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Lst>
  <p:notesMasterIdLst>
    <p:notesMasterId r:id="rId20"/>
  </p:notesMasterIdLst>
  <p:sldIdLst>
    <p:sldId id="258" r:id="rId3"/>
    <p:sldId id="260" r:id="rId4"/>
    <p:sldId id="261" r:id="rId5"/>
    <p:sldId id="262" r:id="rId6"/>
    <p:sldId id="263" r:id="rId7"/>
    <p:sldId id="264" r:id="rId8"/>
    <p:sldId id="265" r:id="rId9"/>
    <p:sldId id="267" r:id="rId10"/>
    <p:sldId id="268" r:id="rId11"/>
    <p:sldId id="269" r:id="rId12"/>
    <p:sldId id="270" r:id="rId13"/>
    <p:sldId id="271" r:id="rId14"/>
    <p:sldId id="272" r:id="rId15"/>
    <p:sldId id="273" r:id="rId16"/>
    <p:sldId id="274" r:id="rId17"/>
    <p:sldId id="277"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269D01E-BC32-4049-B463-5C60D7B0CCD2}" styleName="主题样式 2 - 强调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B9631B5-78F2-41C9-869B-9F39066F8104}" styleName="中度样式 3 - 强调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9" autoAdjust="0"/>
    <p:restoredTop sz="95187" autoAdjust="0"/>
  </p:normalViewPr>
  <p:slideViewPr>
    <p:cSldViewPr>
      <p:cViewPr>
        <p:scale>
          <a:sx n="104" d="100"/>
          <a:sy n="104" d="100"/>
        </p:scale>
        <p:origin x="134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7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A61CD9-6533-4982-9E36-F2FD584A8BE2}" type="datetimeFigureOut">
              <a:rPr lang="zh-CN" altLang="en-US" smtClean="0"/>
              <a:pPr/>
              <a:t>2017/7/4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B2A54B-5D00-4A88-9334-D14FB6D47CA3}" type="slidenum">
              <a:rPr lang="zh-CN" altLang="en-US" smtClean="0"/>
              <a:pPr/>
              <a:t>‹#›</a:t>
            </a:fld>
            <a:endParaRPr lang="zh-CN" altLang="en-US"/>
          </a:p>
        </p:txBody>
      </p:sp>
    </p:spTree>
    <p:extLst>
      <p:ext uri="{BB962C8B-B14F-4D97-AF65-F5344CB8AC3E}">
        <p14:creationId xmlns:p14="http://schemas.microsoft.com/office/powerpoint/2010/main" val="3951992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8" name="标题 7"/>
          <p:cNvSpPr>
            <a:spLocks noGrp="1"/>
          </p:cNvSpPr>
          <p:nvPr>
            <p:ph type="ctrTitle"/>
          </p:nvPr>
        </p:nvSpPr>
        <p:spPr>
          <a:xfrm>
            <a:off x="1219200" y="3886200"/>
            <a:ext cx="6858000" cy="990600"/>
          </a:xfrm>
        </p:spPr>
        <p:txBody>
          <a:bodyPr anchor="t" anchorCtr="0"/>
          <a:lstStyle>
            <a:lvl1pPr algn="r">
              <a:defRPr sz="3200" b="1">
                <a:solidFill>
                  <a:schemeClr val="tx1"/>
                </a:solidFill>
                <a:latin typeface="Comic Sans MS" pitchFamily="66" charset="0"/>
                <a:ea typeface="黑体" pitchFamily="49" charset="-122"/>
              </a:defRPr>
            </a:lvl1pPr>
          </a:lstStyle>
          <a:p>
            <a:r>
              <a:rPr kumimoji="0" lang="zh-CN" altLang="en-US" dirty="0" smtClean="0"/>
              <a:t>单击此处编辑母版标题样式</a:t>
            </a:r>
            <a:endParaRPr kumimoji="0" lang="en-US" dirty="0"/>
          </a:p>
        </p:txBody>
      </p:sp>
      <p:sp>
        <p:nvSpPr>
          <p:cNvPr id="9" name="副标题 8"/>
          <p:cNvSpPr>
            <a:spLocks noGrp="1"/>
          </p:cNvSpPr>
          <p:nvPr>
            <p:ph type="subTitle" idx="1"/>
          </p:nvPr>
        </p:nvSpPr>
        <p:spPr>
          <a:xfrm>
            <a:off x="1219200" y="5124450"/>
            <a:ext cx="6858000" cy="533400"/>
          </a:xfrm>
        </p:spPr>
        <p:txBody>
          <a:bodyPr/>
          <a:lstStyle>
            <a:lvl1pPr marL="0" indent="0" algn="r">
              <a:buNone/>
              <a:defRPr sz="2000" b="1">
                <a:solidFill>
                  <a:schemeClr val="tx2"/>
                </a:solidFill>
                <a:latin typeface="Comic Sans MS" pitchFamily="66" charset="0"/>
                <a:ea typeface="黑体" pitchFamily="49" charset="-122"/>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dirty="0" smtClean="0"/>
              <a:t>单击此处编辑母版副标题样式</a:t>
            </a:r>
            <a:endParaRPr kumimoji="0" lang="en-US" dirty="0"/>
          </a:p>
        </p:txBody>
      </p:sp>
      <p:sp>
        <p:nvSpPr>
          <p:cNvPr id="28" name="日期占位符 27"/>
          <p:cNvSpPr>
            <a:spLocks noGrp="1"/>
          </p:cNvSpPr>
          <p:nvPr>
            <p:ph type="dt" sz="half" idx="10"/>
          </p:nvPr>
        </p:nvSpPr>
        <p:spPr>
          <a:xfrm>
            <a:off x="6400800" y="6355080"/>
            <a:ext cx="2286000" cy="365760"/>
          </a:xfrm>
        </p:spPr>
        <p:txBody>
          <a:bodyPr/>
          <a:lstStyle>
            <a:lvl1pPr>
              <a:defRPr sz="1400">
                <a:latin typeface="Comic Sans MS" pitchFamily="66" charset="0"/>
              </a:defRPr>
            </a:lvl1pPr>
          </a:lstStyle>
          <a:p>
            <a:fld id="{ACDF6120-F1F0-4C60-9FE9-39AC71A9C79D}" type="datetimeFigureOut">
              <a:rPr lang="en-US" smtClean="0"/>
              <a:pPr/>
              <a:t>7/4/17</a:t>
            </a:fld>
            <a:endParaRPr lang="en-US" sz="1600" dirty="0"/>
          </a:p>
        </p:txBody>
      </p:sp>
      <p:sp>
        <p:nvSpPr>
          <p:cNvPr id="17" name="页脚占位符 16"/>
          <p:cNvSpPr>
            <a:spLocks noGrp="1"/>
          </p:cNvSpPr>
          <p:nvPr>
            <p:ph type="ftr" sz="quarter" idx="11"/>
          </p:nvPr>
        </p:nvSpPr>
        <p:spPr>
          <a:xfrm>
            <a:off x="2898648" y="6355080"/>
            <a:ext cx="3474720" cy="365760"/>
          </a:xfrm>
        </p:spPr>
        <p:txBody>
          <a:bodyPr/>
          <a:lstStyle>
            <a:lvl1pPr>
              <a:defRPr>
                <a:latin typeface="Comic Sans MS" pitchFamily="66" charset="0"/>
              </a:defRPr>
            </a:lvl1pPr>
          </a:lstStyle>
          <a:p>
            <a:endParaRPr lang="en-US" dirty="0"/>
          </a:p>
        </p:txBody>
      </p:sp>
      <p:sp>
        <p:nvSpPr>
          <p:cNvPr id="29" name="灯片编号占位符 28"/>
          <p:cNvSpPr>
            <a:spLocks noGrp="1"/>
          </p:cNvSpPr>
          <p:nvPr>
            <p:ph type="sldNum" sz="quarter" idx="12"/>
          </p:nvPr>
        </p:nvSpPr>
        <p:spPr>
          <a:xfrm>
            <a:off x="1216152" y="6355080"/>
            <a:ext cx="1219200" cy="365760"/>
          </a:xfrm>
        </p:spPr>
        <p:txBody>
          <a:bodyPr/>
          <a:lstStyle>
            <a:lvl1pPr>
              <a:defRPr>
                <a:latin typeface="Comic Sans MS" pitchFamily="66" charset="0"/>
              </a:defRPr>
            </a:lvl1pPr>
          </a:lstStyle>
          <a:p>
            <a:fld id="{EA7C8D44-3667-46F6-9772-CC52308E2A7F}" type="slidenum">
              <a:rPr lang="en-US" smtClean="0"/>
              <a:pPr/>
              <a:t>‹#›</a:t>
            </a:fld>
            <a:endParaRPr lang="en-US" dirty="0"/>
          </a:p>
        </p:txBody>
      </p:sp>
      <p:sp>
        <p:nvSpPr>
          <p:cNvPr id="21" name="矩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Comic Sans MS" pitchFamily="66" charset="0"/>
            </a:endParaRPr>
          </a:p>
        </p:txBody>
      </p:sp>
      <p:sp>
        <p:nvSpPr>
          <p:cNvPr id="33" name="矩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Comic Sans MS" pitchFamily="66" charset="0"/>
            </a:endParaRPr>
          </a:p>
        </p:txBody>
      </p:sp>
      <p:sp>
        <p:nvSpPr>
          <p:cNvPr id="22" name="矩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Comic Sans MS" pitchFamily="66" charset="0"/>
            </a:endParaRPr>
          </a:p>
        </p:txBody>
      </p:sp>
      <p:sp>
        <p:nvSpPr>
          <p:cNvPr id="32" name="矩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Comic Sans MS" pitchFamily="66"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229600" cy="914400"/>
          </a:xfrm>
        </p:spPr>
        <p:txBody>
          <a:bodyPr/>
          <a:lstStyle>
            <a:lvl1pPr>
              <a:defRPr>
                <a:latin typeface="Comic Sans MS" pitchFamily="66" charset="0"/>
                <a:ea typeface="黑体" pitchFamily="49" charset="-122"/>
              </a:defRPr>
            </a:lvl1pPr>
          </a:lstStyle>
          <a:p>
            <a:r>
              <a:rPr kumimoji="0" lang="zh-CN" altLang="en-US" dirty="0" smtClean="0"/>
              <a:t>单击此处编辑母版标题样式</a:t>
            </a:r>
            <a:endParaRPr kumimoji="0" lang="en-US" dirty="0"/>
          </a:p>
        </p:txBody>
      </p:sp>
      <p:sp>
        <p:nvSpPr>
          <p:cNvPr id="5" name="日期占位符 4"/>
          <p:cNvSpPr>
            <a:spLocks noGrp="1"/>
          </p:cNvSpPr>
          <p:nvPr>
            <p:ph type="dt" sz="half" idx="10"/>
          </p:nvPr>
        </p:nvSpPr>
        <p:spPr/>
        <p:txBody>
          <a:bodyPr/>
          <a:lstStyle>
            <a:lvl1pPr>
              <a:defRPr>
                <a:latin typeface="Comic Sans MS" pitchFamily="66" charset="0"/>
              </a:defRPr>
            </a:lvl1pPr>
          </a:lstStyle>
          <a:p>
            <a:fld id="{ACDF6120-F1F0-4C60-9FE9-39AC71A9C79D}" type="datetimeFigureOut">
              <a:rPr lang="en-US" smtClean="0"/>
              <a:pPr/>
              <a:t>7/4/17</a:t>
            </a:fld>
            <a:endParaRPr lang="en-US"/>
          </a:p>
        </p:txBody>
      </p:sp>
      <p:sp>
        <p:nvSpPr>
          <p:cNvPr id="6" name="页脚占位符 5"/>
          <p:cNvSpPr>
            <a:spLocks noGrp="1"/>
          </p:cNvSpPr>
          <p:nvPr>
            <p:ph type="ftr" sz="quarter" idx="11"/>
          </p:nvPr>
        </p:nvSpPr>
        <p:spPr/>
        <p:txBody>
          <a:bodyPr/>
          <a:lstStyle>
            <a:lvl1pPr>
              <a:defRPr>
                <a:latin typeface="Comic Sans MS" pitchFamily="66" charset="0"/>
              </a:defRPr>
            </a:lvl1pPr>
          </a:lstStyle>
          <a:p>
            <a:endParaRPr lang="en-US"/>
          </a:p>
        </p:txBody>
      </p:sp>
      <p:sp>
        <p:nvSpPr>
          <p:cNvPr id="7" name="灯片编号占位符 6"/>
          <p:cNvSpPr>
            <a:spLocks noGrp="1"/>
          </p:cNvSpPr>
          <p:nvPr>
            <p:ph type="sldNum" sz="quarter" idx="12"/>
          </p:nvPr>
        </p:nvSpPr>
        <p:spPr/>
        <p:txBody>
          <a:bodyPr/>
          <a:lstStyle>
            <a:lvl1pPr>
              <a:defRPr>
                <a:latin typeface="Comic Sans MS" pitchFamily="66" charset="0"/>
              </a:defRPr>
            </a:lvl1pPr>
          </a:lstStyle>
          <a:p>
            <a:fld id="{EA7C8D44-3667-46F6-9772-CC52308E2A7F}" type="slidenum">
              <a:rPr lang="en-US" smtClean="0"/>
              <a:pPr/>
              <a:t>‹#›</a:t>
            </a:fld>
            <a:endParaRPr lang="en-US"/>
          </a:p>
        </p:txBody>
      </p:sp>
      <p:sp>
        <p:nvSpPr>
          <p:cNvPr id="9" name="内容占位符 8"/>
          <p:cNvSpPr>
            <a:spLocks noGrp="1"/>
          </p:cNvSpPr>
          <p:nvPr>
            <p:ph sz="quarter" idx="1"/>
          </p:nvPr>
        </p:nvSpPr>
        <p:spPr>
          <a:xfrm>
            <a:off x="457200" y="1052736"/>
            <a:ext cx="4041648" cy="5104224"/>
          </a:xfrm>
        </p:spPr>
        <p:txBody>
          <a:bodyPr/>
          <a:lstStyle>
            <a:lvl1pPr>
              <a:buFont typeface="Wingdings" pitchFamily="2" charset="2"/>
              <a:buChar char="u"/>
              <a:defRPr>
                <a:latin typeface="Comic Sans MS" pitchFamily="66" charset="0"/>
                <a:ea typeface="+mj-ea"/>
                <a:cs typeface="Tahoma" pitchFamily="34" charset="0"/>
              </a:defRPr>
            </a:lvl1pPr>
            <a:lvl2pPr>
              <a:buFont typeface="Wingdings" pitchFamily="2" charset="2"/>
              <a:buChar char="n"/>
              <a:defRPr>
                <a:latin typeface="Comic Sans MS" pitchFamily="66" charset="0"/>
                <a:ea typeface="+mj-ea"/>
              </a:defRPr>
            </a:lvl2pPr>
            <a:lvl3pPr>
              <a:buFont typeface="Wingdings 3" pitchFamily="18" charset="2"/>
              <a:buChar char=""/>
              <a:defRPr>
                <a:latin typeface="Comic Sans MS" pitchFamily="66" charset="0"/>
                <a:ea typeface="+mj-ea"/>
              </a:defRPr>
            </a:lvl3pPr>
            <a:lvl4pPr>
              <a:defRPr>
                <a:latin typeface="Comic Sans MS" pitchFamily="66" charset="0"/>
                <a:ea typeface="+mj-ea"/>
              </a:defRPr>
            </a:lvl4pPr>
            <a:lvl5pPr>
              <a:defRPr>
                <a:latin typeface="Comic Sans MS" pitchFamily="66" charset="0"/>
                <a:ea typeface="+mj-ea"/>
              </a:defRPr>
            </a:lvl5pPr>
          </a:lstStyle>
          <a:p>
            <a:pPr lvl="0" eaLnBrk="1" latinLnBrk="0" hangingPunct="1"/>
            <a:r>
              <a:rPr lang="zh-CN" altLang="en-US" dirty="0" smtClean="0"/>
              <a:t>单击此处编辑母版文本样式</a:t>
            </a:r>
          </a:p>
          <a:p>
            <a:pPr lvl="1" eaLnBrk="1" latinLnBrk="0" hangingPunct="1"/>
            <a:r>
              <a:rPr lang="zh-CN" altLang="en-US" dirty="0" smtClean="0"/>
              <a:t>第二级</a:t>
            </a:r>
          </a:p>
          <a:p>
            <a:pPr lvl="2" eaLnBrk="1" latinLnBrk="0" hangingPunct="1"/>
            <a:r>
              <a:rPr lang="zh-CN" altLang="en-US" dirty="0" smtClean="0"/>
              <a:t>第三级</a:t>
            </a:r>
          </a:p>
          <a:p>
            <a:pPr lvl="3" eaLnBrk="1" latinLnBrk="0" hangingPunct="1"/>
            <a:r>
              <a:rPr lang="zh-CN" altLang="en-US" dirty="0" smtClean="0"/>
              <a:t>第四级</a:t>
            </a:r>
          </a:p>
          <a:p>
            <a:pPr lvl="4" eaLnBrk="1" latinLnBrk="0" hangingPunct="1"/>
            <a:r>
              <a:rPr lang="zh-CN" altLang="en-US" dirty="0" smtClean="0"/>
              <a:t>第五级</a:t>
            </a:r>
            <a:endParaRPr kumimoji="0" lang="en-US" dirty="0"/>
          </a:p>
        </p:txBody>
      </p:sp>
      <p:sp>
        <p:nvSpPr>
          <p:cNvPr id="11" name="内容占位符 10"/>
          <p:cNvSpPr>
            <a:spLocks noGrp="1"/>
          </p:cNvSpPr>
          <p:nvPr>
            <p:ph sz="quarter" idx="2"/>
          </p:nvPr>
        </p:nvSpPr>
        <p:spPr>
          <a:xfrm>
            <a:off x="4632198" y="1052736"/>
            <a:ext cx="4041648" cy="5101176"/>
          </a:xfrm>
        </p:spPr>
        <p:txBody>
          <a:bodyPr/>
          <a:lstStyle>
            <a:lvl1pPr>
              <a:buFont typeface="Wingdings" pitchFamily="2" charset="2"/>
              <a:buChar char="u"/>
              <a:defRPr>
                <a:latin typeface="Comic Sans MS" pitchFamily="66" charset="0"/>
                <a:ea typeface="+mj-ea"/>
                <a:cs typeface="Tahoma" pitchFamily="34" charset="0"/>
              </a:defRPr>
            </a:lvl1pPr>
            <a:lvl2pPr>
              <a:buFont typeface="Wingdings" pitchFamily="2" charset="2"/>
              <a:buChar char="n"/>
              <a:defRPr>
                <a:latin typeface="Comic Sans MS" pitchFamily="66" charset="0"/>
                <a:ea typeface="+mj-ea"/>
              </a:defRPr>
            </a:lvl2pPr>
            <a:lvl3pPr>
              <a:defRPr>
                <a:latin typeface="Comic Sans MS" pitchFamily="66" charset="0"/>
                <a:ea typeface="+mj-ea"/>
              </a:defRPr>
            </a:lvl3pPr>
            <a:lvl4pPr>
              <a:defRPr>
                <a:latin typeface="Comic Sans MS" pitchFamily="66" charset="0"/>
                <a:ea typeface="+mj-ea"/>
              </a:defRPr>
            </a:lvl4pPr>
            <a:lvl5pPr>
              <a:defRPr>
                <a:latin typeface="Comic Sans MS" pitchFamily="66" charset="0"/>
                <a:ea typeface="+mj-ea"/>
              </a:defRPr>
            </a:lvl5pPr>
          </a:lstStyle>
          <a:p>
            <a:pPr lvl="0" eaLnBrk="1" latinLnBrk="0" hangingPunct="1"/>
            <a:r>
              <a:rPr lang="zh-CN" altLang="en-US" dirty="0" smtClean="0"/>
              <a:t>单击此处编辑母版文本样式</a:t>
            </a:r>
          </a:p>
          <a:p>
            <a:pPr lvl="1" eaLnBrk="1" latinLnBrk="0" hangingPunct="1"/>
            <a:r>
              <a:rPr lang="zh-CN" altLang="en-US" dirty="0" smtClean="0"/>
              <a:t>第二级</a:t>
            </a:r>
          </a:p>
          <a:p>
            <a:pPr lvl="2" eaLnBrk="1" latinLnBrk="0" hangingPunct="1"/>
            <a:r>
              <a:rPr lang="zh-CN" altLang="en-US" dirty="0" smtClean="0"/>
              <a:t>第三级</a:t>
            </a:r>
          </a:p>
          <a:p>
            <a:pPr lvl="3" eaLnBrk="1" latinLnBrk="0" hangingPunct="1"/>
            <a:r>
              <a:rPr lang="zh-CN" altLang="en-US" dirty="0" smtClean="0"/>
              <a:t>第四级</a:t>
            </a:r>
          </a:p>
          <a:p>
            <a:pPr lvl="4" eaLnBrk="1" latinLnBrk="0" hangingPunct="1"/>
            <a:r>
              <a:rPr lang="zh-CN" altLang="en-US" dirty="0" smtClean="0"/>
              <a:t>第五级</a:t>
            </a:r>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229600" cy="914400"/>
          </a:xfrm>
        </p:spPr>
        <p:txBody>
          <a:bodyPr anchor="ctr"/>
          <a:lstStyle>
            <a:lvl1pPr>
              <a:defRPr>
                <a:latin typeface="Comic Sans MS" pitchFamily="66" charset="0"/>
                <a:ea typeface="黑体" pitchFamily="49" charset="-122"/>
              </a:defRPr>
            </a:lvl1pPr>
          </a:lstStyle>
          <a:p>
            <a:r>
              <a:rPr kumimoji="0" lang="zh-CN" altLang="en-US" dirty="0" smtClean="0"/>
              <a:t>单击此处编辑母版标题样式</a:t>
            </a:r>
            <a:endParaRPr kumimoji="0" lang="en-US" dirty="0"/>
          </a:p>
        </p:txBody>
      </p:sp>
      <p:sp>
        <p:nvSpPr>
          <p:cNvPr id="3" name="文本占位符 2"/>
          <p:cNvSpPr>
            <a:spLocks noGrp="1"/>
          </p:cNvSpPr>
          <p:nvPr>
            <p:ph type="body" idx="1"/>
          </p:nvPr>
        </p:nvSpPr>
        <p:spPr>
          <a:xfrm>
            <a:off x="457200" y="1052736"/>
            <a:ext cx="4040188" cy="685800"/>
          </a:xfrm>
          <a:noFill/>
          <a:ln>
            <a:noFill/>
          </a:ln>
        </p:spPr>
        <p:txBody>
          <a:bodyPr lIns="91440" anchor="b" anchorCtr="0">
            <a:noAutofit/>
          </a:bodyPr>
          <a:lstStyle>
            <a:lvl1pPr marL="0" indent="0">
              <a:buNone/>
              <a:defRPr sz="2400" b="1">
                <a:solidFill>
                  <a:schemeClr val="accent2"/>
                </a:solidFill>
                <a:latin typeface="Comic Sans MS" pitchFamily="66" charset="0"/>
                <a:ea typeface="黑体" pitchFamily="49" charset="-122"/>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dirty="0" smtClean="0"/>
              <a:t>单击此处编辑母版文本样式</a:t>
            </a:r>
          </a:p>
        </p:txBody>
      </p:sp>
      <p:sp>
        <p:nvSpPr>
          <p:cNvPr id="4" name="文本占位符 3"/>
          <p:cNvSpPr>
            <a:spLocks noGrp="1"/>
          </p:cNvSpPr>
          <p:nvPr>
            <p:ph type="body" sz="half" idx="3"/>
          </p:nvPr>
        </p:nvSpPr>
        <p:spPr>
          <a:xfrm>
            <a:off x="4648200" y="1052736"/>
            <a:ext cx="4041775" cy="685800"/>
          </a:xfrm>
          <a:noFill/>
          <a:ln>
            <a:noFill/>
          </a:ln>
        </p:spPr>
        <p:txBody>
          <a:bodyPr lIns="91440" anchor="b" anchorCtr="0"/>
          <a:lstStyle>
            <a:lvl1pPr marL="0" indent="0">
              <a:buNone/>
              <a:defRPr sz="2400" b="1">
                <a:solidFill>
                  <a:schemeClr val="accent2"/>
                </a:solidFill>
                <a:latin typeface="Comic Sans MS" pitchFamily="66" charset="0"/>
                <a:ea typeface="黑体" pitchFamily="49" charset="-122"/>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dirty="0" smtClean="0"/>
              <a:t>单击此处编辑母版文本样式</a:t>
            </a:r>
          </a:p>
        </p:txBody>
      </p:sp>
      <p:sp>
        <p:nvSpPr>
          <p:cNvPr id="7" name="日期占位符 6"/>
          <p:cNvSpPr>
            <a:spLocks noGrp="1"/>
          </p:cNvSpPr>
          <p:nvPr>
            <p:ph type="dt" sz="half" idx="10"/>
          </p:nvPr>
        </p:nvSpPr>
        <p:spPr/>
        <p:txBody>
          <a:bodyPr/>
          <a:lstStyle>
            <a:lvl1pPr>
              <a:defRPr>
                <a:latin typeface="Comic Sans MS" pitchFamily="66" charset="0"/>
              </a:defRPr>
            </a:lvl1pPr>
          </a:lstStyle>
          <a:p>
            <a:fld id="{ACDF6120-F1F0-4C60-9FE9-39AC71A9C79D}" type="datetimeFigureOut">
              <a:rPr lang="en-US" smtClean="0"/>
              <a:pPr/>
              <a:t>7/4/17</a:t>
            </a:fld>
            <a:endParaRPr lang="en-US"/>
          </a:p>
        </p:txBody>
      </p:sp>
      <p:sp>
        <p:nvSpPr>
          <p:cNvPr id="8" name="页脚占位符 7"/>
          <p:cNvSpPr>
            <a:spLocks noGrp="1"/>
          </p:cNvSpPr>
          <p:nvPr>
            <p:ph type="ftr" sz="quarter" idx="11"/>
          </p:nvPr>
        </p:nvSpPr>
        <p:spPr/>
        <p:txBody>
          <a:bodyPr/>
          <a:lstStyle>
            <a:lvl1pPr>
              <a:defRPr>
                <a:latin typeface="Comic Sans MS" pitchFamily="66" charset="0"/>
              </a:defRPr>
            </a:lvl1pPr>
          </a:lstStyle>
          <a:p>
            <a:endParaRPr lang="en-US"/>
          </a:p>
        </p:txBody>
      </p:sp>
      <p:sp>
        <p:nvSpPr>
          <p:cNvPr id="9" name="灯片编号占位符 8"/>
          <p:cNvSpPr>
            <a:spLocks noGrp="1"/>
          </p:cNvSpPr>
          <p:nvPr>
            <p:ph type="sldNum" sz="quarter" idx="12"/>
          </p:nvPr>
        </p:nvSpPr>
        <p:spPr/>
        <p:txBody>
          <a:bodyPr/>
          <a:lstStyle>
            <a:lvl1pPr>
              <a:defRPr>
                <a:latin typeface="Comic Sans MS" pitchFamily="66" charset="0"/>
              </a:defRPr>
            </a:lvl1pPr>
          </a:lstStyle>
          <a:p>
            <a:fld id="{EA7C8D44-3667-46F6-9772-CC52308E2A7F}" type="slidenum">
              <a:rPr lang="en-US" smtClean="0"/>
              <a:pPr/>
              <a:t>‹#›</a:t>
            </a:fld>
            <a:endParaRPr lang="en-US"/>
          </a:p>
        </p:txBody>
      </p:sp>
      <p:sp>
        <p:nvSpPr>
          <p:cNvPr id="11" name="内容占位符 10"/>
          <p:cNvSpPr>
            <a:spLocks noGrp="1"/>
          </p:cNvSpPr>
          <p:nvPr>
            <p:ph sz="quarter" idx="2"/>
          </p:nvPr>
        </p:nvSpPr>
        <p:spPr>
          <a:xfrm>
            <a:off x="457200" y="1844824"/>
            <a:ext cx="4038600" cy="4327376"/>
          </a:xfrm>
        </p:spPr>
        <p:txBody>
          <a:bodyPr/>
          <a:lstStyle>
            <a:lvl1pPr>
              <a:buFont typeface="Wingdings" pitchFamily="2" charset="2"/>
              <a:buChar char="u"/>
              <a:defRPr>
                <a:latin typeface="Comic Sans MS" pitchFamily="66" charset="0"/>
                <a:ea typeface="+mj-ea"/>
              </a:defRPr>
            </a:lvl1pPr>
            <a:lvl2pPr>
              <a:buFont typeface="Wingdings" pitchFamily="2" charset="2"/>
              <a:buChar char="n"/>
              <a:defRPr>
                <a:latin typeface="Comic Sans MS" pitchFamily="66" charset="0"/>
                <a:ea typeface="+mj-ea"/>
              </a:defRPr>
            </a:lvl2pPr>
            <a:lvl3pPr>
              <a:defRPr>
                <a:latin typeface="Comic Sans MS" pitchFamily="66" charset="0"/>
                <a:ea typeface="+mj-ea"/>
              </a:defRPr>
            </a:lvl3pPr>
            <a:lvl4pPr>
              <a:defRPr>
                <a:latin typeface="Comic Sans MS" pitchFamily="66" charset="0"/>
                <a:ea typeface="+mj-ea"/>
              </a:defRPr>
            </a:lvl4pPr>
            <a:lvl5pPr>
              <a:defRPr>
                <a:latin typeface="Comic Sans MS" pitchFamily="66" charset="0"/>
                <a:ea typeface="+mj-ea"/>
              </a:defRPr>
            </a:lvl5pPr>
          </a:lstStyle>
          <a:p>
            <a:pPr lvl="0" eaLnBrk="1" latinLnBrk="0" hangingPunct="1"/>
            <a:r>
              <a:rPr lang="zh-CN" altLang="en-US" dirty="0" smtClean="0"/>
              <a:t>单击此处编辑母版文本样式</a:t>
            </a:r>
          </a:p>
          <a:p>
            <a:pPr lvl="1" eaLnBrk="1" latinLnBrk="0" hangingPunct="1"/>
            <a:r>
              <a:rPr lang="zh-CN" altLang="en-US" dirty="0" smtClean="0"/>
              <a:t>第二级</a:t>
            </a:r>
          </a:p>
          <a:p>
            <a:pPr lvl="2" eaLnBrk="1" latinLnBrk="0" hangingPunct="1"/>
            <a:r>
              <a:rPr lang="zh-CN" altLang="en-US" dirty="0" smtClean="0"/>
              <a:t>第三级</a:t>
            </a:r>
          </a:p>
          <a:p>
            <a:pPr lvl="3" eaLnBrk="1" latinLnBrk="0" hangingPunct="1"/>
            <a:r>
              <a:rPr lang="zh-CN" altLang="en-US" dirty="0" smtClean="0"/>
              <a:t>第四级</a:t>
            </a:r>
          </a:p>
          <a:p>
            <a:pPr lvl="4" eaLnBrk="1" latinLnBrk="0" hangingPunct="1"/>
            <a:r>
              <a:rPr lang="zh-CN" altLang="en-US" dirty="0" smtClean="0"/>
              <a:t>第五级</a:t>
            </a:r>
            <a:endParaRPr kumimoji="0" lang="en-US" dirty="0"/>
          </a:p>
        </p:txBody>
      </p:sp>
      <p:sp>
        <p:nvSpPr>
          <p:cNvPr id="13" name="内容占位符 12"/>
          <p:cNvSpPr>
            <a:spLocks noGrp="1"/>
          </p:cNvSpPr>
          <p:nvPr>
            <p:ph sz="quarter" idx="4"/>
          </p:nvPr>
        </p:nvSpPr>
        <p:spPr>
          <a:xfrm>
            <a:off x="4648200" y="1844824"/>
            <a:ext cx="4038600" cy="4327376"/>
          </a:xfrm>
        </p:spPr>
        <p:txBody>
          <a:bodyPr/>
          <a:lstStyle>
            <a:lvl1pPr>
              <a:buFont typeface="Wingdings" pitchFamily="2" charset="2"/>
              <a:buChar char="u"/>
              <a:defRPr>
                <a:latin typeface="Comic Sans MS" pitchFamily="66" charset="0"/>
                <a:ea typeface="+mj-ea"/>
              </a:defRPr>
            </a:lvl1pPr>
            <a:lvl2pPr>
              <a:buFont typeface="Wingdings" pitchFamily="2" charset="2"/>
              <a:buChar char="n"/>
              <a:defRPr>
                <a:latin typeface="Comic Sans MS" pitchFamily="66" charset="0"/>
                <a:ea typeface="+mj-ea"/>
              </a:defRPr>
            </a:lvl2pPr>
            <a:lvl3pPr>
              <a:defRPr>
                <a:latin typeface="Comic Sans MS" pitchFamily="66" charset="0"/>
                <a:ea typeface="+mj-ea"/>
              </a:defRPr>
            </a:lvl3pPr>
            <a:lvl4pPr>
              <a:defRPr>
                <a:latin typeface="Comic Sans MS" pitchFamily="66" charset="0"/>
                <a:ea typeface="+mj-ea"/>
              </a:defRPr>
            </a:lvl4pPr>
            <a:lvl5pPr>
              <a:defRPr>
                <a:latin typeface="Comic Sans MS" pitchFamily="66" charset="0"/>
                <a:ea typeface="+mj-ea"/>
              </a:defRPr>
            </a:lvl5pPr>
          </a:lstStyle>
          <a:p>
            <a:pPr lvl="0" eaLnBrk="1" latinLnBrk="0" hangingPunct="1"/>
            <a:r>
              <a:rPr lang="zh-CN" altLang="en-US" dirty="0" smtClean="0"/>
              <a:t>单击此处编辑母版文本样式</a:t>
            </a:r>
          </a:p>
          <a:p>
            <a:pPr lvl="1" eaLnBrk="1" latinLnBrk="0" hangingPunct="1"/>
            <a:r>
              <a:rPr lang="zh-CN" altLang="en-US" dirty="0" smtClean="0"/>
              <a:t>第二级</a:t>
            </a:r>
          </a:p>
          <a:p>
            <a:pPr lvl="2" eaLnBrk="1" latinLnBrk="0" hangingPunct="1"/>
            <a:r>
              <a:rPr lang="zh-CN" altLang="en-US" dirty="0" smtClean="0"/>
              <a:t>第三级</a:t>
            </a:r>
          </a:p>
          <a:p>
            <a:pPr lvl="3" eaLnBrk="1" latinLnBrk="0" hangingPunct="1"/>
            <a:r>
              <a:rPr lang="zh-CN" altLang="en-US" dirty="0" smtClean="0"/>
              <a:t>第四级</a:t>
            </a:r>
          </a:p>
          <a:p>
            <a:pPr lvl="4" eaLnBrk="1" latinLnBrk="0" hangingPunct="1"/>
            <a:r>
              <a:rPr lang="zh-CN" altLang="en-US" dirty="0" smtClean="0"/>
              <a:t>第五级</a:t>
            </a:r>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229600" cy="914400"/>
          </a:xfrm>
        </p:spPr>
        <p:txBody>
          <a:bodyPr/>
          <a:lstStyle>
            <a:lvl1pPr>
              <a:defRPr>
                <a:latin typeface="Comic Sans MS" pitchFamily="66" charset="0"/>
                <a:ea typeface="黑体" pitchFamily="49" charset="-122"/>
              </a:defRPr>
            </a:lvl1pPr>
          </a:lstStyle>
          <a:p>
            <a:r>
              <a:rPr kumimoji="0" lang="zh-CN" altLang="en-US" dirty="0" smtClean="0"/>
              <a:t>单击此处编辑母版标题样式</a:t>
            </a:r>
            <a:endParaRPr kumimoji="0" lang="en-US" dirty="0"/>
          </a:p>
        </p:txBody>
      </p:sp>
      <p:sp>
        <p:nvSpPr>
          <p:cNvPr id="3" name="日期占位符 2"/>
          <p:cNvSpPr>
            <a:spLocks noGrp="1"/>
          </p:cNvSpPr>
          <p:nvPr>
            <p:ph type="dt" sz="half" idx="10"/>
          </p:nvPr>
        </p:nvSpPr>
        <p:spPr/>
        <p:txBody>
          <a:bodyPr/>
          <a:lstStyle>
            <a:lvl1pPr>
              <a:defRPr>
                <a:latin typeface="Comic Sans MS" pitchFamily="66" charset="0"/>
              </a:defRPr>
            </a:lvl1pPr>
          </a:lstStyle>
          <a:p>
            <a:fld id="{ACDF6120-F1F0-4C60-9FE9-39AC71A9C79D}" type="datetimeFigureOut">
              <a:rPr lang="en-US" smtClean="0"/>
              <a:pPr/>
              <a:t>7/4/17</a:t>
            </a:fld>
            <a:endParaRPr lang="en-US"/>
          </a:p>
        </p:txBody>
      </p:sp>
      <p:sp>
        <p:nvSpPr>
          <p:cNvPr id="4" name="页脚占位符 3"/>
          <p:cNvSpPr>
            <a:spLocks noGrp="1"/>
          </p:cNvSpPr>
          <p:nvPr>
            <p:ph type="ftr" sz="quarter" idx="11"/>
          </p:nvPr>
        </p:nvSpPr>
        <p:spPr/>
        <p:txBody>
          <a:bodyPr/>
          <a:lstStyle>
            <a:lvl1pPr>
              <a:defRPr>
                <a:latin typeface="Comic Sans MS" pitchFamily="66" charset="0"/>
              </a:defRPr>
            </a:lvl1pPr>
          </a:lstStyle>
          <a:p>
            <a:endParaRPr lang="en-US"/>
          </a:p>
        </p:txBody>
      </p:sp>
      <p:sp>
        <p:nvSpPr>
          <p:cNvPr id="5" name="灯片编号占位符 4"/>
          <p:cNvSpPr>
            <a:spLocks noGrp="1"/>
          </p:cNvSpPr>
          <p:nvPr>
            <p:ph type="sldNum" sz="quarter" idx="12"/>
          </p:nvPr>
        </p:nvSpPr>
        <p:spPr/>
        <p:txBody>
          <a:bodyPr/>
          <a:lstStyle>
            <a:lvl1pPr>
              <a:defRPr>
                <a:latin typeface="Comic Sans MS" pitchFamily="66" charset="0"/>
              </a:defRPr>
            </a:lvl1pPr>
          </a:lstStyle>
          <a:p>
            <a:fld id="{EA7C8D44-3667-46F6-9772-CC52308E2A7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Comic Sans MS" pitchFamily="66" charset="0"/>
              </a:defRPr>
            </a:lvl1pPr>
          </a:lstStyle>
          <a:p>
            <a:fld id="{ACDF6120-F1F0-4C60-9FE9-39AC71A9C79D}" type="datetimeFigureOut">
              <a:rPr lang="en-US" smtClean="0"/>
              <a:pPr/>
              <a:t>7/4/17</a:t>
            </a:fld>
            <a:endParaRPr lang="en-US"/>
          </a:p>
        </p:txBody>
      </p:sp>
      <p:sp>
        <p:nvSpPr>
          <p:cNvPr id="3" name="页脚占位符 2"/>
          <p:cNvSpPr>
            <a:spLocks noGrp="1"/>
          </p:cNvSpPr>
          <p:nvPr>
            <p:ph type="ftr" sz="quarter" idx="11"/>
          </p:nvPr>
        </p:nvSpPr>
        <p:spPr/>
        <p:txBody>
          <a:bodyPr/>
          <a:lstStyle>
            <a:lvl1pPr>
              <a:defRPr>
                <a:latin typeface="Comic Sans MS" pitchFamily="66" charset="0"/>
              </a:defRPr>
            </a:lvl1pPr>
          </a:lstStyle>
          <a:p>
            <a:endParaRPr lang="en-US"/>
          </a:p>
        </p:txBody>
      </p:sp>
      <p:sp>
        <p:nvSpPr>
          <p:cNvPr id="4" name="灯片编号占位符 3"/>
          <p:cNvSpPr>
            <a:spLocks noGrp="1"/>
          </p:cNvSpPr>
          <p:nvPr>
            <p:ph type="sldNum" sz="quarter" idx="12"/>
          </p:nvPr>
        </p:nvSpPr>
        <p:spPr/>
        <p:txBody>
          <a:bodyPr/>
          <a:lstStyle>
            <a:lvl1pPr>
              <a:defRPr>
                <a:latin typeface="Comic Sans MS" pitchFamily="66" charset="0"/>
              </a:defRPr>
            </a:lvl1pPr>
          </a:lstStyle>
          <a:p>
            <a:fld id="{EA7C8D44-3667-46F6-9772-CC52308E2A7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Comic Sans MS" pitchFamily="66" charset="0"/>
                <a:ea typeface="黑体" pitchFamily="49" charset="-122"/>
                <a:cs typeface="+mn-cs"/>
              </a:defRPr>
            </a:lvl1pPr>
          </a:lstStyle>
          <a:p>
            <a:r>
              <a:rPr kumimoji="0" lang="zh-CN" altLang="en-US" dirty="0" smtClean="0"/>
              <a:t>单击此处编辑母版标题样式</a:t>
            </a:r>
            <a:endParaRPr kumimoji="0" lang="en-US" dirty="0"/>
          </a:p>
        </p:txBody>
      </p:sp>
      <p:sp>
        <p:nvSpPr>
          <p:cNvPr id="3" name="文本占位符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latin typeface="Comic Sans MS" pitchFamily="66" charset="0"/>
                <a:ea typeface="+mj-ea"/>
              </a:defRPr>
            </a:lvl1pPr>
            <a:lvl2pPr>
              <a:buNone/>
              <a:defRPr sz="1200"/>
            </a:lvl2pPr>
            <a:lvl3pPr>
              <a:buNone/>
              <a:defRPr sz="1000"/>
            </a:lvl3pPr>
            <a:lvl4pPr>
              <a:buNone/>
              <a:defRPr sz="900"/>
            </a:lvl4pPr>
            <a:lvl5pPr>
              <a:buNone/>
              <a:defRPr sz="900"/>
            </a:lvl5pPr>
          </a:lstStyle>
          <a:p>
            <a:pPr lvl="0" eaLnBrk="1" latinLnBrk="0" hangingPunct="1"/>
            <a:r>
              <a:rPr kumimoji="0" lang="zh-CN" altLang="en-US" dirty="0" smtClean="0"/>
              <a:t>单击此处编辑母版文本样式</a:t>
            </a:r>
          </a:p>
        </p:txBody>
      </p:sp>
      <p:sp>
        <p:nvSpPr>
          <p:cNvPr id="5" name="日期占位符 4"/>
          <p:cNvSpPr>
            <a:spLocks noGrp="1"/>
          </p:cNvSpPr>
          <p:nvPr>
            <p:ph type="dt" sz="half" idx="10"/>
          </p:nvPr>
        </p:nvSpPr>
        <p:spPr/>
        <p:txBody>
          <a:bodyPr/>
          <a:lstStyle>
            <a:lvl1pPr>
              <a:defRPr>
                <a:latin typeface="Comic Sans MS" pitchFamily="66" charset="0"/>
              </a:defRPr>
            </a:lvl1pPr>
          </a:lstStyle>
          <a:p>
            <a:fld id="{ACDF6120-F1F0-4C60-9FE9-39AC71A9C79D}" type="datetimeFigureOut">
              <a:rPr lang="en-US" smtClean="0"/>
              <a:pPr/>
              <a:t>7/4/17</a:t>
            </a:fld>
            <a:endParaRPr lang="en-US"/>
          </a:p>
        </p:txBody>
      </p:sp>
      <p:sp>
        <p:nvSpPr>
          <p:cNvPr id="6" name="页脚占位符 5"/>
          <p:cNvSpPr>
            <a:spLocks noGrp="1"/>
          </p:cNvSpPr>
          <p:nvPr>
            <p:ph type="ftr" sz="quarter" idx="11"/>
          </p:nvPr>
        </p:nvSpPr>
        <p:spPr/>
        <p:txBody>
          <a:bodyPr/>
          <a:lstStyle>
            <a:lvl1pPr>
              <a:defRPr>
                <a:latin typeface="Comic Sans MS" pitchFamily="66" charset="0"/>
              </a:defRPr>
            </a:lvl1pPr>
          </a:lstStyle>
          <a:p>
            <a:endParaRPr lang="en-US"/>
          </a:p>
        </p:txBody>
      </p:sp>
      <p:sp>
        <p:nvSpPr>
          <p:cNvPr id="7" name="灯片编号占位符 6"/>
          <p:cNvSpPr>
            <a:spLocks noGrp="1"/>
          </p:cNvSpPr>
          <p:nvPr>
            <p:ph type="sldNum" sz="quarter" idx="12"/>
          </p:nvPr>
        </p:nvSpPr>
        <p:spPr/>
        <p:txBody>
          <a:bodyPr/>
          <a:lstStyle>
            <a:lvl1pPr>
              <a:defRPr>
                <a:latin typeface="Comic Sans MS" pitchFamily="66" charset="0"/>
              </a:defRPr>
            </a:lvl1pPr>
          </a:lstStyle>
          <a:p>
            <a:fld id="{EA7C8D44-3667-46F6-9772-CC52308E2A7F}" type="slidenum">
              <a:rPr lang="en-US" smtClean="0"/>
              <a:pPr/>
              <a:t>‹#›</a:t>
            </a:fld>
            <a:endParaRPr lang="en-US"/>
          </a:p>
        </p:txBody>
      </p:sp>
      <p:sp>
        <p:nvSpPr>
          <p:cNvPr id="10" name="直接连接符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latin typeface="Comic Sans MS" pitchFamily="66" charset="0"/>
            </a:endParaRPr>
          </a:p>
        </p:txBody>
      </p:sp>
      <p:sp>
        <p:nvSpPr>
          <p:cNvPr id="12" name="内容占位符 11"/>
          <p:cNvSpPr>
            <a:spLocks noGrp="1"/>
          </p:cNvSpPr>
          <p:nvPr>
            <p:ph sz="quarter" idx="1"/>
          </p:nvPr>
        </p:nvSpPr>
        <p:spPr>
          <a:xfrm>
            <a:off x="304800" y="304800"/>
            <a:ext cx="5715000" cy="5715000"/>
          </a:xfrm>
        </p:spPr>
        <p:txBody>
          <a:bodyPr/>
          <a:lstStyle>
            <a:lvl1pPr>
              <a:buFont typeface="Wingdings" pitchFamily="2" charset="2"/>
              <a:buChar char="u"/>
              <a:defRPr>
                <a:latin typeface="Comic Sans MS" pitchFamily="66" charset="0"/>
                <a:ea typeface="+mj-ea"/>
                <a:cs typeface="Tahoma" pitchFamily="34" charset="0"/>
              </a:defRPr>
            </a:lvl1pPr>
            <a:lvl2pPr>
              <a:buFont typeface="Wingdings" pitchFamily="2" charset="2"/>
              <a:buChar char="n"/>
              <a:defRPr>
                <a:latin typeface="Comic Sans MS" pitchFamily="66" charset="0"/>
                <a:ea typeface="+mj-ea"/>
              </a:defRPr>
            </a:lvl2pPr>
            <a:lvl3pPr>
              <a:defRPr>
                <a:latin typeface="Comic Sans MS" pitchFamily="66" charset="0"/>
                <a:ea typeface="+mj-ea"/>
              </a:defRPr>
            </a:lvl3pPr>
            <a:lvl4pPr>
              <a:defRPr>
                <a:latin typeface="Comic Sans MS" pitchFamily="66" charset="0"/>
                <a:ea typeface="+mj-ea"/>
              </a:defRPr>
            </a:lvl4pPr>
            <a:lvl5pPr>
              <a:defRPr>
                <a:latin typeface="Comic Sans MS" pitchFamily="66" charset="0"/>
                <a:ea typeface="+mj-ea"/>
              </a:defRPr>
            </a:lvl5pPr>
          </a:lstStyle>
          <a:p>
            <a:pPr lvl="0" eaLnBrk="1" latinLnBrk="0" hangingPunct="1"/>
            <a:r>
              <a:rPr lang="zh-CN" altLang="en-US" dirty="0" smtClean="0"/>
              <a:t>单击此处编辑母版文本样式</a:t>
            </a:r>
          </a:p>
          <a:p>
            <a:pPr lvl="1" eaLnBrk="1" latinLnBrk="0" hangingPunct="1"/>
            <a:r>
              <a:rPr lang="zh-CN" altLang="en-US" dirty="0" smtClean="0"/>
              <a:t>第二级</a:t>
            </a:r>
          </a:p>
          <a:p>
            <a:pPr lvl="2" eaLnBrk="1" latinLnBrk="0" hangingPunct="1"/>
            <a:r>
              <a:rPr lang="zh-CN" altLang="en-US" dirty="0" smtClean="0"/>
              <a:t>第三级</a:t>
            </a:r>
          </a:p>
          <a:p>
            <a:pPr lvl="3" eaLnBrk="1" latinLnBrk="0" hangingPunct="1"/>
            <a:r>
              <a:rPr lang="zh-CN" altLang="en-US" dirty="0" smtClean="0"/>
              <a:t>第四级</a:t>
            </a:r>
          </a:p>
          <a:p>
            <a:pPr lvl="4" eaLnBrk="1" latinLnBrk="0" hangingPunct="1"/>
            <a:r>
              <a:rPr lang="zh-CN" altLang="en-US" dirty="0" smtClean="0"/>
              <a:t>第五级</a:t>
            </a:r>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latin typeface="Comic Sans MS" pitchFamily="66" charset="0"/>
                <a:ea typeface="黑体" pitchFamily="49" charset="-122"/>
              </a:defRPr>
            </a:lvl1pPr>
          </a:lstStyle>
          <a:p>
            <a:r>
              <a:rPr kumimoji="0" lang="zh-CN" altLang="en-US" dirty="0" smtClean="0"/>
              <a:t>单击此处编辑母版标题样式</a:t>
            </a:r>
            <a:endParaRPr kumimoji="0" lang="en-US" dirty="0"/>
          </a:p>
        </p:txBody>
      </p:sp>
      <p:sp>
        <p:nvSpPr>
          <p:cNvPr id="3" name="图片占位符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atin typeface="Comic Sans MS" pitchFamily="66" charset="0"/>
              </a:defRPr>
            </a:lvl1pPr>
          </a:lstStyle>
          <a:p>
            <a:r>
              <a:rPr kumimoji="0" lang="zh-CN" altLang="en-US" dirty="0" smtClean="0"/>
              <a:t>单击图标添加图片</a:t>
            </a:r>
            <a:endParaRPr kumimoji="0" lang="en-US" dirty="0"/>
          </a:p>
        </p:txBody>
      </p:sp>
      <p:sp>
        <p:nvSpPr>
          <p:cNvPr id="4" name="文本占位符 3"/>
          <p:cNvSpPr>
            <a:spLocks noGrp="1"/>
          </p:cNvSpPr>
          <p:nvPr>
            <p:ph type="body" sz="half" idx="2"/>
          </p:nvPr>
        </p:nvSpPr>
        <p:spPr>
          <a:xfrm>
            <a:off x="457200" y="1219200"/>
            <a:ext cx="8229600" cy="533400"/>
          </a:xfrm>
        </p:spPr>
        <p:txBody>
          <a:bodyPr anchor="ctr" anchorCtr="0"/>
          <a:lstStyle>
            <a:lvl1pPr marL="0" indent="0" algn="l">
              <a:buFontTx/>
              <a:buNone/>
              <a:defRPr sz="1400">
                <a:latin typeface="Comic Sans MS" pitchFamily="66" charset="0"/>
                <a:ea typeface="+mj-ea"/>
              </a:defRPr>
            </a:lvl1pPr>
            <a:lvl2pPr>
              <a:defRPr sz="1200"/>
            </a:lvl2pPr>
            <a:lvl3pPr>
              <a:defRPr sz="1000"/>
            </a:lvl3pPr>
            <a:lvl4pPr>
              <a:defRPr sz="900"/>
            </a:lvl4pPr>
            <a:lvl5pPr>
              <a:defRPr sz="900"/>
            </a:lvl5pPr>
          </a:lstStyle>
          <a:p>
            <a:pPr lvl="0" eaLnBrk="1" latinLnBrk="0" hangingPunct="1"/>
            <a:r>
              <a:rPr kumimoji="0" lang="zh-CN" altLang="en-US" dirty="0" smtClean="0"/>
              <a:t>单击此处编辑母版文本样式</a:t>
            </a:r>
          </a:p>
        </p:txBody>
      </p:sp>
      <p:sp>
        <p:nvSpPr>
          <p:cNvPr id="5" name="日期占位符 4"/>
          <p:cNvSpPr>
            <a:spLocks noGrp="1"/>
          </p:cNvSpPr>
          <p:nvPr>
            <p:ph type="dt" sz="half" idx="10"/>
          </p:nvPr>
        </p:nvSpPr>
        <p:spPr/>
        <p:txBody>
          <a:bodyPr/>
          <a:lstStyle>
            <a:lvl1pPr>
              <a:defRPr>
                <a:latin typeface="Comic Sans MS" pitchFamily="66" charset="0"/>
              </a:defRPr>
            </a:lvl1pPr>
          </a:lstStyle>
          <a:p>
            <a:fld id="{ACDF6120-F1F0-4C60-9FE9-39AC71A9C79D}" type="datetimeFigureOut">
              <a:rPr lang="en-US" smtClean="0"/>
              <a:pPr/>
              <a:t>7/4/17</a:t>
            </a:fld>
            <a:endParaRPr lang="en-US"/>
          </a:p>
        </p:txBody>
      </p:sp>
      <p:sp>
        <p:nvSpPr>
          <p:cNvPr id="6" name="页脚占位符 5"/>
          <p:cNvSpPr>
            <a:spLocks noGrp="1"/>
          </p:cNvSpPr>
          <p:nvPr>
            <p:ph type="ftr" sz="quarter" idx="11"/>
          </p:nvPr>
        </p:nvSpPr>
        <p:spPr/>
        <p:txBody>
          <a:bodyPr/>
          <a:lstStyle>
            <a:lvl1pPr>
              <a:defRPr>
                <a:latin typeface="Comic Sans MS" pitchFamily="66" charset="0"/>
              </a:defRPr>
            </a:lvl1pPr>
          </a:lstStyle>
          <a:p>
            <a:endParaRPr lang="en-US"/>
          </a:p>
        </p:txBody>
      </p:sp>
      <p:sp>
        <p:nvSpPr>
          <p:cNvPr id="7" name="灯片编号占位符 6"/>
          <p:cNvSpPr>
            <a:spLocks noGrp="1"/>
          </p:cNvSpPr>
          <p:nvPr>
            <p:ph type="sldNum" sz="quarter" idx="12"/>
          </p:nvPr>
        </p:nvSpPr>
        <p:spPr/>
        <p:txBody>
          <a:bodyPr/>
          <a:lstStyle>
            <a:lvl1pPr>
              <a:defRPr>
                <a:latin typeface="Comic Sans MS" pitchFamily="66" charset="0"/>
              </a:defRPr>
            </a:lvl1pPr>
          </a:lstStyle>
          <a:p>
            <a:fld id="{EA7C8D44-3667-46F6-9772-CC52308E2A7F}" type="slidenum">
              <a:rPr lang="en-US" smtClean="0"/>
              <a:pPr/>
              <a:t>‹#›</a:t>
            </a:fld>
            <a:endParaRPr lang="en-US"/>
          </a:p>
        </p:txBody>
      </p:sp>
      <p:sp>
        <p:nvSpPr>
          <p:cNvPr id="10" name="矩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Comic Sans MS" pitchFamily="66" charset="0"/>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Comic Sans MS" pitchFamily="66" charset="0"/>
                <a:ea typeface="黑体" pitchFamily="49" charset="-122"/>
              </a:defRPr>
            </a:lvl1pPr>
          </a:lstStyle>
          <a:p>
            <a:r>
              <a:rPr kumimoji="0" lang="zh-CN" altLang="en-US" dirty="0" smtClean="0"/>
              <a:t>单击此处编辑母版标题样式</a:t>
            </a:r>
            <a:endParaRPr kumimoji="0" lang="en-US" dirty="0"/>
          </a:p>
        </p:txBody>
      </p:sp>
      <p:sp>
        <p:nvSpPr>
          <p:cNvPr id="3" name="竖排文字占位符 2"/>
          <p:cNvSpPr>
            <a:spLocks noGrp="1"/>
          </p:cNvSpPr>
          <p:nvPr>
            <p:ph type="body" orient="vert" idx="1"/>
          </p:nvPr>
        </p:nvSpPr>
        <p:spPr/>
        <p:txBody>
          <a:bodyPr vert="eaVert"/>
          <a:lstStyle>
            <a:lvl1pPr>
              <a:buFont typeface="Wingdings" pitchFamily="2" charset="2"/>
              <a:buChar char="u"/>
              <a:defRPr>
                <a:latin typeface="+mj-ea"/>
                <a:ea typeface="+mj-ea"/>
              </a:defRPr>
            </a:lvl1pPr>
            <a:lvl2pPr>
              <a:buFont typeface="Wingdings" pitchFamily="2" charset="2"/>
              <a:buChar char="n"/>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eaLnBrk="1" latinLnBrk="0" hangingPunct="1"/>
            <a:r>
              <a:rPr lang="zh-CN" altLang="en-US" dirty="0" smtClean="0"/>
              <a:t>单击此处编辑母版文本样式</a:t>
            </a:r>
          </a:p>
          <a:p>
            <a:pPr lvl="1" eaLnBrk="1" latinLnBrk="0" hangingPunct="1"/>
            <a:r>
              <a:rPr lang="zh-CN" altLang="en-US" dirty="0" smtClean="0"/>
              <a:t>第二级</a:t>
            </a:r>
          </a:p>
          <a:p>
            <a:pPr lvl="2" eaLnBrk="1" latinLnBrk="0" hangingPunct="1"/>
            <a:r>
              <a:rPr lang="zh-CN" altLang="en-US" dirty="0" smtClean="0"/>
              <a:t>第三级</a:t>
            </a:r>
          </a:p>
          <a:p>
            <a:pPr lvl="3" eaLnBrk="1" latinLnBrk="0" hangingPunct="1"/>
            <a:r>
              <a:rPr lang="zh-CN" altLang="en-US" dirty="0" smtClean="0"/>
              <a:t>第四级</a:t>
            </a:r>
          </a:p>
          <a:p>
            <a:pPr lvl="4" eaLnBrk="1" latinLnBrk="0" hangingPunct="1"/>
            <a:r>
              <a:rPr lang="zh-CN" altLang="en-US" dirty="0" smtClean="0"/>
              <a:t>第五级</a:t>
            </a:r>
            <a:endParaRPr kumimoji="0" lang="en-US" dirty="0"/>
          </a:p>
        </p:txBody>
      </p:sp>
      <p:sp>
        <p:nvSpPr>
          <p:cNvPr id="4" name="日期占位符 3"/>
          <p:cNvSpPr>
            <a:spLocks noGrp="1"/>
          </p:cNvSpPr>
          <p:nvPr>
            <p:ph type="dt" sz="half" idx="10"/>
          </p:nvPr>
        </p:nvSpPr>
        <p:spPr/>
        <p:txBody>
          <a:bodyPr/>
          <a:lstStyle>
            <a:lvl1pPr>
              <a:defRPr>
                <a:latin typeface="Comic Sans MS" pitchFamily="66" charset="0"/>
              </a:defRPr>
            </a:lvl1pPr>
          </a:lstStyle>
          <a:p>
            <a:fld id="{ACDF6120-F1F0-4C60-9FE9-39AC71A9C79D}" type="datetimeFigureOut">
              <a:rPr lang="en-US" smtClean="0"/>
              <a:pPr/>
              <a:t>7/4/17</a:t>
            </a:fld>
            <a:endParaRPr lang="en-US"/>
          </a:p>
        </p:txBody>
      </p:sp>
      <p:sp>
        <p:nvSpPr>
          <p:cNvPr id="5" name="页脚占位符 4"/>
          <p:cNvSpPr>
            <a:spLocks noGrp="1"/>
          </p:cNvSpPr>
          <p:nvPr>
            <p:ph type="ftr" sz="quarter" idx="11"/>
          </p:nvPr>
        </p:nvSpPr>
        <p:spPr/>
        <p:txBody>
          <a:bodyPr/>
          <a:lstStyle>
            <a:lvl1pPr>
              <a:defRPr>
                <a:latin typeface="Comic Sans MS" pitchFamily="66" charset="0"/>
              </a:defRPr>
            </a:lvl1pPr>
          </a:lstStyle>
          <a:p>
            <a:endParaRPr lang="en-US"/>
          </a:p>
        </p:txBody>
      </p:sp>
      <p:sp>
        <p:nvSpPr>
          <p:cNvPr id="6" name="灯片编号占位符 5"/>
          <p:cNvSpPr>
            <a:spLocks noGrp="1"/>
          </p:cNvSpPr>
          <p:nvPr>
            <p:ph type="sldNum" sz="quarter" idx="12"/>
          </p:nvPr>
        </p:nvSpPr>
        <p:spPr/>
        <p:txBody>
          <a:bodyPr/>
          <a:lstStyle>
            <a:lvl1pPr>
              <a:defRPr>
                <a:latin typeface="Comic Sans MS" pitchFamily="66" charset="0"/>
              </a:defRPr>
            </a:lvl1pPr>
          </a:lstStyle>
          <a:p>
            <a:fld id="{EA7C8D44-3667-46F6-9772-CC52308E2A7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lvl1pPr>
              <a:defRPr>
                <a:latin typeface="黑体" pitchFamily="49" charset="-122"/>
                <a:ea typeface="黑体" pitchFamily="49" charset="-122"/>
              </a:defRPr>
            </a:lvl1pPr>
          </a:lstStyle>
          <a:p>
            <a:r>
              <a:rPr kumimoji="0" lang="zh-CN" altLang="en-US" dirty="0" smtClean="0"/>
              <a:t>单击此处编辑母版标题样式</a:t>
            </a:r>
            <a:endParaRPr kumimoji="0" lang="en-US" dirty="0"/>
          </a:p>
        </p:txBody>
      </p:sp>
      <p:sp>
        <p:nvSpPr>
          <p:cNvPr id="3" name="竖排文字占位符 2"/>
          <p:cNvSpPr>
            <a:spLocks noGrp="1"/>
          </p:cNvSpPr>
          <p:nvPr>
            <p:ph type="body" orient="vert" idx="1"/>
          </p:nvPr>
        </p:nvSpPr>
        <p:spPr>
          <a:xfrm>
            <a:off x="457200" y="274638"/>
            <a:ext cx="6019800" cy="5851525"/>
          </a:xfrm>
        </p:spPr>
        <p:txBody>
          <a:bodyPr vert="eaVert"/>
          <a:lstStyle>
            <a:lvl1pPr>
              <a:buFont typeface="Wingdings" pitchFamily="2" charset="2"/>
              <a:buChar char="u"/>
              <a:defRPr>
                <a:latin typeface="+mj-ea"/>
                <a:ea typeface="+mj-ea"/>
              </a:defRPr>
            </a:lvl1pPr>
            <a:lvl2pPr>
              <a:buFont typeface="Wingdings" pitchFamily="2" charset="2"/>
              <a:buChar char="n"/>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eaLnBrk="1" latinLnBrk="0" hangingPunct="1"/>
            <a:r>
              <a:rPr lang="zh-CN" altLang="en-US" dirty="0" smtClean="0"/>
              <a:t>单击此处编辑母版文本样式</a:t>
            </a:r>
          </a:p>
          <a:p>
            <a:pPr lvl="1" eaLnBrk="1" latinLnBrk="0" hangingPunct="1"/>
            <a:r>
              <a:rPr lang="zh-CN" altLang="en-US" dirty="0" smtClean="0"/>
              <a:t>第二级</a:t>
            </a:r>
          </a:p>
          <a:p>
            <a:pPr lvl="2" eaLnBrk="1" latinLnBrk="0" hangingPunct="1"/>
            <a:r>
              <a:rPr lang="zh-CN" altLang="en-US" dirty="0" smtClean="0"/>
              <a:t>第三级</a:t>
            </a:r>
          </a:p>
          <a:p>
            <a:pPr lvl="3" eaLnBrk="1" latinLnBrk="0" hangingPunct="1"/>
            <a:r>
              <a:rPr lang="zh-CN" altLang="en-US" dirty="0" smtClean="0"/>
              <a:t>第四级</a:t>
            </a:r>
          </a:p>
          <a:p>
            <a:pPr lvl="4" eaLnBrk="1" latinLnBrk="0" hangingPunct="1"/>
            <a:r>
              <a:rPr lang="zh-CN" altLang="en-US" dirty="0" smtClean="0"/>
              <a:t>第五级</a:t>
            </a:r>
            <a:endParaRPr kumimoji="0" lang="en-US" dirty="0"/>
          </a:p>
        </p:txBody>
      </p:sp>
      <p:sp>
        <p:nvSpPr>
          <p:cNvPr id="4" name="日期占位符 3"/>
          <p:cNvSpPr>
            <a:spLocks noGrp="1"/>
          </p:cNvSpPr>
          <p:nvPr>
            <p:ph type="dt" sz="half" idx="10"/>
          </p:nvPr>
        </p:nvSpPr>
        <p:spPr/>
        <p:txBody>
          <a:bodyPr/>
          <a:lstStyle>
            <a:lvl1pPr>
              <a:defRPr>
                <a:latin typeface="Comic Sans MS" pitchFamily="66" charset="0"/>
              </a:defRPr>
            </a:lvl1pPr>
          </a:lstStyle>
          <a:p>
            <a:fld id="{ACDF6120-F1F0-4C60-9FE9-39AC71A9C79D}" type="datetimeFigureOut">
              <a:rPr lang="en-US" smtClean="0"/>
              <a:pPr/>
              <a:t>7/4/17</a:t>
            </a:fld>
            <a:endParaRPr lang="en-US"/>
          </a:p>
        </p:txBody>
      </p:sp>
      <p:sp>
        <p:nvSpPr>
          <p:cNvPr id="5" name="页脚占位符 4"/>
          <p:cNvSpPr>
            <a:spLocks noGrp="1"/>
          </p:cNvSpPr>
          <p:nvPr>
            <p:ph type="ftr" sz="quarter" idx="11"/>
          </p:nvPr>
        </p:nvSpPr>
        <p:spPr/>
        <p:txBody>
          <a:bodyPr/>
          <a:lstStyle>
            <a:lvl1pPr>
              <a:defRPr>
                <a:latin typeface="Comic Sans MS" pitchFamily="66" charset="0"/>
              </a:defRPr>
            </a:lvl1pPr>
          </a:lstStyle>
          <a:p>
            <a:endParaRPr lang="en-US"/>
          </a:p>
        </p:txBody>
      </p:sp>
      <p:sp>
        <p:nvSpPr>
          <p:cNvPr id="6" name="灯片编号占位符 5"/>
          <p:cNvSpPr>
            <a:spLocks noGrp="1"/>
          </p:cNvSpPr>
          <p:nvPr>
            <p:ph type="sldNum" sz="quarter" idx="12"/>
          </p:nvPr>
        </p:nvSpPr>
        <p:spPr/>
        <p:txBody>
          <a:bodyPr/>
          <a:lstStyle>
            <a:lvl1pPr>
              <a:defRPr>
                <a:latin typeface="Comic Sans MS" pitchFamily="66" charset="0"/>
              </a:defRPr>
            </a:lvl1pPr>
          </a:lstStyle>
          <a:p>
            <a:fld id="{EA7C8D44-3667-46F6-9772-CC52308E2A7F}" type="slidenum">
              <a:rPr lang="en-US" smtClean="0"/>
              <a:pPr/>
              <a:t>‹#›</a:t>
            </a:fld>
            <a:endParaRPr lang="en-US"/>
          </a:p>
        </p:txBody>
      </p:sp>
      <p:sp>
        <p:nvSpPr>
          <p:cNvPr id="9" name="直接连接符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latin typeface="Comic Sans MS" pitchFamily="66"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8" name="标题 7"/>
          <p:cNvSpPr>
            <a:spLocks noGrp="1"/>
          </p:cNvSpPr>
          <p:nvPr>
            <p:ph type="ctrTitle"/>
          </p:nvPr>
        </p:nvSpPr>
        <p:spPr>
          <a:xfrm>
            <a:off x="1219200" y="3886200"/>
            <a:ext cx="6858000" cy="990600"/>
          </a:xfrm>
        </p:spPr>
        <p:txBody>
          <a:bodyPr anchor="t" anchorCtr="0"/>
          <a:lstStyle>
            <a:lvl1pPr algn="r">
              <a:defRPr sz="3200" b="1">
                <a:solidFill>
                  <a:schemeClr val="tx1"/>
                </a:solidFill>
                <a:latin typeface="Comic Sans MS" pitchFamily="66" charset="0"/>
                <a:ea typeface="黑体" pitchFamily="49" charset="-122"/>
              </a:defRPr>
            </a:lvl1pPr>
          </a:lstStyle>
          <a:p>
            <a:r>
              <a:rPr kumimoji="0" lang="zh-CN" altLang="en-US" dirty="0" smtClean="0"/>
              <a:t>单击此处编辑母版标题样式</a:t>
            </a:r>
            <a:endParaRPr kumimoji="0" lang="en-US" dirty="0"/>
          </a:p>
        </p:txBody>
      </p:sp>
      <p:sp>
        <p:nvSpPr>
          <p:cNvPr id="9" name="副标题 8"/>
          <p:cNvSpPr>
            <a:spLocks noGrp="1"/>
          </p:cNvSpPr>
          <p:nvPr>
            <p:ph type="subTitle" idx="1"/>
          </p:nvPr>
        </p:nvSpPr>
        <p:spPr>
          <a:xfrm>
            <a:off x="1219200" y="5124450"/>
            <a:ext cx="6858000" cy="533400"/>
          </a:xfrm>
        </p:spPr>
        <p:txBody>
          <a:bodyPr/>
          <a:lstStyle>
            <a:lvl1pPr marL="0" indent="0" algn="r">
              <a:buNone/>
              <a:defRPr sz="2000" b="1">
                <a:solidFill>
                  <a:schemeClr val="tx2"/>
                </a:solidFill>
                <a:latin typeface="Comic Sans MS" pitchFamily="66" charset="0"/>
                <a:ea typeface="黑体" pitchFamily="49" charset="-122"/>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dirty="0" smtClean="0"/>
              <a:t>单击此处编辑母版副标题样式</a:t>
            </a:r>
            <a:endParaRPr kumimoji="0" lang="en-US" dirty="0"/>
          </a:p>
        </p:txBody>
      </p:sp>
      <p:sp>
        <p:nvSpPr>
          <p:cNvPr id="28" name="日期占位符 27"/>
          <p:cNvSpPr>
            <a:spLocks noGrp="1"/>
          </p:cNvSpPr>
          <p:nvPr>
            <p:ph type="dt" sz="half" idx="10"/>
          </p:nvPr>
        </p:nvSpPr>
        <p:spPr>
          <a:xfrm>
            <a:off x="6400800" y="6355080"/>
            <a:ext cx="2286000" cy="365760"/>
          </a:xfrm>
        </p:spPr>
        <p:txBody>
          <a:bodyPr/>
          <a:lstStyle>
            <a:lvl1pPr>
              <a:defRPr sz="1400">
                <a:latin typeface="Comic Sans MS" pitchFamily="66" charset="0"/>
              </a:defRPr>
            </a:lvl1pPr>
          </a:lstStyle>
          <a:p>
            <a:fld id="{ACDF6120-F1F0-4C60-9FE9-39AC71A9C79D}" type="datetimeFigureOut">
              <a:rPr lang="en-US" smtClean="0">
                <a:solidFill>
                  <a:srgbClr val="464653"/>
                </a:solidFill>
              </a:rPr>
              <a:pPr/>
              <a:t>7/4/17</a:t>
            </a:fld>
            <a:endParaRPr lang="en-US" sz="1600" dirty="0">
              <a:solidFill>
                <a:srgbClr val="464653"/>
              </a:solidFill>
            </a:endParaRPr>
          </a:p>
        </p:txBody>
      </p:sp>
      <p:sp>
        <p:nvSpPr>
          <p:cNvPr id="17" name="页脚占位符 16"/>
          <p:cNvSpPr>
            <a:spLocks noGrp="1"/>
          </p:cNvSpPr>
          <p:nvPr>
            <p:ph type="ftr" sz="quarter" idx="11"/>
          </p:nvPr>
        </p:nvSpPr>
        <p:spPr>
          <a:xfrm>
            <a:off x="2898648" y="6355080"/>
            <a:ext cx="3474720" cy="365760"/>
          </a:xfrm>
        </p:spPr>
        <p:txBody>
          <a:bodyPr/>
          <a:lstStyle>
            <a:lvl1pPr>
              <a:defRPr>
                <a:latin typeface="Comic Sans MS" pitchFamily="66" charset="0"/>
              </a:defRPr>
            </a:lvl1pPr>
          </a:lstStyle>
          <a:p>
            <a:endParaRPr lang="en-US" dirty="0">
              <a:solidFill>
                <a:srgbClr val="464653"/>
              </a:solidFill>
            </a:endParaRPr>
          </a:p>
        </p:txBody>
      </p:sp>
      <p:sp>
        <p:nvSpPr>
          <p:cNvPr id="29" name="灯片编号占位符 28"/>
          <p:cNvSpPr>
            <a:spLocks noGrp="1"/>
          </p:cNvSpPr>
          <p:nvPr>
            <p:ph type="sldNum" sz="quarter" idx="12"/>
          </p:nvPr>
        </p:nvSpPr>
        <p:spPr>
          <a:xfrm>
            <a:off x="1216152" y="6355080"/>
            <a:ext cx="1219200" cy="365760"/>
          </a:xfrm>
        </p:spPr>
        <p:txBody>
          <a:bodyPr/>
          <a:lstStyle>
            <a:lvl1pPr>
              <a:defRPr>
                <a:latin typeface="Comic Sans MS" pitchFamily="66" charset="0"/>
              </a:defRPr>
            </a:lvl1pPr>
          </a:lstStyle>
          <a:p>
            <a:fld id="{EA7C8D44-3667-46F6-9772-CC52308E2A7F}" type="slidenum">
              <a:rPr lang="en-US" smtClean="0">
                <a:solidFill>
                  <a:srgbClr val="464653"/>
                </a:solidFill>
              </a:rPr>
              <a:pPr/>
              <a:t>‹#›</a:t>
            </a:fld>
            <a:endParaRPr lang="en-US" dirty="0">
              <a:solidFill>
                <a:srgbClr val="464653"/>
              </a:solidFill>
            </a:endParaRPr>
          </a:p>
        </p:txBody>
      </p:sp>
      <p:sp>
        <p:nvSpPr>
          <p:cNvPr id="21" name="矩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Comic Sans MS" pitchFamily="66" charset="0"/>
            </a:endParaRPr>
          </a:p>
        </p:txBody>
      </p:sp>
      <p:sp>
        <p:nvSpPr>
          <p:cNvPr id="33" name="矩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Comic Sans MS" pitchFamily="66" charset="0"/>
            </a:endParaRPr>
          </a:p>
        </p:txBody>
      </p:sp>
      <p:sp>
        <p:nvSpPr>
          <p:cNvPr id="22" name="矩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Comic Sans MS" pitchFamily="66" charset="0"/>
            </a:endParaRPr>
          </a:p>
        </p:txBody>
      </p:sp>
      <p:sp>
        <p:nvSpPr>
          <p:cNvPr id="32" name="矩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Comic Sans MS" pitchFamily="66" charset="0"/>
            </a:endParaRPr>
          </a:p>
        </p:txBody>
      </p:sp>
    </p:spTree>
    <p:extLst>
      <p:ext uri="{BB962C8B-B14F-4D97-AF65-F5344CB8AC3E}">
        <p14:creationId xmlns:p14="http://schemas.microsoft.com/office/powerpoint/2010/main" val="3764924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sp>
        <p:nvSpPr>
          <p:cNvPr id="8" name="标题 7"/>
          <p:cNvSpPr>
            <a:spLocks noGrp="1"/>
          </p:cNvSpPr>
          <p:nvPr>
            <p:ph type="ctrTitle"/>
          </p:nvPr>
        </p:nvSpPr>
        <p:spPr>
          <a:xfrm>
            <a:off x="1219200" y="3886200"/>
            <a:ext cx="6858000" cy="990600"/>
          </a:xfrm>
        </p:spPr>
        <p:txBody>
          <a:bodyPr anchor="t" anchorCtr="0"/>
          <a:lstStyle>
            <a:lvl1pPr algn="r">
              <a:defRPr sz="3200" b="1">
                <a:solidFill>
                  <a:schemeClr val="tx1"/>
                </a:solidFill>
                <a:latin typeface="Comic Sans MS" pitchFamily="66" charset="0"/>
                <a:ea typeface="黑体" pitchFamily="49" charset="-122"/>
              </a:defRPr>
            </a:lvl1pPr>
          </a:lstStyle>
          <a:p>
            <a:r>
              <a:rPr kumimoji="0" lang="zh-CN" altLang="en-US" dirty="0" smtClean="0"/>
              <a:t>单击此处编辑母版标题样式</a:t>
            </a:r>
            <a:endParaRPr kumimoji="0" lang="en-US" dirty="0"/>
          </a:p>
        </p:txBody>
      </p:sp>
      <p:sp>
        <p:nvSpPr>
          <p:cNvPr id="28" name="日期占位符 27"/>
          <p:cNvSpPr>
            <a:spLocks noGrp="1"/>
          </p:cNvSpPr>
          <p:nvPr>
            <p:ph type="dt" sz="half" idx="10"/>
          </p:nvPr>
        </p:nvSpPr>
        <p:spPr>
          <a:xfrm>
            <a:off x="6400800" y="6355080"/>
            <a:ext cx="2286000" cy="365760"/>
          </a:xfrm>
        </p:spPr>
        <p:txBody>
          <a:bodyPr/>
          <a:lstStyle>
            <a:lvl1pPr>
              <a:defRPr sz="1400">
                <a:latin typeface="Comic Sans MS" pitchFamily="66" charset="0"/>
              </a:defRPr>
            </a:lvl1pPr>
          </a:lstStyle>
          <a:p>
            <a:fld id="{ACDF6120-F1F0-4C60-9FE9-39AC71A9C79D}" type="datetimeFigureOut">
              <a:rPr lang="en-US" smtClean="0">
                <a:solidFill>
                  <a:srgbClr val="464653"/>
                </a:solidFill>
              </a:rPr>
              <a:pPr/>
              <a:t>7/4/17</a:t>
            </a:fld>
            <a:endParaRPr lang="en-US" sz="1600" dirty="0">
              <a:solidFill>
                <a:srgbClr val="464653"/>
              </a:solidFill>
            </a:endParaRPr>
          </a:p>
        </p:txBody>
      </p:sp>
      <p:sp>
        <p:nvSpPr>
          <p:cNvPr id="17" name="页脚占位符 16"/>
          <p:cNvSpPr>
            <a:spLocks noGrp="1"/>
          </p:cNvSpPr>
          <p:nvPr>
            <p:ph type="ftr" sz="quarter" idx="11"/>
          </p:nvPr>
        </p:nvSpPr>
        <p:spPr>
          <a:xfrm>
            <a:off x="2898648" y="6355080"/>
            <a:ext cx="3474720" cy="365760"/>
          </a:xfrm>
        </p:spPr>
        <p:txBody>
          <a:bodyPr/>
          <a:lstStyle>
            <a:lvl1pPr>
              <a:defRPr>
                <a:latin typeface="Comic Sans MS" pitchFamily="66" charset="0"/>
              </a:defRPr>
            </a:lvl1pPr>
          </a:lstStyle>
          <a:p>
            <a:endParaRPr lang="en-US" dirty="0">
              <a:solidFill>
                <a:srgbClr val="464653"/>
              </a:solidFill>
            </a:endParaRPr>
          </a:p>
        </p:txBody>
      </p:sp>
      <p:sp>
        <p:nvSpPr>
          <p:cNvPr id="29" name="灯片编号占位符 28"/>
          <p:cNvSpPr>
            <a:spLocks noGrp="1"/>
          </p:cNvSpPr>
          <p:nvPr>
            <p:ph type="sldNum" sz="quarter" idx="12"/>
          </p:nvPr>
        </p:nvSpPr>
        <p:spPr>
          <a:xfrm>
            <a:off x="1216152" y="6355080"/>
            <a:ext cx="1219200" cy="365760"/>
          </a:xfrm>
        </p:spPr>
        <p:txBody>
          <a:bodyPr/>
          <a:lstStyle>
            <a:lvl1pPr>
              <a:defRPr>
                <a:latin typeface="Comic Sans MS" pitchFamily="66" charset="0"/>
              </a:defRPr>
            </a:lvl1pPr>
          </a:lstStyle>
          <a:p>
            <a:fld id="{EA7C8D44-3667-46F6-9772-CC52308E2A7F}" type="slidenum">
              <a:rPr lang="en-US" smtClean="0">
                <a:solidFill>
                  <a:srgbClr val="464653"/>
                </a:solidFill>
              </a:rPr>
              <a:pPr/>
              <a:t>‹#›</a:t>
            </a:fld>
            <a:endParaRPr lang="en-US" dirty="0">
              <a:solidFill>
                <a:srgbClr val="464653"/>
              </a:solidFill>
            </a:endParaRPr>
          </a:p>
        </p:txBody>
      </p:sp>
      <p:sp>
        <p:nvSpPr>
          <p:cNvPr id="21" name="矩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Comic Sans MS" pitchFamily="66" charset="0"/>
            </a:endParaRPr>
          </a:p>
        </p:txBody>
      </p:sp>
      <p:sp>
        <p:nvSpPr>
          <p:cNvPr id="22" name="矩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Comic Sans MS" pitchFamily="66" charset="0"/>
            </a:endParaRPr>
          </a:p>
        </p:txBody>
      </p:sp>
    </p:spTree>
    <p:extLst>
      <p:ext uri="{BB962C8B-B14F-4D97-AF65-F5344CB8AC3E}">
        <p14:creationId xmlns:p14="http://schemas.microsoft.com/office/powerpoint/2010/main" val="2597547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sp>
        <p:nvSpPr>
          <p:cNvPr id="8" name="标题 7"/>
          <p:cNvSpPr>
            <a:spLocks noGrp="1"/>
          </p:cNvSpPr>
          <p:nvPr>
            <p:ph type="ctrTitle"/>
          </p:nvPr>
        </p:nvSpPr>
        <p:spPr>
          <a:xfrm>
            <a:off x="1219200" y="3886200"/>
            <a:ext cx="6858000" cy="990600"/>
          </a:xfrm>
        </p:spPr>
        <p:txBody>
          <a:bodyPr anchor="t" anchorCtr="0"/>
          <a:lstStyle>
            <a:lvl1pPr algn="r">
              <a:defRPr sz="3200" b="1">
                <a:solidFill>
                  <a:schemeClr val="tx1"/>
                </a:solidFill>
                <a:latin typeface="Comic Sans MS" pitchFamily="66" charset="0"/>
                <a:ea typeface="黑体" pitchFamily="49" charset="-122"/>
              </a:defRPr>
            </a:lvl1pPr>
          </a:lstStyle>
          <a:p>
            <a:r>
              <a:rPr kumimoji="0" lang="zh-CN" altLang="en-US" dirty="0" smtClean="0"/>
              <a:t>单击此处编辑母版标题样式</a:t>
            </a:r>
            <a:endParaRPr kumimoji="0" lang="en-US" dirty="0"/>
          </a:p>
        </p:txBody>
      </p:sp>
      <p:sp>
        <p:nvSpPr>
          <p:cNvPr id="28" name="日期占位符 27"/>
          <p:cNvSpPr>
            <a:spLocks noGrp="1"/>
          </p:cNvSpPr>
          <p:nvPr>
            <p:ph type="dt" sz="half" idx="10"/>
          </p:nvPr>
        </p:nvSpPr>
        <p:spPr>
          <a:xfrm>
            <a:off x="6400800" y="6355080"/>
            <a:ext cx="2286000" cy="365760"/>
          </a:xfrm>
        </p:spPr>
        <p:txBody>
          <a:bodyPr/>
          <a:lstStyle>
            <a:lvl1pPr>
              <a:defRPr sz="1400">
                <a:latin typeface="Comic Sans MS" pitchFamily="66" charset="0"/>
              </a:defRPr>
            </a:lvl1pPr>
          </a:lstStyle>
          <a:p>
            <a:fld id="{ACDF6120-F1F0-4C60-9FE9-39AC71A9C79D}" type="datetimeFigureOut">
              <a:rPr lang="en-US" smtClean="0"/>
              <a:pPr/>
              <a:t>7/4/17</a:t>
            </a:fld>
            <a:endParaRPr lang="en-US" sz="1600" dirty="0"/>
          </a:p>
        </p:txBody>
      </p:sp>
      <p:sp>
        <p:nvSpPr>
          <p:cNvPr id="17" name="页脚占位符 16"/>
          <p:cNvSpPr>
            <a:spLocks noGrp="1"/>
          </p:cNvSpPr>
          <p:nvPr>
            <p:ph type="ftr" sz="quarter" idx="11"/>
          </p:nvPr>
        </p:nvSpPr>
        <p:spPr>
          <a:xfrm>
            <a:off x="2898648" y="6355080"/>
            <a:ext cx="3474720" cy="365760"/>
          </a:xfrm>
        </p:spPr>
        <p:txBody>
          <a:bodyPr/>
          <a:lstStyle>
            <a:lvl1pPr>
              <a:defRPr>
                <a:latin typeface="Comic Sans MS" pitchFamily="66" charset="0"/>
              </a:defRPr>
            </a:lvl1pPr>
          </a:lstStyle>
          <a:p>
            <a:endParaRPr lang="en-US" dirty="0"/>
          </a:p>
        </p:txBody>
      </p:sp>
      <p:sp>
        <p:nvSpPr>
          <p:cNvPr id="29" name="灯片编号占位符 28"/>
          <p:cNvSpPr>
            <a:spLocks noGrp="1"/>
          </p:cNvSpPr>
          <p:nvPr>
            <p:ph type="sldNum" sz="quarter" idx="12"/>
          </p:nvPr>
        </p:nvSpPr>
        <p:spPr>
          <a:xfrm>
            <a:off x="1216152" y="6355080"/>
            <a:ext cx="1219200" cy="365760"/>
          </a:xfrm>
        </p:spPr>
        <p:txBody>
          <a:bodyPr/>
          <a:lstStyle>
            <a:lvl1pPr>
              <a:defRPr>
                <a:latin typeface="Comic Sans MS" pitchFamily="66" charset="0"/>
              </a:defRPr>
            </a:lvl1pPr>
          </a:lstStyle>
          <a:p>
            <a:fld id="{EA7C8D44-3667-46F6-9772-CC52308E2A7F}" type="slidenum">
              <a:rPr lang="en-US" smtClean="0"/>
              <a:pPr/>
              <a:t>‹#›</a:t>
            </a:fld>
            <a:endParaRPr lang="en-US" dirty="0"/>
          </a:p>
        </p:txBody>
      </p:sp>
      <p:sp>
        <p:nvSpPr>
          <p:cNvPr id="21" name="矩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Comic Sans MS" pitchFamily="66" charset="0"/>
            </a:endParaRPr>
          </a:p>
        </p:txBody>
      </p:sp>
      <p:sp>
        <p:nvSpPr>
          <p:cNvPr id="22" name="矩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Comic Sans MS" pitchFamily="66"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标题幻灯片">
    <p:spTree>
      <p:nvGrpSpPr>
        <p:cNvPr id="1" name=""/>
        <p:cNvGrpSpPr/>
        <p:nvPr/>
      </p:nvGrpSpPr>
      <p:grpSpPr>
        <a:xfrm>
          <a:off x="0" y="0"/>
          <a:ext cx="0" cy="0"/>
          <a:chOff x="0" y="0"/>
          <a:chExt cx="0" cy="0"/>
        </a:xfrm>
      </p:grpSpPr>
      <p:sp>
        <p:nvSpPr>
          <p:cNvPr id="8" name="标题 7"/>
          <p:cNvSpPr>
            <a:spLocks noGrp="1"/>
          </p:cNvSpPr>
          <p:nvPr>
            <p:ph type="ctrTitle"/>
          </p:nvPr>
        </p:nvSpPr>
        <p:spPr>
          <a:xfrm>
            <a:off x="1219200" y="2348880"/>
            <a:ext cx="6858000" cy="2527920"/>
          </a:xfrm>
        </p:spPr>
        <p:txBody>
          <a:bodyPr anchor="t" anchorCtr="0"/>
          <a:lstStyle>
            <a:lvl1pPr algn="r">
              <a:defRPr sz="3200" b="1">
                <a:solidFill>
                  <a:schemeClr val="tx1"/>
                </a:solidFill>
                <a:latin typeface="Comic Sans MS" pitchFamily="66" charset="0"/>
                <a:ea typeface="黑体" pitchFamily="49" charset="-122"/>
              </a:defRPr>
            </a:lvl1pPr>
          </a:lstStyle>
          <a:p>
            <a:r>
              <a:rPr kumimoji="0" lang="zh-CN" altLang="en-US" dirty="0" smtClean="0"/>
              <a:t>单击此处编辑母版标题样式</a:t>
            </a:r>
            <a:endParaRPr kumimoji="0" lang="en-US" dirty="0"/>
          </a:p>
        </p:txBody>
      </p:sp>
      <p:sp>
        <p:nvSpPr>
          <p:cNvPr id="28" name="日期占位符 27"/>
          <p:cNvSpPr>
            <a:spLocks noGrp="1"/>
          </p:cNvSpPr>
          <p:nvPr>
            <p:ph type="dt" sz="half" idx="10"/>
          </p:nvPr>
        </p:nvSpPr>
        <p:spPr>
          <a:xfrm>
            <a:off x="6400800" y="6355080"/>
            <a:ext cx="2286000" cy="365760"/>
          </a:xfrm>
        </p:spPr>
        <p:txBody>
          <a:bodyPr/>
          <a:lstStyle>
            <a:lvl1pPr>
              <a:defRPr sz="1400">
                <a:latin typeface="Comic Sans MS" pitchFamily="66" charset="0"/>
              </a:defRPr>
            </a:lvl1pPr>
          </a:lstStyle>
          <a:p>
            <a:fld id="{ACDF6120-F1F0-4C60-9FE9-39AC71A9C79D}" type="datetimeFigureOut">
              <a:rPr lang="en-US" smtClean="0">
                <a:solidFill>
                  <a:srgbClr val="464653"/>
                </a:solidFill>
              </a:rPr>
              <a:pPr/>
              <a:t>7/4/17</a:t>
            </a:fld>
            <a:endParaRPr lang="en-US" sz="1600" dirty="0">
              <a:solidFill>
                <a:srgbClr val="464653"/>
              </a:solidFill>
            </a:endParaRPr>
          </a:p>
        </p:txBody>
      </p:sp>
      <p:sp>
        <p:nvSpPr>
          <p:cNvPr id="17" name="页脚占位符 16"/>
          <p:cNvSpPr>
            <a:spLocks noGrp="1"/>
          </p:cNvSpPr>
          <p:nvPr>
            <p:ph type="ftr" sz="quarter" idx="11"/>
          </p:nvPr>
        </p:nvSpPr>
        <p:spPr>
          <a:xfrm>
            <a:off x="2898648" y="6355080"/>
            <a:ext cx="3474720" cy="365760"/>
          </a:xfrm>
        </p:spPr>
        <p:txBody>
          <a:bodyPr/>
          <a:lstStyle>
            <a:lvl1pPr>
              <a:defRPr>
                <a:latin typeface="Comic Sans MS" pitchFamily="66" charset="0"/>
              </a:defRPr>
            </a:lvl1pPr>
          </a:lstStyle>
          <a:p>
            <a:endParaRPr lang="en-US" dirty="0">
              <a:solidFill>
                <a:srgbClr val="464653"/>
              </a:solidFill>
            </a:endParaRPr>
          </a:p>
        </p:txBody>
      </p:sp>
      <p:sp>
        <p:nvSpPr>
          <p:cNvPr id="29" name="灯片编号占位符 28"/>
          <p:cNvSpPr>
            <a:spLocks noGrp="1"/>
          </p:cNvSpPr>
          <p:nvPr>
            <p:ph type="sldNum" sz="quarter" idx="12"/>
          </p:nvPr>
        </p:nvSpPr>
        <p:spPr>
          <a:xfrm>
            <a:off x="1216152" y="6355080"/>
            <a:ext cx="1219200" cy="365760"/>
          </a:xfrm>
        </p:spPr>
        <p:txBody>
          <a:bodyPr/>
          <a:lstStyle>
            <a:lvl1pPr>
              <a:defRPr>
                <a:latin typeface="Comic Sans MS" pitchFamily="66" charset="0"/>
              </a:defRPr>
            </a:lvl1pPr>
          </a:lstStyle>
          <a:p>
            <a:fld id="{EA7C8D44-3667-46F6-9772-CC52308E2A7F}" type="slidenum">
              <a:rPr lang="en-US" smtClean="0">
                <a:solidFill>
                  <a:srgbClr val="464653"/>
                </a:solidFill>
              </a:rPr>
              <a:pPr/>
              <a:t>‹#›</a:t>
            </a:fld>
            <a:endParaRPr lang="en-US" dirty="0">
              <a:solidFill>
                <a:srgbClr val="464653"/>
              </a:solidFill>
            </a:endParaRPr>
          </a:p>
        </p:txBody>
      </p:sp>
      <p:sp>
        <p:nvSpPr>
          <p:cNvPr id="21" name="矩形 20"/>
          <p:cNvSpPr/>
          <p:nvPr/>
        </p:nvSpPr>
        <p:spPr>
          <a:xfrm>
            <a:off x="904875" y="2276872"/>
            <a:ext cx="7315200" cy="2651363"/>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Comic Sans MS" pitchFamily="66" charset="0"/>
            </a:endParaRPr>
          </a:p>
        </p:txBody>
      </p:sp>
      <p:sp>
        <p:nvSpPr>
          <p:cNvPr id="22" name="矩形 21"/>
          <p:cNvSpPr/>
          <p:nvPr/>
        </p:nvSpPr>
        <p:spPr>
          <a:xfrm>
            <a:off x="899592" y="2276872"/>
            <a:ext cx="233883" cy="2651363"/>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Comic Sans MS" pitchFamily="66" charset="0"/>
            </a:endParaRPr>
          </a:p>
        </p:txBody>
      </p:sp>
    </p:spTree>
    <p:extLst>
      <p:ext uri="{BB962C8B-B14F-4D97-AF65-F5344CB8AC3E}">
        <p14:creationId xmlns:p14="http://schemas.microsoft.com/office/powerpoint/2010/main" val="417160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229600" cy="990600"/>
          </a:xfrm>
        </p:spPr>
        <p:txBody>
          <a:bodyPr/>
          <a:lstStyle>
            <a:lvl1pPr>
              <a:defRPr b="1">
                <a:latin typeface="Comic Sans MS" pitchFamily="66" charset="0"/>
                <a:ea typeface="黑体" pitchFamily="49" charset="-122"/>
              </a:defRPr>
            </a:lvl1pPr>
          </a:lstStyle>
          <a:p>
            <a:r>
              <a:rPr kumimoji="0" lang="zh-CN" altLang="en-US" dirty="0" smtClean="0"/>
              <a:t>单击此处编辑母版标题样式</a:t>
            </a:r>
            <a:endParaRPr kumimoji="0" lang="en-US" dirty="0"/>
          </a:p>
        </p:txBody>
      </p:sp>
      <p:sp>
        <p:nvSpPr>
          <p:cNvPr id="4" name="日期占位符 3"/>
          <p:cNvSpPr>
            <a:spLocks noGrp="1"/>
          </p:cNvSpPr>
          <p:nvPr>
            <p:ph type="dt" sz="half" idx="10"/>
          </p:nvPr>
        </p:nvSpPr>
        <p:spPr/>
        <p:txBody>
          <a:bodyPr/>
          <a:lstStyle>
            <a:lvl1pPr>
              <a:defRPr>
                <a:latin typeface="Comic Sans MS" pitchFamily="66" charset="0"/>
              </a:defRPr>
            </a:lvl1pPr>
          </a:lstStyle>
          <a:p>
            <a:fld id="{ACDF6120-F1F0-4C60-9FE9-39AC71A9C79D}" type="datetimeFigureOut">
              <a:rPr lang="en-US" smtClean="0">
                <a:solidFill>
                  <a:srgbClr val="464653"/>
                </a:solidFill>
              </a:rPr>
              <a:pPr/>
              <a:t>7/4/17</a:t>
            </a:fld>
            <a:endParaRPr lang="en-US" dirty="0">
              <a:solidFill>
                <a:srgbClr val="464653"/>
              </a:solidFill>
            </a:endParaRPr>
          </a:p>
        </p:txBody>
      </p:sp>
      <p:sp>
        <p:nvSpPr>
          <p:cNvPr id="5" name="页脚占位符 4"/>
          <p:cNvSpPr>
            <a:spLocks noGrp="1"/>
          </p:cNvSpPr>
          <p:nvPr>
            <p:ph type="ftr" sz="quarter" idx="11"/>
          </p:nvPr>
        </p:nvSpPr>
        <p:spPr/>
        <p:txBody>
          <a:bodyPr/>
          <a:lstStyle>
            <a:lvl1pPr>
              <a:defRPr>
                <a:latin typeface="Comic Sans MS" pitchFamily="66" charset="0"/>
              </a:defRPr>
            </a:lvl1pPr>
          </a:lstStyle>
          <a:p>
            <a:endParaRPr lang="en-US" dirty="0">
              <a:solidFill>
                <a:srgbClr val="464653"/>
              </a:solidFill>
            </a:endParaRPr>
          </a:p>
        </p:txBody>
      </p:sp>
      <p:sp>
        <p:nvSpPr>
          <p:cNvPr id="6" name="灯片编号占位符 5"/>
          <p:cNvSpPr>
            <a:spLocks noGrp="1"/>
          </p:cNvSpPr>
          <p:nvPr>
            <p:ph type="sldNum" sz="quarter" idx="12"/>
          </p:nvPr>
        </p:nvSpPr>
        <p:spPr/>
        <p:txBody>
          <a:bodyPr/>
          <a:lstStyle>
            <a:lvl1pPr>
              <a:defRPr>
                <a:latin typeface="Comic Sans MS" pitchFamily="66" charset="0"/>
              </a:defRPr>
            </a:lvl1pPr>
          </a:lstStyle>
          <a:p>
            <a:fld id="{EA7C8D44-3667-46F6-9772-CC52308E2A7F}" type="slidenum">
              <a:rPr lang="en-US" smtClean="0">
                <a:solidFill>
                  <a:srgbClr val="464653"/>
                </a:solidFill>
              </a:rPr>
              <a:pPr/>
              <a:t>‹#›</a:t>
            </a:fld>
            <a:endParaRPr lang="en-US" dirty="0">
              <a:solidFill>
                <a:srgbClr val="464653"/>
              </a:solidFill>
            </a:endParaRPr>
          </a:p>
        </p:txBody>
      </p:sp>
      <p:sp>
        <p:nvSpPr>
          <p:cNvPr id="8" name="内容占位符 7"/>
          <p:cNvSpPr>
            <a:spLocks noGrp="1"/>
          </p:cNvSpPr>
          <p:nvPr>
            <p:ph sz="quarter" idx="1"/>
          </p:nvPr>
        </p:nvSpPr>
        <p:spPr>
          <a:xfrm>
            <a:off x="457200" y="1124744"/>
            <a:ext cx="8229600" cy="5032216"/>
          </a:xfrm>
        </p:spPr>
        <p:txBody>
          <a:bodyPr/>
          <a:lstStyle>
            <a:lvl1pPr>
              <a:spcAft>
                <a:spcPts val="200"/>
              </a:spcAft>
              <a:buFont typeface="Wingdings" pitchFamily="2" charset="2"/>
              <a:buChar char="u"/>
              <a:defRPr>
                <a:solidFill>
                  <a:schemeClr val="tx1"/>
                </a:solidFill>
                <a:latin typeface="Comic Sans MS" pitchFamily="66" charset="0"/>
                <a:ea typeface="+mj-ea"/>
                <a:cs typeface="Tahoma" pitchFamily="34" charset="0"/>
              </a:defRPr>
            </a:lvl1pPr>
            <a:lvl2pPr>
              <a:spcAft>
                <a:spcPts val="200"/>
              </a:spcAft>
              <a:buFont typeface="Wingdings" pitchFamily="2" charset="2"/>
              <a:buChar char="n"/>
              <a:defRPr>
                <a:solidFill>
                  <a:schemeClr val="tx1"/>
                </a:solidFill>
                <a:latin typeface="Comic Sans MS" pitchFamily="66" charset="0"/>
                <a:ea typeface="+mj-ea"/>
              </a:defRPr>
            </a:lvl2pPr>
            <a:lvl3pPr>
              <a:spcAft>
                <a:spcPts val="200"/>
              </a:spcAft>
              <a:buFont typeface="Wingdings 3" pitchFamily="18" charset="2"/>
              <a:buChar char="}"/>
              <a:defRPr>
                <a:solidFill>
                  <a:schemeClr val="tx1"/>
                </a:solidFill>
                <a:latin typeface="Comic Sans MS" pitchFamily="66" charset="0"/>
                <a:ea typeface="+mj-ea"/>
              </a:defRPr>
            </a:lvl3pPr>
            <a:lvl4pPr>
              <a:spcAft>
                <a:spcPts val="200"/>
              </a:spcAft>
              <a:defRPr>
                <a:solidFill>
                  <a:schemeClr val="tx1"/>
                </a:solidFill>
                <a:latin typeface="Comic Sans MS" pitchFamily="66" charset="0"/>
                <a:ea typeface="+mj-ea"/>
              </a:defRPr>
            </a:lvl4pPr>
            <a:lvl5pPr>
              <a:spcAft>
                <a:spcPts val="200"/>
              </a:spcAft>
              <a:defRPr>
                <a:solidFill>
                  <a:schemeClr val="tx1"/>
                </a:solidFill>
                <a:latin typeface="Comic Sans MS" pitchFamily="66" charset="0"/>
                <a:ea typeface="+mj-ea"/>
              </a:defRPr>
            </a:lvl5pPr>
          </a:lstStyle>
          <a:p>
            <a:pPr lvl="0" eaLnBrk="1" latinLnBrk="0" hangingPunct="1"/>
            <a:r>
              <a:rPr lang="zh-CN" altLang="en-US" dirty="0" smtClean="0"/>
              <a:t>单击此处编辑母版文本样式</a:t>
            </a:r>
          </a:p>
          <a:p>
            <a:pPr lvl="1" eaLnBrk="1" latinLnBrk="0" hangingPunct="1"/>
            <a:r>
              <a:rPr lang="zh-CN" altLang="en-US" dirty="0" smtClean="0"/>
              <a:t>第二级</a:t>
            </a:r>
          </a:p>
          <a:p>
            <a:pPr lvl="2" eaLnBrk="1" latinLnBrk="0" hangingPunct="1"/>
            <a:r>
              <a:rPr lang="zh-CN" altLang="en-US" dirty="0" smtClean="0"/>
              <a:t>第三级</a:t>
            </a:r>
          </a:p>
          <a:p>
            <a:pPr lvl="3" eaLnBrk="1" latinLnBrk="0" hangingPunct="1"/>
            <a:r>
              <a:rPr lang="zh-CN" altLang="en-US" dirty="0" smtClean="0"/>
              <a:t>第四级</a:t>
            </a:r>
          </a:p>
          <a:p>
            <a:pPr lvl="4" eaLnBrk="1" latinLnBrk="0" hangingPunct="1"/>
            <a:r>
              <a:rPr lang="zh-CN" altLang="en-US" dirty="0" smtClean="0"/>
              <a:t>第五级</a:t>
            </a:r>
            <a:endParaRPr kumimoji="0" lang="en-US" dirty="0"/>
          </a:p>
        </p:txBody>
      </p:sp>
    </p:spTree>
    <p:extLst>
      <p:ext uri="{BB962C8B-B14F-4D97-AF65-F5344CB8AC3E}">
        <p14:creationId xmlns:p14="http://schemas.microsoft.com/office/powerpoint/2010/main" val="1893114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229600" cy="990600"/>
          </a:xfrm>
        </p:spPr>
        <p:txBody>
          <a:bodyPr/>
          <a:lstStyle>
            <a:lvl1pPr>
              <a:defRPr b="1">
                <a:latin typeface="Comic Sans MS" pitchFamily="66" charset="0"/>
                <a:ea typeface="黑体" pitchFamily="49" charset="-122"/>
              </a:defRPr>
            </a:lvl1pPr>
          </a:lstStyle>
          <a:p>
            <a:r>
              <a:rPr kumimoji="0" lang="zh-CN" altLang="en-US" dirty="0" smtClean="0"/>
              <a:t>单击此处编辑母版标题样式</a:t>
            </a:r>
            <a:endParaRPr kumimoji="0" lang="en-US" dirty="0"/>
          </a:p>
        </p:txBody>
      </p:sp>
      <p:sp>
        <p:nvSpPr>
          <p:cNvPr id="4" name="日期占位符 3"/>
          <p:cNvSpPr>
            <a:spLocks noGrp="1"/>
          </p:cNvSpPr>
          <p:nvPr>
            <p:ph type="dt" sz="half" idx="10"/>
          </p:nvPr>
        </p:nvSpPr>
        <p:spPr/>
        <p:txBody>
          <a:bodyPr/>
          <a:lstStyle>
            <a:lvl1pPr>
              <a:defRPr>
                <a:latin typeface="Comic Sans MS" pitchFamily="66" charset="0"/>
              </a:defRPr>
            </a:lvl1pPr>
          </a:lstStyle>
          <a:p>
            <a:fld id="{ACDF6120-F1F0-4C60-9FE9-39AC71A9C79D}" type="datetimeFigureOut">
              <a:rPr lang="en-US" smtClean="0">
                <a:solidFill>
                  <a:srgbClr val="464653"/>
                </a:solidFill>
              </a:rPr>
              <a:pPr/>
              <a:t>7/4/17</a:t>
            </a:fld>
            <a:endParaRPr lang="en-US" dirty="0">
              <a:solidFill>
                <a:srgbClr val="464653"/>
              </a:solidFill>
            </a:endParaRPr>
          </a:p>
        </p:txBody>
      </p:sp>
      <p:sp>
        <p:nvSpPr>
          <p:cNvPr id="5" name="页脚占位符 4"/>
          <p:cNvSpPr>
            <a:spLocks noGrp="1"/>
          </p:cNvSpPr>
          <p:nvPr>
            <p:ph type="ftr" sz="quarter" idx="11"/>
          </p:nvPr>
        </p:nvSpPr>
        <p:spPr/>
        <p:txBody>
          <a:bodyPr/>
          <a:lstStyle>
            <a:lvl1pPr>
              <a:defRPr>
                <a:latin typeface="Comic Sans MS" pitchFamily="66" charset="0"/>
              </a:defRPr>
            </a:lvl1pPr>
          </a:lstStyle>
          <a:p>
            <a:endParaRPr lang="en-US" dirty="0">
              <a:solidFill>
                <a:srgbClr val="464653"/>
              </a:solidFill>
            </a:endParaRPr>
          </a:p>
        </p:txBody>
      </p:sp>
      <p:sp>
        <p:nvSpPr>
          <p:cNvPr id="6" name="灯片编号占位符 5"/>
          <p:cNvSpPr>
            <a:spLocks noGrp="1"/>
          </p:cNvSpPr>
          <p:nvPr>
            <p:ph type="sldNum" sz="quarter" idx="12"/>
          </p:nvPr>
        </p:nvSpPr>
        <p:spPr/>
        <p:txBody>
          <a:bodyPr/>
          <a:lstStyle>
            <a:lvl1pPr>
              <a:defRPr>
                <a:latin typeface="Comic Sans MS" pitchFamily="66" charset="0"/>
              </a:defRPr>
            </a:lvl1pPr>
          </a:lstStyle>
          <a:p>
            <a:fld id="{EA7C8D44-3667-46F6-9772-CC52308E2A7F}" type="slidenum">
              <a:rPr lang="en-US" smtClean="0">
                <a:solidFill>
                  <a:srgbClr val="464653"/>
                </a:solidFill>
              </a:rPr>
              <a:pPr/>
              <a:t>‹#›</a:t>
            </a:fld>
            <a:endParaRPr lang="en-US" dirty="0">
              <a:solidFill>
                <a:srgbClr val="464653"/>
              </a:solidFill>
            </a:endParaRPr>
          </a:p>
        </p:txBody>
      </p:sp>
      <p:sp>
        <p:nvSpPr>
          <p:cNvPr id="8" name="内容占位符 7"/>
          <p:cNvSpPr>
            <a:spLocks noGrp="1"/>
          </p:cNvSpPr>
          <p:nvPr>
            <p:ph sz="quarter" idx="1"/>
          </p:nvPr>
        </p:nvSpPr>
        <p:spPr>
          <a:xfrm>
            <a:off x="457200" y="1124744"/>
            <a:ext cx="8229600" cy="5032216"/>
          </a:xfrm>
        </p:spPr>
        <p:txBody>
          <a:bodyPr/>
          <a:lstStyle>
            <a:lvl1pPr>
              <a:spcAft>
                <a:spcPts val="200"/>
              </a:spcAft>
              <a:buFont typeface="Wingdings" pitchFamily="2" charset="2"/>
              <a:buChar char="u"/>
              <a:defRPr>
                <a:latin typeface="Comic Sans MS" pitchFamily="66" charset="0"/>
                <a:ea typeface="+mj-ea"/>
                <a:cs typeface="Tahoma" pitchFamily="34" charset="0"/>
              </a:defRPr>
            </a:lvl1pPr>
            <a:lvl2pPr>
              <a:spcAft>
                <a:spcPts val="200"/>
              </a:spcAft>
              <a:buFont typeface="Wingdings" pitchFamily="2" charset="2"/>
              <a:buChar char="n"/>
              <a:defRPr>
                <a:latin typeface="Comic Sans MS" pitchFamily="66" charset="0"/>
                <a:ea typeface="+mj-ea"/>
              </a:defRPr>
            </a:lvl2pPr>
            <a:lvl3pPr>
              <a:spcAft>
                <a:spcPts val="200"/>
              </a:spcAft>
              <a:buFont typeface="Wingdings 3" pitchFamily="18" charset="2"/>
              <a:buChar char="}"/>
              <a:defRPr>
                <a:latin typeface="Comic Sans MS" pitchFamily="66" charset="0"/>
                <a:ea typeface="+mj-ea"/>
              </a:defRPr>
            </a:lvl3pPr>
            <a:lvl4pPr>
              <a:spcAft>
                <a:spcPts val="200"/>
              </a:spcAft>
              <a:defRPr>
                <a:latin typeface="Comic Sans MS" pitchFamily="66" charset="0"/>
                <a:ea typeface="+mj-ea"/>
              </a:defRPr>
            </a:lvl4pPr>
            <a:lvl5pPr>
              <a:spcAft>
                <a:spcPts val="200"/>
              </a:spcAft>
              <a:defRPr>
                <a:latin typeface="Comic Sans MS" pitchFamily="66" charset="0"/>
                <a:ea typeface="+mj-ea"/>
              </a:defRPr>
            </a:lvl5pPr>
          </a:lstStyle>
          <a:p>
            <a:pPr lvl="0" eaLnBrk="1" latinLnBrk="0" hangingPunct="1"/>
            <a:r>
              <a:rPr lang="zh-CN" altLang="en-US" dirty="0" smtClean="0"/>
              <a:t>单击此处编辑母版文本样式</a:t>
            </a:r>
          </a:p>
          <a:p>
            <a:pPr lvl="1" eaLnBrk="1" latinLnBrk="0" hangingPunct="1"/>
            <a:r>
              <a:rPr lang="zh-CN" altLang="en-US" dirty="0" smtClean="0"/>
              <a:t>第二级</a:t>
            </a:r>
          </a:p>
          <a:p>
            <a:pPr lvl="2" eaLnBrk="1" latinLnBrk="0" hangingPunct="1"/>
            <a:r>
              <a:rPr lang="zh-CN" altLang="en-US" dirty="0" smtClean="0"/>
              <a:t>第三级</a:t>
            </a:r>
          </a:p>
          <a:p>
            <a:pPr lvl="3" eaLnBrk="1" latinLnBrk="0" hangingPunct="1"/>
            <a:r>
              <a:rPr lang="zh-CN" altLang="en-US" dirty="0" smtClean="0"/>
              <a:t>第四级</a:t>
            </a:r>
          </a:p>
          <a:p>
            <a:pPr lvl="4" eaLnBrk="1" latinLnBrk="0" hangingPunct="1"/>
            <a:r>
              <a:rPr lang="zh-CN" altLang="en-US" dirty="0" smtClean="0"/>
              <a:t>第五级</a:t>
            </a:r>
            <a:endParaRPr kumimoji="0" lang="en-US" dirty="0"/>
          </a:p>
        </p:txBody>
      </p:sp>
    </p:spTree>
    <p:extLst>
      <p:ext uri="{BB962C8B-B14F-4D97-AF65-F5344CB8AC3E}">
        <p14:creationId xmlns:p14="http://schemas.microsoft.com/office/powerpoint/2010/main" val="25448161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1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19200" y="2971800"/>
            <a:ext cx="6858000" cy="1066800"/>
          </a:xfrm>
        </p:spPr>
        <p:txBody>
          <a:bodyPr anchor="t" anchorCtr="0"/>
          <a:lstStyle>
            <a:lvl1pPr algn="r">
              <a:buNone/>
              <a:defRPr sz="3200" b="1" cap="none" baseline="0">
                <a:latin typeface="Comic Sans MS" pitchFamily="66" charset="0"/>
                <a:ea typeface="黑体" pitchFamily="49" charset="-122"/>
              </a:defRPr>
            </a:lvl1pPr>
          </a:lstStyle>
          <a:p>
            <a:r>
              <a:rPr kumimoji="0" lang="zh-CN" altLang="en-US" dirty="0" smtClean="0"/>
              <a:t>单击此处编辑母版标题样式</a:t>
            </a:r>
            <a:endParaRPr kumimoji="0" lang="en-US" dirty="0"/>
          </a:p>
        </p:txBody>
      </p:sp>
      <p:sp>
        <p:nvSpPr>
          <p:cNvPr id="3" name="文本占位符 2"/>
          <p:cNvSpPr>
            <a:spLocks noGrp="1"/>
          </p:cNvSpPr>
          <p:nvPr>
            <p:ph type="body" idx="1"/>
          </p:nvPr>
        </p:nvSpPr>
        <p:spPr>
          <a:xfrm>
            <a:off x="1295400" y="4267200"/>
            <a:ext cx="6781800" cy="1538064"/>
          </a:xfrm>
        </p:spPr>
        <p:txBody>
          <a:bodyPr anchor="t" anchorCtr="0">
            <a:normAutofit/>
          </a:bodyPr>
          <a:lstStyle>
            <a:lvl1pPr marL="0" indent="0" algn="r">
              <a:buNone/>
              <a:defRPr sz="2400" b="1">
                <a:solidFill>
                  <a:schemeClr val="tx1">
                    <a:tint val="75000"/>
                  </a:schemeClr>
                </a:solidFill>
                <a:latin typeface="Comic Sans MS" pitchFamily="66" charset="0"/>
                <a:ea typeface="黑体" pitchFamily="49" charset="-122"/>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dirty="0" smtClean="0"/>
              <a:t>单击此处编辑母版文本样式</a:t>
            </a:r>
          </a:p>
        </p:txBody>
      </p:sp>
      <p:sp>
        <p:nvSpPr>
          <p:cNvPr id="7" name="矩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Comic Sans MS" pitchFamily="66" charset="0"/>
            </a:endParaRPr>
          </a:p>
        </p:txBody>
      </p:sp>
      <p:sp>
        <p:nvSpPr>
          <p:cNvPr id="8" name="矩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Comic Sans MS" pitchFamily="66" charset="0"/>
            </a:endParaRPr>
          </a:p>
        </p:txBody>
      </p:sp>
      <p:sp>
        <p:nvSpPr>
          <p:cNvPr id="9" name="日期占位符 8"/>
          <p:cNvSpPr>
            <a:spLocks noGrp="1"/>
          </p:cNvSpPr>
          <p:nvPr>
            <p:ph type="dt" sz="half" idx="10"/>
          </p:nvPr>
        </p:nvSpPr>
        <p:spPr/>
        <p:txBody>
          <a:bodyPr/>
          <a:lstStyle>
            <a:lvl1pPr>
              <a:defRPr>
                <a:latin typeface="Comic Sans MS" pitchFamily="66" charset="0"/>
              </a:defRPr>
            </a:lvl1pPr>
          </a:lstStyle>
          <a:p>
            <a:fld id="{ACDF6120-F1F0-4C60-9FE9-39AC71A9C79D}" type="datetimeFigureOut">
              <a:rPr lang="en-US" smtClean="0">
                <a:solidFill>
                  <a:srgbClr val="464653"/>
                </a:solidFill>
              </a:rPr>
              <a:pPr/>
              <a:t>7/4/17</a:t>
            </a:fld>
            <a:endParaRPr lang="en-US" dirty="0">
              <a:solidFill>
                <a:srgbClr val="464653"/>
              </a:solidFill>
            </a:endParaRPr>
          </a:p>
        </p:txBody>
      </p:sp>
      <p:sp>
        <p:nvSpPr>
          <p:cNvPr id="10" name="灯片编号占位符 9"/>
          <p:cNvSpPr>
            <a:spLocks noGrp="1"/>
          </p:cNvSpPr>
          <p:nvPr>
            <p:ph type="sldNum" sz="quarter" idx="11"/>
          </p:nvPr>
        </p:nvSpPr>
        <p:spPr/>
        <p:txBody>
          <a:bodyPr/>
          <a:lstStyle>
            <a:lvl1pPr>
              <a:defRPr>
                <a:latin typeface="Comic Sans MS" pitchFamily="66" charset="0"/>
              </a:defRPr>
            </a:lvl1pPr>
          </a:lstStyle>
          <a:p>
            <a:fld id="{EA7C8D44-3667-46F6-9772-CC52308E2A7F}" type="slidenum">
              <a:rPr lang="en-US" smtClean="0">
                <a:solidFill>
                  <a:srgbClr val="464653"/>
                </a:solidFill>
              </a:rPr>
              <a:pPr/>
              <a:t>‹#›</a:t>
            </a:fld>
            <a:endParaRPr lang="en-US" sz="1600" dirty="0">
              <a:solidFill>
                <a:srgbClr val="464653"/>
              </a:solidFill>
            </a:endParaRPr>
          </a:p>
        </p:txBody>
      </p:sp>
      <p:sp>
        <p:nvSpPr>
          <p:cNvPr id="11" name="页脚占位符 10"/>
          <p:cNvSpPr>
            <a:spLocks noGrp="1"/>
          </p:cNvSpPr>
          <p:nvPr>
            <p:ph type="ftr" sz="quarter" idx="12"/>
          </p:nvPr>
        </p:nvSpPr>
        <p:spPr/>
        <p:txBody>
          <a:bodyPr/>
          <a:lstStyle>
            <a:lvl1pPr>
              <a:defRPr>
                <a:latin typeface="Comic Sans MS" pitchFamily="66" charset="0"/>
              </a:defRPr>
            </a:lvl1pPr>
          </a:lstStyle>
          <a:p>
            <a:endParaRPr lang="en-US" dirty="0">
              <a:solidFill>
                <a:srgbClr val="464653"/>
              </a:solidFill>
            </a:endParaRPr>
          </a:p>
        </p:txBody>
      </p:sp>
    </p:spTree>
    <p:extLst>
      <p:ext uri="{BB962C8B-B14F-4D97-AF65-F5344CB8AC3E}">
        <p14:creationId xmlns:p14="http://schemas.microsoft.com/office/powerpoint/2010/main" val="1949204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219200" y="2971800"/>
            <a:ext cx="6858000" cy="1066800"/>
          </a:xfrm>
        </p:spPr>
        <p:txBody>
          <a:bodyPr anchor="t" anchorCtr="0"/>
          <a:lstStyle>
            <a:lvl1pPr algn="r">
              <a:buNone/>
              <a:defRPr sz="3200" b="1" cap="none" baseline="0">
                <a:latin typeface="Comic Sans MS" pitchFamily="66" charset="0"/>
                <a:ea typeface="黑体" pitchFamily="49" charset="-122"/>
              </a:defRPr>
            </a:lvl1pPr>
          </a:lstStyle>
          <a:p>
            <a:r>
              <a:rPr kumimoji="0" lang="zh-CN" altLang="en-US" dirty="0" smtClean="0"/>
              <a:t>单击此处编辑母版标题样式</a:t>
            </a:r>
            <a:endParaRPr kumimoji="0" lang="en-US" dirty="0"/>
          </a:p>
        </p:txBody>
      </p:sp>
      <p:sp>
        <p:nvSpPr>
          <p:cNvPr id="3" name="文本占位符 2"/>
          <p:cNvSpPr>
            <a:spLocks noGrp="1"/>
          </p:cNvSpPr>
          <p:nvPr>
            <p:ph type="body" idx="1"/>
          </p:nvPr>
        </p:nvSpPr>
        <p:spPr>
          <a:xfrm>
            <a:off x="1295400" y="4267200"/>
            <a:ext cx="6781800" cy="1538064"/>
          </a:xfrm>
        </p:spPr>
        <p:txBody>
          <a:bodyPr anchor="t" anchorCtr="0">
            <a:normAutofit/>
          </a:bodyPr>
          <a:lstStyle>
            <a:lvl1pPr marL="0" indent="0" algn="r">
              <a:buNone/>
              <a:defRPr sz="2400" b="1">
                <a:solidFill>
                  <a:schemeClr val="tx1">
                    <a:tint val="75000"/>
                  </a:schemeClr>
                </a:solidFill>
                <a:latin typeface="Comic Sans MS" pitchFamily="66" charset="0"/>
                <a:ea typeface="黑体" pitchFamily="49" charset="-122"/>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dirty="0" smtClean="0"/>
              <a:t>单击此处编辑母版文本样式</a:t>
            </a:r>
          </a:p>
        </p:txBody>
      </p:sp>
      <p:sp>
        <p:nvSpPr>
          <p:cNvPr id="7" name="矩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Comic Sans MS" pitchFamily="66" charset="0"/>
            </a:endParaRPr>
          </a:p>
        </p:txBody>
      </p:sp>
      <p:sp>
        <p:nvSpPr>
          <p:cNvPr id="8" name="矩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Comic Sans MS" pitchFamily="66" charset="0"/>
            </a:endParaRPr>
          </a:p>
        </p:txBody>
      </p:sp>
      <p:sp>
        <p:nvSpPr>
          <p:cNvPr id="9" name="日期占位符 8"/>
          <p:cNvSpPr>
            <a:spLocks noGrp="1"/>
          </p:cNvSpPr>
          <p:nvPr>
            <p:ph type="dt" sz="half" idx="10"/>
          </p:nvPr>
        </p:nvSpPr>
        <p:spPr/>
        <p:txBody>
          <a:bodyPr/>
          <a:lstStyle>
            <a:lvl1pPr>
              <a:defRPr>
                <a:latin typeface="Comic Sans MS" pitchFamily="66" charset="0"/>
              </a:defRPr>
            </a:lvl1pPr>
          </a:lstStyle>
          <a:p>
            <a:fld id="{ACDF6120-F1F0-4C60-9FE9-39AC71A9C79D}" type="datetimeFigureOut">
              <a:rPr lang="en-US" smtClean="0">
                <a:solidFill>
                  <a:srgbClr val="DDE9EC"/>
                </a:solidFill>
              </a:rPr>
              <a:pPr/>
              <a:t>7/4/17</a:t>
            </a:fld>
            <a:endParaRPr lang="en-US" dirty="0">
              <a:solidFill>
                <a:srgbClr val="DDE9EC"/>
              </a:solidFill>
            </a:endParaRPr>
          </a:p>
        </p:txBody>
      </p:sp>
      <p:sp>
        <p:nvSpPr>
          <p:cNvPr id="10" name="灯片编号占位符 9"/>
          <p:cNvSpPr>
            <a:spLocks noGrp="1"/>
          </p:cNvSpPr>
          <p:nvPr>
            <p:ph type="sldNum" sz="quarter" idx="11"/>
          </p:nvPr>
        </p:nvSpPr>
        <p:spPr/>
        <p:txBody>
          <a:bodyPr/>
          <a:lstStyle>
            <a:lvl1pPr>
              <a:defRPr>
                <a:latin typeface="Comic Sans MS" pitchFamily="66" charset="0"/>
              </a:defRPr>
            </a:lvl1pPr>
          </a:lstStyle>
          <a:p>
            <a:fld id="{EA7C8D44-3667-46F6-9772-CC52308E2A7F}" type="slidenum">
              <a:rPr lang="en-US" smtClean="0">
                <a:solidFill>
                  <a:srgbClr val="DDE9EC"/>
                </a:solidFill>
              </a:rPr>
              <a:pPr/>
              <a:t>‹#›</a:t>
            </a:fld>
            <a:endParaRPr lang="en-US" sz="1600" dirty="0">
              <a:solidFill>
                <a:srgbClr val="DDE9EC"/>
              </a:solidFill>
            </a:endParaRPr>
          </a:p>
        </p:txBody>
      </p:sp>
      <p:sp>
        <p:nvSpPr>
          <p:cNvPr id="11" name="页脚占位符 10"/>
          <p:cNvSpPr>
            <a:spLocks noGrp="1"/>
          </p:cNvSpPr>
          <p:nvPr>
            <p:ph type="ftr" sz="quarter" idx="12"/>
          </p:nvPr>
        </p:nvSpPr>
        <p:spPr/>
        <p:txBody>
          <a:bodyPr/>
          <a:lstStyle>
            <a:lvl1pPr>
              <a:defRPr>
                <a:latin typeface="Comic Sans MS" pitchFamily="66" charset="0"/>
              </a:defRPr>
            </a:lvl1pPr>
          </a:lstStyle>
          <a:p>
            <a:endParaRPr lang="en-US" dirty="0">
              <a:solidFill>
                <a:srgbClr val="DDE9EC"/>
              </a:solidFill>
            </a:endParaRPr>
          </a:p>
        </p:txBody>
      </p:sp>
    </p:spTree>
    <p:extLst>
      <p:ext uri="{BB962C8B-B14F-4D97-AF65-F5344CB8AC3E}">
        <p14:creationId xmlns:p14="http://schemas.microsoft.com/office/powerpoint/2010/main" val="1897015845"/>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2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219200" y="2971800"/>
            <a:ext cx="6858000" cy="1066800"/>
          </a:xfrm>
        </p:spPr>
        <p:txBody>
          <a:bodyPr anchor="t" anchorCtr="0"/>
          <a:lstStyle>
            <a:lvl1pPr algn="r">
              <a:buNone/>
              <a:defRPr sz="3200" b="1" cap="none" baseline="0">
                <a:latin typeface="Comic Sans MS" pitchFamily="66" charset="0"/>
                <a:ea typeface="黑体" pitchFamily="49" charset="-122"/>
              </a:defRPr>
            </a:lvl1pPr>
          </a:lstStyle>
          <a:p>
            <a:r>
              <a:rPr kumimoji="0" lang="zh-CN" altLang="en-US" dirty="0" smtClean="0"/>
              <a:t>单击此处编辑母版标题样式</a:t>
            </a:r>
            <a:endParaRPr kumimoji="0" lang="en-US" dirty="0"/>
          </a:p>
        </p:txBody>
      </p:sp>
      <p:sp>
        <p:nvSpPr>
          <p:cNvPr id="3" name="文本占位符 2"/>
          <p:cNvSpPr>
            <a:spLocks noGrp="1"/>
          </p:cNvSpPr>
          <p:nvPr>
            <p:ph type="body" idx="1"/>
          </p:nvPr>
        </p:nvSpPr>
        <p:spPr>
          <a:xfrm>
            <a:off x="1295400" y="4267200"/>
            <a:ext cx="6781800" cy="1538064"/>
          </a:xfrm>
        </p:spPr>
        <p:txBody>
          <a:bodyPr anchor="t" anchorCtr="0">
            <a:normAutofit/>
          </a:bodyPr>
          <a:lstStyle>
            <a:lvl1pPr marL="0" indent="0" algn="r">
              <a:buNone/>
              <a:defRPr sz="2400" b="1">
                <a:solidFill>
                  <a:schemeClr val="tx1">
                    <a:tint val="75000"/>
                  </a:schemeClr>
                </a:solidFill>
                <a:latin typeface="Comic Sans MS" pitchFamily="66" charset="0"/>
                <a:ea typeface="黑体" pitchFamily="49" charset="-122"/>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dirty="0" smtClean="0"/>
              <a:t>单击此处编辑母版文本样式</a:t>
            </a:r>
          </a:p>
        </p:txBody>
      </p:sp>
      <p:sp>
        <p:nvSpPr>
          <p:cNvPr id="7" name="矩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Comic Sans MS" pitchFamily="66" charset="0"/>
            </a:endParaRPr>
          </a:p>
        </p:txBody>
      </p:sp>
      <p:sp>
        <p:nvSpPr>
          <p:cNvPr id="8" name="矩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Comic Sans MS" pitchFamily="66" charset="0"/>
            </a:endParaRPr>
          </a:p>
        </p:txBody>
      </p:sp>
      <p:sp>
        <p:nvSpPr>
          <p:cNvPr id="9" name="日期占位符 8"/>
          <p:cNvSpPr>
            <a:spLocks noGrp="1"/>
          </p:cNvSpPr>
          <p:nvPr>
            <p:ph type="dt" sz="half" idx="10"/>
          </p:nvPr>
        </p:nvSpPr>
        <p:spPr/>
        <p:txBody>
          <a:bodyPr/>
          <a:lstStyle>
            <a:lvl1pPr>
              <a:defRPr>
                <a:latin typeface="Comic Sans MS" pitchFamily="66" charset="0"/>
              </a:defRPr>
            </a:lvl1pPr>
          </a:lstStyle>
          <a:p>
            <a:fld id="{ACDF6120-F1F0-4C60-9FE9-39AC71A9C79D}" type="datetimeFigureOut">
              <a:rPr lang="en-US" smtClean="0">
                <a:solidFill>
                  <a:srgbClr val="464653"/>
                </a:solidFill>
              </a:rPr>
              <a:pPr/>
              <a:t>7/4/17</a:t>
            </a:fld>
            <a:endParaRPr lang="en-US" dirty="0">
              <a:solidFill>
                <a:srgbClr val="464653"/>
              </a:solidFill>
            </a:endParaRPr>
          </a:p>
        </p:txBody>
      </p:sp>
      <p:sp>
        <p:nvSpPr>
          <p:cNvPr id="10" name="灯片编号占位符 9"/>
          <p:cNvSpPr>
            <a:spLocks noGrp="1"/>
          </p:cNvSpPr>
          <p:nvPr>
            <p:ph type="sldNum" sz="quarter" idx="11"/>
          </p:nvPr>
        </p:nvSpPr>
        <p:spPr/>
        <p:txBody>
          <a:bodyPr/>
          <a:lstStyle>
            <a:lvl1pPr>
              <a:defRPr>
                <a:latin typeface="Comic Sans MS" pitchFamily="66" charset="0"/>
              </a:defRPr>
            </a:lvl1pPr>
          </a:lstStyle>
          <a:p>
            <a:fld id="{EA7C8D44-3667-46F6-9772-CC52308E2A7F}" type="slidenum">
              <a:rPr lang="en-US" smtClean="0">
                <a:solidFill>
                  <a:srgbClr val="464653"/>
                </a:solidFill>
              </a:rPr>
              <a:pPr/>
              <a:t>‹#›</a:t>
            </a:fld>
            <a:endParaRPr lang="en-US" sz="1600" dirty="0">
              <a:solidFill>
                <a:srgbClr val="464653"/>
              </a:solidFill>
            </a:endParaRPr>
          </a:p>
        </p:txBody>
      </p:sp>
      <p:sp>
        <p:nvSpPr>
          <p:cNvPr id="11" name="页脚占位符 10"/>
          <p:cNvSpPr>
            <a:spLocks noGrp="1"/>
          </p:cNvSpPr>
          <p:nvPr>
            <p:ph type="ftr" sz="quarter" idx="12"/>
          </p:nvPr>
        </p:nvSpPr>
        <p:spPr/>
        <p:txBody>
          <a:bodyPr/>
          <a:lstStyle>
            <a:lvl1pPr>
              <a:defRPr>
                <a:latin typeface="Comic Sans MS" pitchFamily="66" charset="0"/>
              </a:defRPr>
            </a:lvl1pPr>
          </a:lstStyle>
          <a:p>
            <a:endParaRPr lang="en-US" dirty="0">
              <a:solidFill>
                <a:srgbClr val="464653"/>
              </a:solidFill>
            </a:endParaRPr>
          </a:p>
        </p:txBody>
      </p:sp>
    </p:spTree>
    <p:extLst>
      <p:ext uri="{BB962C8B-B14F-4D97-AF65-F5344CB8AC3E}">
        <p14:creationId xmlns:p14="http://schemas.microsoft.com/office/powerpoint/2010/main" val="2718598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3_节标题">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219200" y="2971800"/>
            <a:ext cx="6858000" cy="1066800"/>
          </a:xfrm>
        </p:spPr>
        <p:txBody>
          <a:bodyPr anchor="t" anchorCtr="0"/>
          <a:lstStyle>
            <a:lvl1pPr algn="r">
              <a:buNone/>
              <a:defRPr sz="3200" b="1" cap="none" baseline="0">
                <a:latin typeface="Comic Sans MS" pitchFamily="66" charset="0"/>
                <a:ea typeface="黑体" pitchFamily="49" charset="-122"/>
              </a:defRPr>
            </a:lvl1pPr>
          </a:lstStyle>
          <a:p>
            <a:r>
              <a:rPr kumimoji="0" lang="zh-CN" altLang="en-US" dirty="0" smtClean="0"/>
              <a:t>单击此处编辑母版标题样式</a:t>
            </a:r>
            <a:endParaRPr kumimoji="0" lang="en-US" dirty="0"/>
          </a:p>
        </p:txBody>
      </p:sp>
      <p:sp>
        <p:nvSpPr>
          <p:cNvPr id="3" name="文本占位符 2"/>
          <p:cNvSpPr>
            <a:spLocks noGrp="1"/>
          </p:cNvSpPr>
          <p:nvPr>
            <p:ph type="body" idx="1"/>
          </p:nvPr>
        </p:nvSpPr>
        <p:spPr>
          <a:xfrm>
            <a:off x="1295400" y="4267200"/>
            <a:ext cx="6781800" cy="1538064"/>
          </a:xfrm>
        </p:spPr>
        <p:txBody>
          <a:bodyPr anchor="t" anchorCtr="0">
            <a:normAutofit/>
          </a:bodyPr>
          <a:lstStyle>
            <a:lvl1pPr marL="0" indent="0" algn="r">
              <a:buNone/>
              <a:defRPr sz="2400" b="1">
                <a:solidFill>
                  <a:schemeClr val="tx1">
                    <a:tint val="75000"/>
                  </a:schemeClr>
                </a:solidFill>
                <a:latin typeface="Comic Sans MS" pitchFamily="66" charset="0"/>
                <a:ea typeface="黑体" pitchFamily="49" charset="-122"/>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dirty="0" smtClean="0"/>
              <a:t>单击此处编辑母版文本样式</a:t>
            </a:r>
          </a:p>
        </p:txBody>
      </p:sp>
      <p:sp>
        <p:nvSpPr>
          <p:cNvPr id="7" name="矩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Comic Sans MS" pitchFamily="66" charset="0"/>
            </a:endParaRPr>
          </a:p>
        </p:txBody>
      </p:sp>
      <p:sp>
        <p:nvSpPr>
          <p:cNvPr id="8" name="矩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Comic Sans MS" pitchFamily="66" charset="0"/>
            </a:endParaRPr>
          </a:p>
        </p:txBody>
      </p:sp>
      <p:sp>
        <p:nvSpPr>
          <p:cNvPr id="9" name="日期占位符 8"/>
          <p:cNvSpPr>
            <a:spLocks noGrp="1"/>
          </p:cNvSpPr>
          <p:nvPr>
            <p:ph type="dt" sz="half" idx="10"/>
          </p:nvPr>
        </p:nvSpPr>
        <p:spPr/>
        <p:txBody>
          <a:bodyPr/>
          <a:lstStyle>
            <a:lvl1pPr>
              <a:defRPr>
                <a:latin typeface="Comic Sans MS" pitchFamily="66" charset="0"/>
              </a:defRPr>
            </a:lvl1pPr>
          </a:lstStyle>
          <a:p>
            <a:fld id="{ACDF6120-F1F0-4C60-9FE9-39AC71A9C79D}" type="datetimeFigureOut">
              <a:rPr lang="en-US" smtClean="0">
                <a:solidFill>
                  <a:srgbClr val="464653"/>
                </a:solidFill>
              </a:rPr>
              <a:pPr/>
              <a:t>7/4/17</a:t>
            </a:fld>
            <a:endParaRPr lang="en-US" dirty="0">
              <a:solidFill>
                <a:srgbClr val="464653"/>
              </a:solidFill>
            </a:endParaRPr>
          </a:p>
        </p:txBody>
      </p:sp>
      <p:sp>
        <p:nvSpPr>
          <p:cNvPr id="10" name="灯片编号占位符 9"/>
          <p:cNvSpPr>
            <a:spLocks noGrp="1"/>
          </p:cNvSpPr>
          <p:nvPr>
            <p:ph type="sldNum" sz="quarter" idx="11"/>
          </p:nvPr>
        </p:nvSpPr>
        <p:spPr/>
        <p:txBody>
          <a:bodyPr/>
          <a:lstStyle>
            <a:lvl1pPr>
              <a:defRPr>
                <a:latin typeface="Comic Sans MS" pitchFamily="66" charset="0"/>
              </a:defRPr>
            </a:lvl1pPr>
          </a:lstStyle>
          <a:p>
            <a:fld id="{EA7C8D44-3667-46F6-9772-CC52308E2A7F}" type="slidenum">
              <a:rPr lang="en-US" smtClean="0">
                <a:solidFill>
                  <a:srgbClr val="464653"/>
                </a:solidFill>
              </a:rPr>
              <a:pPr/>
              <a:t>‹#›</a:t>
            </a:fld>
            <a:endParaRPr lang="en-US" sz="1600" dirty="0">
              <a:solidFill>
                <a:srgbClr val="464653"/>
              </a:solidFill>
            </a:endParaRPr>
          </a:p>
        </p:txBody>
      </p:sp>
      <p:sp>
        <p:nvSpPr>
          <p:cNvPr id="11" name="页脚占位符 10"/>
          <p:cNvSpPr>
            <a:spLocks noGrp="1"/>
          </p:cNvSpPr>
          <p:nvPr>
            <p:ph type="ftr" sz="quarter" idx="12"/>
          </p:nvPr>
        </p:nvSpPr>
        <p:spPr/>
        <p:txBody>
          <a:bodyPr/>
          <a:lstStyle>
            <a:lvl1pPr>
              <a:defRPr>
                <a:latin typeface="Comic Sans MS" pitchFamily="66" charset="0"/>
              </a:defRPr>
            </a:lvl1pPr>
          </a:lstStyle>
          <a:p>
            <a:endParaRPr lang="en-US" dirty="0">
              <a:solidFill>
                <a:srgbClr val="464653"/>
              </a:solidFill>
            </a:endParaRPr>
          </a:p>
        </p:txBody>
      </p:sp>
    </p:spTree>
    <p:extLst>
      <p:ext uri="{BB962C8B-B14F-4D97-AF65-F5344CB8AC3E}">
        <p14:creationId xmlns:p14="http://schemas.microsoft.com/office/powerpoint/2010/main" val="3253679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229600" cy="914400"/>
          </a:xfrm>
        </p:spPr>
        <p:txBody>
          <a:bodyPr/>
          <a:lstStyle>
            <a:lvl1pPr>
              <a:defRPr>
                <a:latin typeface="Comic Sans MS" pitchFamily="66" charset="0"/>
                <a:ea typeface="黑体" pitchFamily="49" charset="-122"/>
              </a:defRPr>
            </a:lvl1pPr>
          </a:lstStyle>
          <a:p>
            <a:r>
              <a:rPr kumimoji="0" lang="zh-CN" altLang="en-US" dirty="0" smtClean="0"/>
              <a:t>单击此处编辑母版标题样式</a:t>
            </a:r>
            <a:endParaRPr kumimoji="0" lang="en-US" dirty="0"/>
          </a:p>
        </p:txBody>
      </p:sp>
      <p:sp>
        <p:nvSpPr>
          <p:cNvPr id="5" name="日期占位符 4"/>
          <p:cNvSpPr>
            <a:spLocks noGrp="1"/>
          </p:cNvSpPr>
          <p:nvPr>
            <p:ph type="dt" sz="half" idx="10"/>
          </p:nvPr>
        </p:nvSpPr>
        <p:spPr/>
        <p:txBody>
          <a:bodyPr/>
          <a:lstStyle>
            <a:lvl1pPr>
              <a:defRPr>
                <a:latin typeface="Comic Sans MS" pitchFamily="66" charset="0"/>
              </a:defRPr>
            </a:lvl1pPr>
          </a:lstStyle>
          <a:p>
            <a:fld id="{ACDF6120-F1F0-4C60-9FE9-39AC71A9C79D}" type="datetimeFigureOut">
              <a:rPr lang="en-US" smtClean="0">
                <a:solidFill>
                  <a:srgbClr val="464653"/>
                </a:solidFill>
              </a:rPr>
              <a:pPr/>
              <a:t>7/4/17</a:t>
            </a:fld>
            <a:endParaRPr lang="en-US">
              <a:solidFill>
                <a:srgbClr val="464653"/>
              </a:solidFill>
            </a:endParaRPr>
          </a:p>
        </p:txBody>
      </p:sp>
      <p:sp>
        <p:nvSpPr>
          <p:cNvPr id="6" name="页脚占位符 5"/>
          <p:cNvSpPr>
            <a:spLocks noGrp="1"/>
          </p:cNvSpPr>
          <p:nvPr>
            <p:ph type="ftr" sz="quarter" idx="11"/>
          </p:nvPr>
        </p:nvSpPr>
        <p:spPr/>
        <p:txBody>
          <a:bodyPr/>
          <a:lstStyle>
            <a:lvl1pPr>
              <a:defRPr>
                <a:latin typeface="Comic Sans MS" pitchFamily="66" charset="0"/>
              </a:defRPr>
            </a:lvl1pPr>
          </a:lstStyle>
          <a:p>
            <a:endParaRPr lang="en-US">
              <a:solidFill>
                <a:srgbClr val="464653"/>
              </a:solidFill>
            </a:endParaRPr>
          </a:p>
        </p:txBody>
      </p:sp>
      <p:sp>
        <p:nvSpPr>
          <p:cNvPr id="7" name="灯片编号占位符 6"/>
          <p:cNvSpPr>
            <a:spLocks noGrp="1"/>
          </p:cNvSpPr>
          <p:nvPr>
            <p:ph type="sldNum" sz="quarter" idx="12"/>
          </p:nvPr>
        </p:nvSpPr>
        <p:spPr/>
        <p:txBody>
          <a:bodyPr/>
          <a:lstStyle>
            <a:lvl1pPr>
              <a:defRPr>
                <a:latin typeface="Comic Sans MS" pitchFamily="66" charset="0"/>
              </a:defRPr>
            </a:lvl1pPr>
          </a:lstStyle>
          <a:p>
            <a:fld id="{EA7C8D44-3667-46F6-9772-CC52308E2A7F}" type="slidenum">
              <a:rPr lang="en-US" smtClean="0">
                <a:solidFill>
                  <a:srgbClr val="464653"/>
                </a:solidFill>
              </a:rPr>
              <a:pPr/>
              <a:t>‹#›</a:t>
            </a:fld>
            <a:endParaRPr lang="en-US">
              <a:solidFill>
                <a:srgbClr val="464653"/>
              </a:solidFill>
            </a:endParaRPr>
          </a:p>
        </p:txBody>
      </p:sp>
      <p:sp>
        <p:nvSpPr>
          <p:cNvPr id="9" name="内容占位符 8"/>
          <p:cNvSpPr>
            <a:spLocks noGrp="1"/>
          </p:cNvSpPr>
          <p:nvPr>
            <p:ph sz="quarter" idx="1"/>
          </p:nvPr>
        </p:nvSpPr>
        <p:spPr>
          <a:xfrm>
            <a:off x="457200" y="1052736"/>
            <a:ext cx="4041648" cy="5104224"/>
          </a:xfrm>
        </p:spPr>
        <p:txBody>
          <a:bodyPr/>
          <a:lstStyle>
            <a:lvl1pPr>
              <a:buFont typeface="Wingdings" pitchFamily="2" charset="2"/>
              <a:buChar char="u"/>
              <a:defRPr>
                <a:latin typeface="Comic Sans MS" pitchFamily="66" charset="0"/>
                <a:ea typeface="+mj-ea"/>
                <a:cs typeface="Tahoma" pitchFamily="34" charset="0"/>
              </a:defRPr>
            </a:lvl1pPr>
            <a:lvl2pPr>
              <a:buFont typeface="Wingdings" pitchFamily="2" charset="2"/>
              <a:buChar char="n"/>
              <a:defRPr>
                <a:latin typeface="Comic Sans MS" pitchFamily="66" charset="0"/>
                <a:ea typeface="+mj-ea"/>
              </a:defRPr>
            </a:lvl2pPr>
            <a:lvl3pPr>
              <a:buFont typeface="Wingdings 3" pitchFamily="18" charset="2"/>
              <a:buChar char=""/>
              <a:defRPr>
                <a:latin typeface="Comic Sans MS" pitchFamily="66" charset="0"/>
                <a:ea typeface="+mj-ea"/>
              </a:defRPr>
            </a:lvl3pPr>
            <a:lvl4pPr>
              <a:defRPr>
                <a:latin typeface="Comic Sans MS" pitchFamily="66" charset="0"/>
                <a:ea typeface="+mj-ea"/>
              </a:defRPr>
            </a:lvl4pPr>
            <a:lvl5pPr>
              <a:defRPr>
                <a:latin typeface="Comic Sans MS" pitchFamily="66" charset="0"/>
                <a:ea typeface="+mj-ea"/>
              </a:defRPr>
            </a:lvl5pPr>
          </a:lstStyle>
          <a:p>
            <a:pPr lvl="0" eaLnBrk="1" latinLnBrk="0" hangingPunct="1"/>
            <a:r>
              <a:rPr lang="zh-CN" altLang="en-US" dirty="0" smtClean="0"/>
              <a:t>单击此处编辑母版文本样式</a:t>
            </a:r>
          </a:p>
          <a:p>
            <a:pPr lvl="1" eaLnBrk="1" latinLnBrk="0" hangingPunct="1"/>
            <a:r>
              <a:rPr lang="zh-CN" altLang="en-US" dirty="0" smtClean="0"/>
              <a:t>第二级</a:t>
            </a:r>
          </a:p>
          <a:p>
            <a:pPr lvl="2" eaLnBrk="1" latinLnBrk="0" hangingPunct="1"/>
            <a:r>
              <a:rPr lang="zh-CN" altLang="en-US" dirty="0" smtClean="0"/>
              <a:t>第三级</a:t>
            </a:r>
          </a:p>
          <a:p>
            <a:pPr lvl="3" eaLnBrk="1" latinLnBrk="0" hangingPunct="1"/>
            <a:r>
              <a:rPr lang="zh-CN" altLang="en-US" dirty="0" smtClean="0"/>
              <a:t>第四级</a:t>
            </a:r>
          </a:p>
          <a:p>
            <a:pPr lvl="4" eaLnBrk="1" latinLnBrk="0" hangingPunct="1"/>
            <a:r>
              <a:rPr lang="zh-CN" altLang="en-US" dirty="0" smtClean="0"/>
              <a:t>第五级</a:t>
            </a:r>
            <a:endParaRPr kumimoji="0" lang="en-US" dirty="0"/>
          </a:p>
        </p:txBody>
      </p:sp>
      <p:sp>
        <p:nvSpPr>
          <p:cNvPr id="11" name="内容占位符 10"/>
          <p:cNvSpPr>
            <a:spLocks noGrp="1"/>
          </p:cNvSpPr>
          <p:nvPr>
            <p:ph sz="quarter" idx="2"/>
          </p:nvPr>
        </p:nvSpPr>
        <p:spPr>
          <a:xfrm>
            <a:off x="4632198" y="1052736"/>
            <a:ext cx="4041648" cy="5101176"/>
          </a:xfrm>
        </p:spPr>
        <p:txBody>
          <a:bodyPr/>
          <a:lstStyle>
            <a:lvl1pPr>
              <a:buFont typeface="Wingdings" pitchFamily="2" charset="2"/>
              <a:buChar char="u"/>
              <a:defRPr>
                <a:latin typeface="Comic Sans MS" pitchFamily="66" charset="0"/>
                <a:ea typeface="+mj-ea"/>
                <a:cs typeface="Tahoma" pitchFamily="34" charset="0"/>
              </a:defRPr>
            </a:lvl1pPr>
            <a:lvl2pPr>
              <a:buFont typeface="Wingdings" pitchFamily="2" charset="2"/>
              <a:buChar char="n"/>
              <a:defRPr>
                <a:latin typeface="Comic Sans MS" pitchFamily="66" charset="0"/>
                <a:ea typeface="+mj-ea"/>
              </a:defRPr>
            </a:lvl2pPr>
            <a:lvl3pPr>
              <a:defRPr>
                <a:latin typeface="Comic Sans MS" pitchFamily="66" charset="0"/>
                <a:ea typeface="+mj-ea"/>
              </a:defRPr>
            </a:lvl3pPr>
            <a:lvl4pPr>
              <a:defRPr>
                <a:latin typeface="Comic Sans MS" pitchFamily="66" charset="0"/>
                <a:ea typeface="+mj-ea"/>
              </a:defRPr>
            </a:lvl4pPr>
            <a:lvl5pPr>
              <a:defRPr>
                <a:latin typeface="Comic Sans MS" pitchFamily="66" charset="0"/>
                <a:ea typeface="+mj-ea"/>
              </a:defRPr>
            </a:lvl5pPr>
          </a:lstStyle>
          <a:p>
            <a:pPr lvl="0" eaLnBrk="1" latinLnBrk="0" hangingPunct="1"/>
            <a:r>
              <a:rPr lang="zh-CN" altLang="en-US" dirty="0" smtClean="0"/>
              <a:t>单击此处编辑母版文本样式</a:t>
            </a:r>
          </a:p>
          <a:p>
            <a:pPr lvl="1" eaLnBrk="1" latinLnBrk="0" hangingPunct="1"/>
            <a:r>
              <a:rPr lang="zh-CN" altLang="en-US" dirty="0" smtClean="0"/>
              <a:t>第二级</a:t>
            </a:r>
          </a:p>
          <a:p>
            <a:pPr lvl="2" eaLnBrk="1" latinLnBrk="0" hangingPunct="1"/>
            <a:r>
              <a:rPr lang="zh-CN" altLang="en-US" dirty="0" smtClean="0"/>
              <a:t>第三级</a:t>
            </a:r>
          </a:p>
          <a:p>
            <a:pPr lvl="3" eaLnBrk="1" latinLnBrk="0" hangingPunct="1"/>
            <a:r>
              <a:rPr lang="zh-CN" altLang="en-US" dirty="0" smtClean="0"/>
              <a:t>第四级</a:t>
            </a:r>
          </a:p>
          <a:p>
            <a:pPr lvl="4" eaLnBrk="1" latinLnBrk="0" hangingPunct="1"/>
            <a:r>
              <a:rPr lang="zh-CN" altLang="en-US" dirty="0" smtClean="0"/>
              <a:t>第五级</a:t>
            </a:r>
            <a:endParaRPr kumimoji="0" lang="en-US" dirty="0"/>
          </a:p>
        </p:txBody>
      </p:sp>
    </p:spTree>
    <p:extLst>
      <p:ext uri="{BB962C8B-B14F-4D97-AF65-F5344CB8AC3E}">
        <p14:creationId xmlns:p14="http://schemas.microsoft.com/office/powerpoint/2010/main" val="21459609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229600" cy="914400"/>
          </a:xfrm>
        </p:spPr>
        <p:txBody>
          <a:bodyPr anchor="ctr"/>
          <a:lstStyle>
            <a:lvl1pPr>
              <a:defRPr>
                <a:latin typeface="Comic Sans MS" pitchFamily="66" charset="0"/>
                <a:ea typeface="黑体" pitchFamily="49" charset="-122"/>
              </a:defRPr>
            </a:lvl1pPr>
          </a:lstStyle>
          <a:p>
            <a:r>
              <a:rPr kumimoji="0" lang="zh-CN" altLang="en-US" dirty="0" smtClean="0"/>
              <a:t>单击此处编辑母版标题样式</a:t>
            </a:r>
            <a:endParaRPr kumimoji="0" lang="en-US" dirty="0"/>
          </a:p>
        </p:txBody>
      </p:sp>
      <p:sp>
        <p:nvSpPr>
          <p:cNvPr id="3" name="文本占位符 2"/>
          <p:cNvSpPr>
            <a:spLocks noGrp="1"/>
          </p:cNvSpPr>
          <p:nvPr>
            <p:ph type="body" idx="1"/>
          </p:nvPr>
        </p:nvSpPr>
        <p:spPr>
          <a:xfrm>
            <a:off x="457200" y="1052736"/>
            <a:ext cx="4040188" cy="685800"/>
          </a:xfrm>
          <a:noFill/>
          <a:ln>
            <a:noFill/>
          </a:ln>
        </p:spPr>
        <p:txBody>
          <a:bodyPr lIns="91440" anchor="b" anchorCtr="0">
            <a:noAutofit/>
          </a:bodyPr>
          <a:lstStyle>
            <a:lvl1pPr marL="0" indent="0">
              <a:buNone/>
              <a:defRPr sz="2400" b="1">
                <a:solidFill>
                  <a:schemeClr val="accent2"/>
                </a:solidFill>
                <a:latin typeface="Comic Sans MS" pitchFamily="66" charset="0"/>
                <a:ea typeface="黑体" pitchFamily="49" charset="-122"/>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dirty="0" smtClean="0"/>
              <a:t>单击此处编辑母版文本样式</a:t>
            </a:r>
          </a:p>
        </p:txBody>
      </p:sp>
      <p:sp>
        <p:nvSpPr>
          <p:cNvPr id="4" name="文本占位符 3"/>
          <p:cNvSpPr>
            <a:spLocks noGrp="1"/>
          </p:cNvSpPr>
          <p:nvPr>
            <p:ph type="body" sz="half" idx="3"/>
          </p:nvPr>
        </p:nvSpPr>
        <p:spPr>
          <a:xfrm>
            <a:off x="4648200" y="1052736"/>
            <a:ext cx="4041775" cy="685800"/>
          </a:xfrm>
          <a:noFill/>
          <a:ln>
            <a:noFill/>
          </a:ln>
        </p:spPr>
        <p:txBody>
          <a:bodyPr lIns="91440" anchor="b" anchorCtr="0"/>
          <a:lstStyle>
            <a:lvl1pPr marL="0" indent="0">
              <a:buNone/>
              <a:defRPr sz="2400" b="1">
                <a:solidFill>
                  <a:schemeClr val="accent2"/>
                </a:solidFill>
                <a:latin typeface="Comic Sans MS" pitchFamily="66" charset="0"/>
                <a:ea typeface="黑体" pitchFamily="49" charset="-122"/>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dirty="0" smtClean="0"/>
              <a:t>单击此处编辑母版文本样式</a:t>
            </a:r>
          </a:p>
        </p:txBody>
      </p:sp>
      <p:sp>
        <p:nvSpPr>
          <p:cNvPr id="7" name="日期占位符 6"/>
          <p:cNvSpPr>
            <a:spLocks noGrp="1"/>
          </p:cNvSpPr>
          <p:nvPr>
            <p:ph type="dt" sz="half" idx="10"/>
          </p:nvPr>
        </p:nvSpPr>
        <p:spPr/>
        <p:txBody>
          <a:bodyPr/>
          <a:lstStyle>
            <a:lvl1pPr>
              <a:defRPr>
                <a:latin typeface="Comic Sans MS" pitchFamily="66" charset="0"/>
              </a:defRPr>
            </a:lvl1pPr>
          </a:lstStyle>
          <a:p>
            <a:fld id="{ACDF6120-F1F0-4C60-9FE9-39AC71A9C79D}" type="datetimeFigureOut">
              <a:rPr lang="en-US" smtClean="0">
                <a:solidFill>
                  <a:srgbClr val="464653"/>
                </a:solidFill>
              </a:rPr>
              <a:pPr/>
              <a:t>7/4/17</a:t>
            </a:fld>
            <a:endParaRPr lang="en-US">
              <a:solidFill>
                <a:srgbClr val="464653"/>
              </a:solidFill>
            </a:endParaRPr>
          </a:p>
        </p:txBody>
      </p:sp>
      <p:sp>
        <p:nvSpPr>
          <p:cNvPr id="8" name="页脚占位符 7"/>
          <p:cNvSpPr>
            <a:spLocks noGrp="1"/>
          </p:cNvSpPr>
          <p:nvPr>
            <p:ph type="ftr" sz="quarter" idx="11"/>
          </p:nvPr>
        </p:nvSpPr>
        <p:spPr/>
        <p:txBody>
          <a:bodyPr/>
          <a:lstStyle>
            <a:lvl1pPr>
              <a:defRPr>
                <a:latin typeface="Comic Sans MS" pitchFamily="66" charset="0"/>
              </a:defRPr>
            </a:lvl1pPr>
          </a:lstStyle>
          <a:p>
            <a:endParaRPr lang="en-US">
              <a:solidFill>
                <a:srgbClr val="464653"/>
              </a:solidFill>
            </a:endParaRPr>
          </a:p>
        </p:txBody>
      </p:sp>
      <p:sp>
        <p:nvSpPr>
          <p:cNvPr id="9" name="灯片编号占位符 8"/>
          <p:cNvSpPr>
            <a:spLocks noGrp="1"/>
          </p:cNvSpPr>
          <p:nvPr>
            <p:ph type="sldNum" sz="quarter" idx="12"/>
          </p:nvPr>
        </p:nvSpPr>
        <p:spPr/>
        <p:txBody>
          <a:bodyPr/>
          <a:lstStyle>
            <a:lvl1pPr>
              <a:defRPr>
                <a:latin typeface="Comic Sans MS" pitchFamily="66" charset="0"/>
              </a:defRPr>
            </a:lvl1pPr>
          </a:lstStyle>
          <a:p>
            <a:fld id="{EA7C8D44-3667-46F6-9772-CC52308E2A7F}" type="slidenum">
              <a:rPr lang="en-US" smtClean="0">
                <a:solidFill>
                  <a:srgbClr val="464653"/>
                </a:solidFill>
              </a:rPr>
              <a:pPr/>
              <a:t>‹#›</a:t>
            </a:fld>
            <a:endParaRPr lang="en-US">
              <a:solidFill>
                <a:srgbClr val="464653"/>
              </a:solidFill>
            </a:endParaRPr>
          </a:p>
        </p:txBody>
      </p:sp>
      <p:sp>
        <p:nvSpPr>
          <p:cNvPr id="11" name="内容占位符 10"/>
          <p:cNvSpPr>
            <a:spLocks noGrp="1"/>
          </p:cNvSpPr>
          <p:nvPr>
            <p:ph sz="quarter" idx="2"/>
          </p:nvPr>
        </p:nvSpPr>
        <p:spPr>
          <a:xfrm>
            <a:off x="457200" y="1844824"/>
            <a:ext cx="4038600" cy="4327376"/>
          </a:xfrm>
        </p:spPr>
        <p:txBody>
          <a:bodyPr/>
          <a:lstStyle>
            <a:lvl1pPr>
              <a:buFont typeface="Wingdings" pitchFamily="2" charset="2"/>
              <a:buChar char="u"/>
              <a:defRPr>
                <a:latin typeface="Comic Sans MS" pitchFamily="66" charset="0"/>
                <a:ea typeface="+mj-ea"/>
              </a:defRPr>
            </a:lvl1pPr>
            <a:lvl2pPr>
              <a:buFont typeface="Wingdings" pitchFamily="2" charset="2"/>
              <a:buChar char="n"/>
              <a:defRPr>
                <a:latin typeface="Comic Sans MS" pitchFamily="66" charset="0"/>
                <a:ea typeface="+mj-ea"/>
              </a:defRPr>
            </a:lvl2pPr>
            <a:lvl3pPr>
              <a:defRPr>
                <a:latin typeface="Comic Sans MS" pitchFamily="66" charset="0"/>
                <a:ea typeface="+mj-ea"/>
              </a:defRPr>
            </a:lvl3pPr>
            <a:lvl4pPr>
              <a:defRPr>
                <a:latin typeface="Comic Sans MS" pitchFamily="66" charset="0"/>
                <a:ea typeface="+mj-ea"/>
              </a:defRPr>
            </a:lvl4pPr>
            <a:lvl5pPr>
              <a:defRPr>
                <a:latin typeface="Comic Sans MS" pitchFamily="66" charset="0"/>
                <a:ea typeface="+mj-ea"/>
              </a:defRPr>
            </a:lvl5pPr>
          </a:lstStyle>
          <a:p>
            <a:pPr lvl="0" eaLnBrk="1" latinLnBrk="0" hangingPunct="1"/>
            <a:r>
              <a:rPr lang="zh-CN" altLang="en-US" dirty="0" smtClean="0"/>
              <a:t>单击此处编辑母版文本样式</a:t>
            </a:r>
          </a:p>
          <a:p>
            <a:pPr lvl="1" eaLnBrk="1" latinLnBrk="0" hangingPunct="1"/>
            <a:r>
              <a:rPr lang="zh-CN" altLang="en-US" dirty="0" smtClean="0"/>
              <a:t>第二级</a:t>
            </a:r>
          </a:p>
          <a:p>
            <a:pPr lvl="2" eaLnBrk="1" latinLnBrk="0" hangingPunct="1"/>
            <a:r>
              <a:rPr lang="zh-CN" altLang="en-US" dirty="0" smtClean="0"/>
              <a:t>第三级</a:t>
            </a:r>
          </a:p>
          <a:p>
            <a:pPr lvl="3" eaLnBrk="1" latinLnBrk="0" hangingPunct="1"/>
            <a:r>
              <a:rPr lang="zh-CN" altLang="en-US" dirty="0" smtClean="0"/>
              <a:t>第四级</a:t>
            </a:r>
          </a:p>
          <a:p>
            <a:pPr lvl="4" eaLnBrk="1" latinLnBrk="0" hangingPunct="1"/>
            <a:r>
              <a:rPr lang="zh-CN" altLang="en-US" dirty="0" smtClean="0"/>
              <a:t>第五级</a:t>
            </a:r>
            <a:endParaRPr kumimoji="0" lang="en-US" dirty="0"/>
          </a:p>
        </p:txBody>
      </p:sp>
      <p:sp>
        <p:nvSpPr>
          <p:cNvPr id="13" name="内容占位符 12"/>
          <p:cNvSpPr>
            <a:spLocks noGrp="1"/>
          </p:cNvSpPr>
          <p:nvPr>
            <p:ph sz="quarter" idx="4"/>
          </p:nvPr>
        </p:nvSpPr>
        <p:spPr>
          <a:xfrm>
            <a:off x="4648200" y="1844824"/>
            <a:ext cx="4038600" cy="4327376"/>
          </a:xfrm>
        </p:spPr>
        <p:txBody>
          <a:bodyPr/>
          <a:lstStyle>
            <a:lvl1pPr>
              <a:buFont typeface="Wingdings" pitchFamily="2" charset="2"/>
              <a:buChar char="u"/>
              <a:defRPr>
                <a:latin typeface="Comic Sans MS" pitchFamily="66" charset="0"/>
                <a:ea typeface="+mj-ea"/>
              </a:defRPr>
            </a:lvl1pPr>
            <a:lvl2pPr>
              <a:buFont typeface="Wingdings" pitchFamily="2" charset="2"/>
              <a:buChar char="n"/>
              <a:defRPr>
                <a:latin typeface="Comic Sans MS" pitchFamily="66" charset="0"/>
                <a:ea typeface="+mj-ea"/>
              </a:defRPr>
            </a:lvl2pPr>
            <a:lvl3pPr>
              <a:defRPr>
                <a:latin typeface="Comic Sans MS" pitchFamily="66" charset="0"/>
                <a:ea typeface="+mj-ea"/>
              </a:defRPr>
            </a:lvl3pPr>
            <a:lvl4pPr>
              <a:defRPr>
                <a:latin typeface="Comic Sans MS" pitchFamily="66" charset="0"/>
                <a:ea typeface="+mj-ea"/>
              </a:defRPr>
            </a:lvl4pPr>
            <a:lvl5pPr>
              <a:defRPr>
                <a:latin typeface="Comic Sans MS" pitchFamily="66" charset="0"/>
                <a:ea typeface="+mj-ea"/>
              </a:defRPr>
            </a:lvl5pPr>
          </a:lstStyle>
          <a:p>
            <a:pPr lvl="0" eaLnBrk="1" latinLnBrk="0" hangingPunct="1"/>
            <a:r>
              <a:rPr lang="zh-CN" altLang="en-US" dirty="0" smtClean="0"/>
              <a:t>单击此处编辑母版文本样式</a:t>
            </a:r>
          </a:p>
          <a:p>
            <a:pPr lvl="1" eaLnBrk="1" latinLnBrk="0" hangingPunct="1"/>
            <a:r>
              <a:rPr lang="zh-CN" altLang="en-US" dirty="0" smtClean="0"/>
              <a:t>第二级</a:t>
            </a:r>
          </a:p>
          <a:p>
            <a:pPr lvl="2" eaLnBrk="1" latinLnBrk="0" hangingPunct="1"/>
            <a:r>
              <a:rPr lang="zh-CN" altLang="en-US" dirty="0" smtClean="0"/>
              <a:t>第三级</a:t>
            </a:r>
          </a:p>
          <a:p>
            <a:pPr lvl="3" eaLnBrk="1" latinLnBrk="0" hangingPunct="1"/>
            <a:r>
              <a:rPr lang="zh-CN" altLang="en-US" dirty="0" smtClean="0"/>
              <a:t>第四级</a:t>
            </a:r>
          </a:p>
          <a:p>
            <a:pPr lvl="4" eaLnBrk="1" latinLnBrk="0" hangingPunct="1"/>
            <a:r>
              <a:rPr lang="zh-CN" altLang="en-US" dirty="0" smtClean="0"/>
              <a:t>第五级</a:t>
            </a:r>
            <a:endParaRPr kumimoji="0" lang="en-US" dirty="0"/>
          </a:p>
        </p:txBody>
      </p:sp>
    </p:spTree>
    <p:extLst>
      <p:ext uri="{BB962C8B-B14F-4D97-AF65-F5344CB8AC3E}">
        <p14:creationId xmlns:p14="http://schemas.microsoft.com/office/powerpoint/2010/main" val="3124866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229600" cy="914400"/>
          </a:xfrm>
        </p:spPr>
        <p:txBody>
          <a:bodyPr/>
          <a:lstStyle>
            <a:lvl1pPr>
              <a:defRPr>
                <a:latin typeface="Comic Sans MS" pitchFamily="66" charset="0"/>
                <a:ea typeface="黑体" pitchFamily="49" charset="-122"/>
              </a:defRPr>
            </a:lvl1pPr>
          </a:lstStyle>
          <a:p>
            <a:r>
              <a:rPr kumimoji="0" lang="zh-CN" altLang="en-US" dirty="0" smtClean="0"/>
              <a:t>单击此处编辑母版标题样式</a:t>
            </a:r>
            <a:endParaRPr kumimoji="0" lang="en-US" dirty="0"/>
          </a:p>
        </p:txBody>
      </p:sp>
      <p:sp>
        <p:nvSpPr>
          <p:cNvPr id="3" name="日期占位符 2"/>
          <p:cNvSpPr>
            <a:spLocks noGrp="1"/>
          </p:cNvSpPr>
          <p:nvPr>
            <p:ph type="dt" sz="half" idx="10"/>
          </p:nvPr>
        </p:nvSpPr>
        <p:spPr/>
        <p:txBody>
          <a:bodyPr/>
          <a:lstStyle>
            <a:lvl1pPr>
              <a:defRPr>
                <a:latin typeface="Comic Sans MS" pitchFamily="66" charset="0"/>
              </a:defRPr>
            </a:lvl1pPr>
          </a:lstStyle>
          <a:p>
            <a:fld id="{ACDF6120-F1F0-4C60-9FE9-39AC71A9C79D}" type="datetimeFigureOut">
              <a:rPr lang="en-US" smtClean="0">
                <a:solidFill>
                  <a:srgbClr val="464653"/>
                </a:solidFill>
              </a:rPr>
              <a:pPr/>
              <a:t>7/4/17</a:t>
            </a:fld>
            <a:endParaRPr lang="en-US">
              <a:solidFill>
                <a:srgbClr val="464653"/>
              </a:solidFill>
            </a:endParaRPr>
          </a:p>
        </p:txBody>
      </p:sp>
      <p:sp>
        <p:nvSpPr>
          <p:cNvPr id="4" name="页脚占位符 3"/>
          <p:cNvSpPr>
            <a:spLocks noGrp="1"/>
          </p:cNvSpPr>
          <p:nvPr>
            <p:ph type="ftr" sz="quarter" idx="11"/>
          </p:nvPr>
        </p:nvSpPr>
        <p:spPr/>
        <p:txBody>
          <a:bodyPr/>
          <a:lstStyle>
            <a:lvl1pPr>
              <a:defRPr>
                <a:latin typeface="Comic Sans MS" pitchFamily="66" charset="0"/>
              </a:defRPr>
            </a:lvl1pPr>
          </a:lstStyle>
          <a:p>
            <a:endParaRPr lang="en-US">
              <a:solidFill>
                <a:srgbClr val="464653"/>
              </a:solidFill>
            </a:endParaRPr>
          </a:p>
        </p:txBody>
      </p:sp>
      <p:sp>
        <p:nvSpPr>
          <p:cNvPr id="5" name="灯片编号占位符 4"/>
          <p:cNvSpPr>
            <a:spLocks noGrp="1"/>
          </p:cNvSpPr>
          <p:nvPr>
            <p:ph type="sldNum" sz="quarter" idx="12"/>
          </p:nvPr>
        </p:nvSpPr>
        <p:spPr/>
        <p:txBody>
          <a:bodyPr/>
          <a:lstStyle>
            <a:lvl1pPr>
              <a:defRPr>
                <a:latin typeface="Comic Sans MS" pitchFamily="66" charset="0"/>
              </a:defRPr>
            </a:lvl1pPr>
          </a:lstStyle>
          <a:p>
            <a:fld id="{EA7C8D44-3667-46F6-9772-CC52308E2A7F}"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461867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标题幻灯片">
    <p:spTree>
      <p:nvGrpSpPr>
        <p:cNvPr id="1" name=""/>
        <p:cNvGrpSpPr/>
        <p:nvPr/>
      </p:nvGrpSpPr>
      <p:grpSpPr>
        <a:xfrm>
          <a:off x="0" y="0"/>
          <a:ext cx="0" cy="0"/>
          <a:chOff x="0" y="0"/>
          <a:chExt cx="0" cy="0"/>
        </a:xfrm>
      </p:grpSpPr>
      <p:sp>
        <p:nvSpPr>
          <p:cNvPr id="8" name="标题 7"/>
          <p:cNvSpPr>
            <a:spLocks noGrp="1"/>
          </p:cNvSpPr>
          <p:nvPr>
            <p:ph type="ctrTitle"/>
          </p:nvPr>
        </p:nvSpPr>
        <p:spPr>
          <a:xfrm>
            <a:off x="1219200" y="2348880"/>
            <a:ext cx="6858000" cy="2527920"/>
          </a:xfrm>
        </p:spPr>
        <p:txBody>
          <a:bodyPr anchor="t" anchorCtr="0"/>
          <a:lstStyle>
            <a:lvl1pPr algn="r">
              <a:defRPr sz="3200" b="1">
                <a:solidFill>
                  <a:schemeClr val="tx1"/>
                </a:solidFill>
                <a:latin typeface="Comic Sans MS" pitchFamily="66" charset="0"/>
                <a:ea typeface="黑体" pitchFamily="49" charset="-122"/>
              </a:defRPr>
            </a:lvl1pPr>
          </a:lstStyle>
          <a:p>
            <a:r>
              <a:rPr kumimoji="0" lang="zh-CN" altLang="en-US" dirty="0" smtClean="0"/>
              <a:t>单击此处编辑母版标题样式</a:t>
            </a:r>
            <a:endParaRPr kumimoji="0" lang="en-US" dirty="0"/>
          </a:p>
        </p:txBody>
      </p:sp>
      <p:sp>
        <p:nvSpPr>
          <p:cNvPr id="28" name="日期占位符 27"/>
          <p:cNvSpPr>
            <a:spLocks noGrp="1"/>
          </p:cNvSpPr>
          <p:nvPr>
            <p:ph type="dt" sz="half" idx="10"/>
          </p:nvPr>
        </p:nvSpPr>
        <p:spPr>
          <a:xfrm>
            <a:off x="6400800" y="6355080"/>
            <a:ext cx="2286000" cy="365760"/>
          </a:xfrm>
        </p:spPr>
        <p:txBody>
          <a:bodyPr/>
          <a:lstStyle>
            <a:lvl1pPr>
              <a:defRPr sz="1400">
                <a:latin typeface="Comic Sans MS" pitchFamily="66" charset="0"/>
              </a:defRPr>
            </a:lvl1pPr>
          </a:lstStyle>
          <a:p>
            <a:fld id="{ACDF6120-F1F0-4C60-9FE9-39AC71A9C79D}" type="datetimeFigureOut">
              <a:rPr lang="en-US" smtClean="0"/>
              <a:pPr/>
              <a:t>7/4/17</a:t>
            </a:fld>
            <a:endParaRPr lang="en-US" sz="1600" dirty="0"/>
          </a:p>
        </p:txBody>
      </p:sp>
      <p:sp>
        <p:nvSpPr>
          <p:cNvPr id="17" name="页脚占位符 16"/>
          <p:cNvSpPr>
            <a:spLocks noGrp="1"/>
          </p:cNvSpPr>
          <p:nvPr>
            <p:ph type="ftr" sz="quarter" idx="11"/>
          </p:nvPr>
        </p:nvSpPr>
        <p:spPr>
          <a:xfrm>
            <a:off x="2898648" y="6355080"/>
            <a:ext cx="3474720" cy="365760"/>
          </a:xfrm>
        </p:spPr>
        <p:txBody>
          <a:bodyPr/>
          <a:lstStyle>
            <a:lvl1pPr>
              <a:defRPr>
                <a:latin typeface="Comic Sans MS" pitchFamily="66" charset="0"/>
              </a:defRPr>
            </a:lvl1pPr>
          </a:lstStyle>
          <a:p>
            <a:endParaRPr lang="en-US" dirty="0"/>
          </a:p>
        </p:txBody>
      </p:sp>
      <p:sp>
        <p:nvSpPr>
          <p:cNvPr id="29" name="灯片编号占位符 28"/>
          <p:cNvSpPr>
            <a:spLocks noGrp="1"/>
          </p:cNvSpPr>
          <p:nvPr>
            <p:ph type="sldNum" sz="quarter" idx="12"/>
          </p:nvPr>
        </p:nvSpPr>
        <p:spPr>
          <a:xfrm>
            <a:off x="1216152" y="6355080"/>
            <a:ext cx="1219200" cy="365760"/>
          </a:xfrm>
        </p:spPr>
        <p:txBody>
          <a:bodyPr/>
          <a:lstStyle>
            <a:lvl1pPr>
              <a:defRPr>
                <a:latin typeface="Comic Sans MS" pitchFamily="66" charset="0"/>
              </a:defRPr>
            </a:lvl1pPr>
          </a:lstStyle>
          <a:p>
            <a:fld id="{EA7C8D44-3667-46F6-9772-CC52308E2A7F}" type="slidenum">
              <a:rPr lang="en-US" smtClean="0"/>
              <a:pPr/>
              <a:t>‹#›</a:t>
            </a:fld>
            <a:endParaRPr lang="en-US" dirty="0"/>
          </a:p>
        </p:txBody>
      </p:sp>
      <p:sp>
        <p:nvSpPr>
          <p:cNvPr id="21" name="矩形 20"/>
          <p:cNvSpPr/>
          <p:nvPr/>
        </p:nvSpPr>
        <p:spPr>
          <a:xfrm>
            <a:off x="904875" y="2276872"/>
            <a:ext cx="7315200" cy="2651363"/>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Comic Sans MS" pitchFamily="66" charset="0"/>
            </a:endParaRPr>
          </a:p>
        </p:txBody>
      </p:sp>
      <p:sp>
        <p:nvSpPr>
          <p:cNvPr id="22" name="矩形 21"/>
          <p:cNvSpPr/>
          <p:nvPr/>
        </p:nvSpPr>
        <p:spPr>
          <a:xfrm>
            <a:off x="899592" y="2276872"/>
            <a:ext cx="233883" cy="2651363"/>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Comic Sans MS" pitchFamily="66"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Comic Sans MS" pitchFamily="66" charset="0"/>
              </a:defRPr>
            </a:lvl1pPr>
          </a:lstStyle>
          <a:p>
            <a:fld id="{ACDF6120-F1F0-4C60-9FE9-39AC71A9C79D}" type="datetimeFigureOut">
              <a:rPr lang="en-US" smtClean="0">
                <a:solidFill>
                  <a:srgbClr val="464653"/>
                </a:solidFill>
              </a:rPr>
              <a:pPr/>
              <a:t>7/4/17</a:t>
            </a:fld>
            <a:endParaRPr lang="en-US">
              <a:solidFill>
                <a:srgbClr val="464653"/>
              </a:solidFill>
            </a:endParaRPr>
          </a:p>
        </p:txBody>
      </p:sp>
      <p:sp>
        <p:nvSpPr>
          <p:cNvPr id="3" name="页脚占位符 2"/>
          <p:cNvSpPr>
            <a:spLocks noGrp="1"/>
          </p:cNvSpPr>
          <p:nvPr>
            <p:ph type="ftr" sz="quarter" idx="11"/>
          </p:nvPr>
        </p:nvSpPr>
        <p:spPr/>
        <p:txBody>
          <a:bodyPr/>
          <a:lstStyle>
            <a:lvl1pPr>
              <a:defRPr>
                <a:latin typeface="Comic Sans MS" pitchFamily="66" charset="0"/>
              </a:defRPr>
            </a:lvl1pPr>
          </a:lstStyle>
          <a:p>
            <a:endParaRPr lang="en-US">
              <a:solidFill>
                <a:srgbClr val="464653"/>
              </a:solidFill>
            </a:endParaRPr>
          </a:p>
        </p:txBody>
      </p:sp>
      <p:sp>
        <p:nvSpPr>
          <p:cNvPr id="4" name="灯片编号占位符 3"/>
          <p:cNvSpPr>
            <a:spLocks noGrp="1"/>
          </p:cNvSpPr>
          <p:nvPr>
            <p:ph type="sldNum" sz="quarter" idx="12"/>
          </p:nvPr>
        </p:nvSpPr>
        <p:spPr/>
        <p:txBody>
          <a:bodyPr/>
          <a:lstStyle>
            <a:lvl1pPr>
              <a:defRPr>
                <a:latin typeface="Comic Sans MS" pitchFamily="66" charset="0"/>
              </a:defRPr>
            </a:lvl1pPr>
          </a:lstStyle>
          <a:p>
            <a:fld id="{EA7C8D44-3667-46F6-9772-CC52308E2A7F}"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675581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Comic Sans MS" pitchFamily="66" charset="0"/>
                <a:ea typeface="黑体" pitchFamily="49" charset="-122"/>
                <a:cs typeface="+mn-cs"/>
              </a:defRPr>
            </a:lvl1pPr>
          </a:lstStyle>
          <a:p>
            <a:r>
              <a:rPr kumimoji="0" lang="zh-CN" altLang="en-US" dirty="0" smtClean="0"/>
              <a:t>单击此处编辑母版标题样式</a:t>
            </a:r>
            <a:endParaRPr kumimoji="0" lang="en-US" dirty="0"/>
          </a:p>
        </p:txBody>
      </p:sp>
      <p:sp>
        <p:nvSpPr>
          <p:cNvPr id="3" name="文本占位符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latin typeface="Comic Sans MS" pitchFamily="66" charset="0"/>
                <a:ea typeface="+mj-ea"/>
              </a:defRPr>
            </a:lvl1pPr>
            <a:lvl2pPr>
              <a:buNone/>
              <a:defRPr sz="1200"/>
            </a:lvl2pPr>
            <a:lvl3pPr>
              <a:buNone/>
              <a:defRPr sz="1000"/>
            </a:lvl3pPr>
            <a:lvl4pPr>
              <a:buNone/>
              <a:defRPr sz="900"/>
            </a:lvl4pPr>
            <a:lvl5pPr>
              <a:buNone/>
              <a:defRPr sz="900"/>
            </a:lvl5pPr>
          </a:lstStyle>
          <a:p>
            <a:pPr lvl="0" eaLnBrk="1" latinLnBrk="0" hangingPunct="1"/>
            <a:r>
              <a:rPr kumimoji="0" lang="zh-CN" altLang="en-US" dirty="0" smtClean="0"/>
              <a:t>单击此处编辑母版文本样式</a:t>
            </a:r>
          </a:p>
        </p:txBody>
      </p:sp>
      <p:sp>
        <p:nvSpPr>
          <p:cNvPr id="5" name="日期占位符 4"/>
          <p:cNvSpPr>
            <a:spLocks noGrp="1"/>
          </p:cNvSpPr>
          <p:nvPr>
            <p:ph type="dt" sz="half" idx="10"/>
          </p:nvPr>
        </p:nvSpPr>
        <p:spPr/>
        <p:txBody>
          <a:bodyPr/>
          <a:lstStyle>
            <a:lvl1pPr>
              <a:defRPr>
                <a:latin typeface="Comic Sans MS" pitchFamily="66" charset="0"/>
              </a:defRPr>
            </a:lvl1pPr>
          </a:lstStyle>
          <a:p>
            <a:fld id="{ACDF6120-F1F0-4C60-9FE9-39AC71A9C79D}" type="datetimeFigureOut">
              <a:rPr lang="en-US" smtClean="0">
                <a:solidFill>
                  <a:srgbClr val="464653"/>
                </a:solidFill>
              </a:rPr>
              <a:pPr/>
              <a:t>7/4/17</a:t>
            </a:fld>
            <a:endParaRPr lang="en-US">
              <a:solidFill>
                <a:srgbClr val="464653"/>
              </a:solidFill>
            </a:endParaRPr>
          </a:p>
        </p:txBody>
      </p:sp>
      <p:sp>
        <p:nvSpPr>
          <p:cNvPr id="6" name="页脚占位符 5"/>
          <p:cNvSpPr>
            <a:spLocks noGrp="1"/>
          </p:cNvSpPr>
          <p:nvPr>
            <p:ph type="ftr" sz="quarter" idx="11"/>
          </p:nvPr>
        </p:nvSpPr>
        <p:spPr/>
        <p:txBody>
          <a:bodyPr/>
          <a:lstStyle>
            <a:lvl1pPr>
              <a:defRPr>
                <a:latin typeface="Comic Sans MS" pitchFamily="66" charset="0"/>
              </a:defRPr>
            </a:lvl1pPr>
          </a:lstStyle>
          <a:p>
            <a:endParaRPr lang="en-US">
              <a:solidFill>
                <a:srgbClr val="464653"/>
              </a:solidFill>
            </a:endParaRPr>
          </a:p>
        </p:txBody>
      </p:sp>
      <p:sp>
        <p:nvSpPr>
          <p:cNvPr id="7" name="灯片编号占位符 6"/>
          <p:cNvSpPr>
            <a:spLocks noGrp="1"/>
          </p:cNvSpPr>
          <p:nvPr>
            <p:ph type="sldNum" sz="quarter" idx="12"/>
          </p:nvPr>
        </p:nvSpPr>
        <p:spPr/>
        <p:txBody>
          <a:bodyPr/>
          <a:lstStyle>
            <a:lvl1pPr>
              <a:defRPr>
                <a:latin typeface="Comic Sans MS" pitchFamily="66" charset="0"/>
              </a:defRPr>
            </a:lvl1pPr>
          </a:lstStyle>
          <a:p>
            <a:fld id="{EA7C8D44-3667-46F6-9772-CC52308E2A7F}" type="slidenum">
              <a:rPr lang="en-US" smtClean="0">
                <a:solidFill>
                  <a:srgbClr val="464653"/>
                </a:solidFill>
              </a:rPr>
              <a:pPr/>
              <a:t>‹#›</a:t>
            </a:fld>
            <a:endParaRPr lang="en-US">
              <a:solidFill>
                <a:srgbClr val="464653"/>
              </a:solidFill>
            </a:endParaRPr>
          </a:p>
        </p:txBody>
      </p:sp>
      <p:sp>
        <p:nvSpPr>
          <p:cNvPr id="10" name="直接连接符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dirty="0">
              <a:solidFill>
                <a:prstClr val="black"/>
              </a:solidFill>
              <a:latin typeface="Comic Sans MS" pitchFamily="66" charset="0"/>
            </a:endParaRPr>
          </a:p>
        </p:txBody>
      </p:sp>
      <p:sp>
        <p:nvSpPr>
          <p:cNvPr id="12" name="内容占位符 11"/>
          <p:cNvSpPr>
            <a:spLocks noGrp="1"/>
          </p:cNvSpPr>
          <p:nvPr>
            <p:ph sz="quarter" idx="1"/>
          </p:nvPr>
        </p:nvSpPr>
        <p:spPr>
          <a:xfrm>
            <a:off x="304800" y="304800"/>
            <a:ext cx="5715000" cy="5715000"/>
          </a:xfrm>
        </p:spPr>
        <p:txBody>
          <a:bodyPr/>
          <a:lstStyle>
            <a:lvl1pPr>
              <a:buFont typeface="Wingdings" pitchFamily="2" charset="2"/>
              <a:buChar char="u"/>
              <a:defRPr>
                <a:latin typeface="Comic Sans MS" pitchFamily="66" charset="0"/>
                <a:ea typeface="+mj-ea"/>
                <a:cs typeface="Tahoma" pitchFamily="34" charset="0"/>
              </a:defRPr>
            </a:lvl1pPr>
            <a:lvl2pPr>
              <a:buFont typeface="Wingdings" pitchFamily="2" charset="2"/>
              <a:buChar char="n"/>
              <a:defRPr>
                <a:latin typeface="Comic Sans MS" pitchFamily="66" charset="0"/>
                <a:ea typeface="+mj-ea"/>
              </a:defRPr>
            </a:lvl2pPr>
            <a:lvl3pPr>
              <a:defRPr>
                <a:latin typeface="Comic Sans MS" pitchFamily="66" charset="0"/>
                <a:ea typeface="+mj-ea"/>
              </a:defRPr>
            </a:lvl3pPr>
            <a:lvl4pPr>
              <a:defRPr>
                <a:latin typeface="Comic Sans MS" pitchFamily="66" charset="0"/>
                <a:ea typeface="+mj-ea"/>
              </a:defRPr>
            </a:lvl4pPr>
            <a:lvl5pPr>
              <a:defRPr>
                <a:latin typeface="Comic Sans MS" pitchFamily="66" charset="0"/>
                <a:ea typeface="+mj-ea"/>
              </a:defRPr>
            </a:lvl5pPr>
          </a:lstStyle>
          <a:p>
            <a:pPr lvl="0" eaLnBrk="1" latinLnBrk="0" hangingPunct="1"/>
            <a:r>
              <a:rPr lang="zh-CN" altLang="en-US" dirty="0" smtClean="0"/>
              <a:t>单击此处编辑母版文本样式</a:t>
            </a:r>
          </a:p>
          <a:p>
            <a:pPr lvl="1" eaLnBrk="1" latinLnBrk="0" hangingPunct="1"/>
            <a:r>
              <a:rPr lang="zh-CN" altLang="en-US" dirty="0" smtClean="0"/>
              <a:t>第二级</a:t>
            </a:r>
          </a:p>
          <a:p>
            <a:pPr lvl="2" eaLnBrk="1" latinLnBrk="0" hangingPunct="1"/>
            <a:r>
              <a:rPr lang="zh-CN" altLang="en-US" dirty="0" smtClean="0"/>
              <a:t>第三级</a:t>
            </a:r>
          </a:p>
          <a:p>
            <a:pPr lvl="3" eaLnBrk="1" latinLnBrk="0" hangingPunct="1"/>
            <a:r>
              <a:rPr lang="zh-CN" altLang="en-US" dirty="0" smtClean="0"/>
              <a:t>第四级</a:t>
            </a:r>
          </a:p>
          <a:p>
            <a:pPr lvl="4" eaLnBrk="1" latinLnBrk="0" hangingPunct="1"/>
            <a:r>
              <a:rPr lang="zh-CN" altLang="en-US" dirty="0" smtClean="0"/>
              <a:t>第五级</a:t>
            </a:r>
            <a:endParaRPr kumimoji="0" lang="en-US" dirty="0"/>
          </a:p>
        </p:txBody>
      </p:sp>
    </p:spTree>
    <p:extLst>
      <p:ext uri="{BB962C8B-B14F-4D97-AF65-F5344CB8AC3E}">
        <p14:creationId xmlns:p14="http://schemas.microsoft.com/office/powerpoint/2010/main" val="10544467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latin typeface="Comic Sans MS" pitchFamily="66" charset="0"/>
                <a:ea typeface="黑体" pitchFamily="49" charset="-122"/>
              </a:defRPr>
            </a:lvl1pPr>
          </a:lstStyle>
          <a:p>
            <a:r>
              <a:rPr kumimoji="0" lang="zh-CN" altLang="en-US" dirty="0" smtClean="0"/>
              <a:t>单击此处编辑母版标题样式</a:t>
            </a:r>
            <a:endParaRPr kumimoji="0" lang="en-US" dirty="0"/>
          </a:p>
        </p:txBody>
      </p:sp>
      <p:sp>
        <p:nvSpPr>
          <p:cNvPr id="3" name="图片占位符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atin typeface="Comic Sans MS" pitchFamily="66" charset="0"/>
              </a:defRPr>
            </a:lvl1pPr>
          </a:lstStyle>
          <a:p>
            <a:r>
              <a:rPr kumimoji="0" lang="zh-CN" altLang="en-US" dirty="0" smtClean="0"/>
              <a:t>单击图标添加图片</a:t>
            </a:r>
            <a:endParaRPr kumimoji="0" lang="en-US" dirty="0"/>
          </a:p>
        </p:txBody>
      </p:sp>
      <p:sp>
        <p:nvSpPr>
          <p:cNvPr id="4" name="文本占位符 3"/>
          <p:cNvSpPr>
            <a:spLocks noGrp="1"/>
          </p:cNvSpPr>
          <p:nvPr>
            <p:ph type="body" sz="half" idx="2"/>
          </p:nvPr>
        </p:nvSpPr>
        <p:spPr>
          <a:xfrm>
            <a:off x="457200" y="1219200"/>
            <a:ext cx="8229600" cy="533400"/>
          </a:xfrm>
        </p:spPr>
        <p:txBody>
          <a:bodyPr anchor="ctr" anchorCtr="0"/>
          <a:lstStyle>
            <a:lvl1pPr marL="0" indent="0" algn="l">
              <a:buFontTx/>
              <a:buNone/>
              <a:defRPr sz="1400">
                <a:latin typeface="Comic Sans MS" pitchFamily="66" charset="0"/>
                <a:ea typeface="+mj-ea"/>
              </a:defRPr>
            </a:lvl1pPr>
            <a:lvl2pPr>
              <a:defRPr sz="1200"/>
            </a:lvl2pPr>
            <a:lvl3pPr>
              <a:defRPr sz="1000"/>
            </a:lvl3pPr>
            <a:lvl4pPr>
              <a:defRPr sz="900"/>
            </a:lvl4pPr>
            <a:lvl5pPr>
              <a:defRPr sz="900"/>
            </a:lvl5pPr>
          </a:lstStyle>
          <a:p>
            <a:pPr lvl="0" eaLnBrk="1" latinLnBrk="0" hangingPunct="1"/>
            <a:r>
              <a:rPr kumimoji="0" lang="zh-CN" altLang="en-US" dirty="0" smtClean="0"/>
              <a:t>单击此处编辑母版文本样式</a:t>
            </a:r>
          </a:p>
        </p:txBody>
      </p:sp>
      <p:sp>
        <p:nvSpPr>
          <p:cNvPr id="5" name="日期占位符 4"/>
          <p:cNvSpPr>
            <a:spLocks noGrp="1"/>
          </p:cNvSpPr>
          <p:nvPr>
            <p:ph type="dt" sz="half" idx="10"/>
          </p:nvPr>
        </p:nvSpPr>
        <p:spPr/>
        <p:txBody>
          <a:bodyPr/>
          <a:lstStyle>
            <a:lvl1pPr>
              <a:defRPr>
                <a:latin typeface="Comic Sans MS" pitchFamily="66" charset="0"/>
              </a:defRPr>
            </a:lvl1pPr>
          </a:lstStyle>
          <a:p>
            <a:fld id="{ACDF6120-F1F0-4C60-9FE9-39AC71A9C79D}" type="datetimeFigureOut">
              <a:rPr lang="en-US" smtClean="0">
                <a:solidFill>
                  <a:srgbClr val="DDE9EC"/>
                </a:solidFill>
              </a:rPr>
              <a:pPr/>
              <a:t>7/4/17</a:t>
            </a:fld>
            <a:endParaRPr lang="en-US">
              <a:solidFill>
                <a:srgbClr val="DDE9EC"/>
              </a:solidFill>
            </a:endParaRPr>
          </a:p>
        </p:txBody>
      </p:sp>
      <p:sp>
        <p:nvSpPr>
          <p:cNvPr id="6" name="页脚占位符 5"/>
          <p:cNvSpPr>
            <a:spLocks noGrp="1"/>
          </p:cNvSpPr>
          <p:nvPr>
            <p:ph type="ftr" sz="quarter" idx="11"/>
          </p:nvPr>
        </p:nvSpPr>
        <p:spPr/>
        <p:txBody>
          <a:bodyPr/>
          <a:lstStyle>
            <a:lvl1pPr>
              <a:defRPr>
                <a:latin typeface="Comic Sans MS" pitchFamily="66" charset="0"/>
              </a:defRPr>
            </a:lvl1pPr>
          </a:lstStyle>
          <a:p>
            <a:endParaRPr lang="en-US">
              <a:solidFill>
                <a:srgbClr val="DDE9EC"/>
              </a:solidFill>
            </a:endParaRPr>
          </a:p>
        </p:txBody>
      </p:sp>
      <p:sp>
        <p:nvSpPr>
          <p:cNvPr id="7" name="灯片编号占位符 6"/>
          <p:cNvSpPr>
            <a:spLocks noGrp="1"/>
          </p:cNvSpPr>
          <p:nvPr>
            <p:ph type="sldNum" sz="quarter" idx="12"/>
          </p:nvPr>
        </p:nvSpPr>
        <p:spPr/>
        <p:txBody>
          <a:bodyPr/>
          <a:lstStyle>
            <a:lvl1pPr>
              <a:defRPr>
                <a:latin typeface="Comic Sans MS" pitchFamily="66" charset="0"/>
              </a:defRPr>
            </a:lvl1pPr>
          </a:lstStyle>
          <a:p>
            <a:fld id="{EA7C8D44-3667-46F6-9772-CC52308E2A7F}" type="slidenum">
              <a:rPr lang="en-US" smtClean="0">
                <a:solidFill>
                  <a:srgbClr val="DDE9EC"/>
                </a:solidFill>
              </a:rPr>
              <a:pPr/>
              <a:t>‹#›</a:t>
            </a:fld>
            <a:endParaRPr lang="en-US">
              <a:solidFill>
                <a:srgbClr val="DDE9EC"/>
              </a:solidFill>
            </a:endParaRPr>
          </a:p>
        </p:txBody>
      </p:sp>
      <p:sp>
        <p:nvSpPr>
          <p:cNvPr id="10" name="矩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Comic Sans MS" pitchFamily="66" charset="0"/>
            </a:endParaRPr>
          </a:p>
        </p:txBody>
      </p:sp>
    </p:spTree>
    <p:extLst>
      <p:ext uri="{BB962C8B-B14F-4D97-AF65-F5344CB8AC3E}">
        <p14:creationId xmlns:p14="http://schemas.microsoft.com/office/powerpoint/2010/main" val="2933556220"/>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Comic Sans MS" pitchFamily="66" charset="0"/>
                <a:ea typeface="黑体" pitchFamily="49" charset="-122"/>
              </a:defRPr>
            </a:lvl1pPr>
          </a:lstStyle>
          <a:p>
            <a:r>
              <a:rPr kumimoji="0" lang="zh-CN" altLang="en-US" dirty="0" smtClean="0"/>
              <a:t>单击此处编辑母版标题样式</a:t>
            </a:r>
            <a:endParaRPr kumimoji="0" lang="en-US" dirty="0"/>
          </a:p>
        </p:txBody>
      </p:sp>
      <p:sp>
        <p:nvSpPr>
          <p:cNvPr id="3" name="竖排文字占位符 2"/>
          <p:cNvSpPr>
            <a:spLocks noGrp="1"/>
          </p:cNvSpPr>
          <p:nvPr>
            <p:ph type="body" orient="vert" idx="1"/>
          </p:nvPr>
        </p:nvSpPr>
        <p:spPr/>
        <p:txBody>
          <a:bodyPr vert="eaVert"/>
          <a:lstStyle>
            <a:lvl1pPr>
              <a:buFont typeface="Wingdings" pitchFamily="2" charset="2"/>
              <a:buChar char="u"/>
              <a:defRPr>
                <a:latin typeface="+mj-ea"/>
                <a:ea typeface="+mj-ea"/>
              </a:defRPr>
            </a:lvl1pPr>
            <a:lvl2pPr>
              <a:buFont typeface="Wingdings" pitchFamily="2" charset="2"/>
              <a:buChar char="n"/>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eaLnBrk="1" latinLnBrk="0" hangingPunct="1"/>
            <a:r>
              <a:rPr lang="zh-CN" altLang="en-US" dirty="0" smtClean="0"/>
              <a:t>单击此处编辑母版文本样式</a:t>
            </a:r>
          </a:p>
          <a:p>
            <a:pPr lvl="1" eaLnBrk="1" latinLnBrk="0" hangingPunct="1"/>
            <a:r>
              <a:rPr lang="zh-CN" altLang="en-US" dirty="0" smtClean="0"/>
              <a:t>第二级</a:t>
            </a:r>
          </a:p>
          <a:p>
            <a:pPr lvl="2" eaLnBrk="1" latinLnBrk="0" hangingPunct="1"/>
            <a:r>
              <a:rPr lang="zh-CN" altLang="en-US" dirty="0" smtClean="0"/>
              <a:t>第三级</a:t>
            </a:r>
          </a:p>
          <a:p>
            <a:pPr lvl="3" eaLnBrk="1" latinLnBrk="0" hangingPunct="1"/>
            <a:r>
              <a:rPr lang="zh-CN" altLang="en-US" dirty="0" smtClean="0"/>
              <a:t>第四级</a:t>
            </a:r>
          </a:p>
          <a:p>
            <a:pPr lvl="4" eaLnBrk="1" latinLnBrk="0" hangingPunct="1"/>
            <a:r>
              <a:rPr lang="zh-CN" altLang="en-US" dirty="0" smtClean="0"/>
              <a:t>第五级</a:t>
            </a:r>
            <a:endParaRPr kumimoji="0" lang="en-US" dirty="0"/>
          </a:p>
        </p:txBody>
      </p:sp>
      <p:sp>
        <p:nvSpPr>
          <p:cNvPr id="4" name="日期占位符 3"/>
          <p:cNvSpPr>
            <a:spLocks noGrp="1"/>
          </p:cNvSpPr>
          <p:nvPr>
            <p:ph type="dt" sz="half" idx="10"/>
          </p:nvPr>
        </p:nvSpPr>
        <p:spPr/>
        <p:txBody>
          <a:bodyPr/>
          <a:lstStyle>
            <a:lvl1pPr>
              <a:defRPr>
                <a:latin typeface="Comic Sans MS" pitchFamily="66" charset="0"/>
              </a:defRPr>
            </a:lvl1pPr>
          </a:lstStyle>
          <a:p>
            <a:fld id="{ACDF6120-F1F0-4C60-9FE9-39AC71A9C79D}" type="datetimeFigureOut">
              <a:rPr lang="en-US" smtClean="0">
                <a:solidFill>
                  <a:srgbClr val="464653"/>
                </a:solidFill>
              </a:rPr>
              <a:pPr/>
              <a:t>7/4/17</a:t>
            </a:fld>
            <a:endParaRPr lang="en-US">
              <a:solidFill>
                <a:srgbClr val="464653"/>
              </a:solidFill>
            </a:endParaRPr>
          </a:p>
        </p:txBody>
      </p:sp>
      <p:sp>
        <p:nvSpPr>
          <p:cNvPr id="5" name="页脚占位符 4"/>
          <p:cNvSpPr>
            <a:spLocks noGrp="1"/>
          </p:cNvSpPr>
          <p:nvPr>
            <p:ph type="ftr" sz="quarter" idx="11"/>
          </p:nvPr>
        </p:nvSpPr>
        <p:spPr/>
        <p:txBody>
          <a:bodyPr/>
          <a:lstStyle>
            <a:lvl1pPr>
              <a:defRPr>
                <a:latin typeface="Comic Sans MS" pitchFamily="66" charset="0"/>
              </a:defRPr>
            </a:lvl1pPr>
          </a:lstStyle>
          <a:p>
            <a:endParaRPr lang="en-US">
              <a:solidFill>
                <a:srgbClr val="464653"/>
              </a:solidFill>
            </a:endParaRPr>
          </a:p>
        </p:txBody>
      </p:sp>
      <p:sp>
        <p:nvSpPr>
          <p:cNvPr id="6" name="灯片编号占位符 5"/>
          <p:cNvSpPr>
            <a:spLocks noGrp="1"/>
          </p:cNvSpPr>
          <p:nvPr>
            <p:ph type="sldNum" sz="quarter" idx="12"/>
          </p:nvPr>
        </p:nvSpPr>
        <p:spPr/>
        <p:txBody>
          <a:bodyPr/>
          <a:lstStyle>
            <a:lvl1pPr>
              <a:defRPr>
                <a:latin typeface="Comic Sans MS" pitchFamily="66" charset="0"/>
              </a:defRPr>
            </a:lvl1pPr>
          </a:lstStyle>
          <a:p>
            <a:fld id="{EA7C8D44-3667-46F6-9772-CC52308E2A7F}"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5784883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lvl1pPr>
              <a:defRPr>
                <a:latin typeface="黑体" pitchFamily="49" charset="-122"/>
                <a:ea typeface="黑体" pitchFamily="49" charset="-122"/>
              </a:defRPr>
            </a:lvl1pPr>
          </a:lstStyle>
          <a:p>
            <a:r>
              <a:rPr kumimoji="0" lang="zh-CN" altLang="en-US" dirty="0" smtClean="0"/>
              <a:t>单击此处编辑母版标题样式</a:t>
            </a:r>
            <a:endParaRPr kumimoji="0" lang="en-US" dirty="0"/>
          </a:p>
        </p:txBody>
      </p:sp>
      <p:sp>
        <p:nvSpPr>
          <p:cNvPr id="3" name="竖排文字占位符 2"/>
          <p:cNvSpPr>
            <a:spLocks noGrp="1"/>
          </p:cNvSpPr>
          <p:nvPr>
            <p:ph type="body" orient="vert" idx="1"/>
          </p:nvPr>
        </p:nvSpPr>
        <p:spPr>
          <a:xfrm>
            <a:off x="457200" y="274638"/>
            <a:ext cx="6019800" cy="5851525"/>
          </a:xfrm>
        </p:spPr>
        <p:txBody>
          <a:bodyPr vert="eaVert"/>
          <a:lstStyle>
            <a:lvl1pPr>
              <a:buFont typeface="Wingdings" pitchFamily="2" charset="2"/>
              <a:buChar char="u"/>
              <a:defRPr>
                <a:latin typeface="+mj-ea"/>
                <a:ea typeface="+mj-ea"/>
              </a:defRPr>
            </a:lvl1pPr>
            <a:lvl2pPr>
              <a:buFont typeface="Wingdings" pitchFamily="2" charset="2"/>
              <a:buChar char="n"/>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eaLnBrk="1" latinLnBrk="0" hangingPunct="1"/>
            <a:r>
              <a:rPr lang="zh-CN" altLang="en-US" dirty="0" smtClean="0"/>
              <a:t>单击此处编辑母版文本样式</a:t>
            </a:r>
          </a:p>
          <a:p>
            <a:pPr lvl="1" eaLnBrk="1" latinLnBrk="0" hangingPunct="1"/>
            <a:r>
              <a:rPr lang="zh-CN" altLang="en-US" dirty="0" smtClean="0"/>
              <a:t>第二级</a:t>
            </a:r>
          </a:p>
          <a:p>
            <a:pPr lvl="2" eaLnBrk="1" latinLnBrk="0" hangingPunct="1"/>
            <a:r>
              <a:rPr lang="zh-CN" altLang="en-US" dirty="0" smtClean="0"/>
              <a:t>第三级</a:t>
            </a:r>
          </a:p>
          <a:p>
            <a:pPr lvl="3" eaLnBrk="1" latinLnBrk="0" hangingPunct="1"/>
            <a:r>
              <a:rPr lang="zh-CN" altLang="en-US" dirty="0" smtClean="0"/>
              <a:t>第四级</a:t>
            </a:r>
          </a:p>
          <a:p>
            <a:pPr lvl="4" eaLnBrk="1" latinLnBrk="0" hangingPunct="1"/>
            <a:r>
              <a:rPr lang="zh-CN" altLang="en-US" dirty="0" smtClean="0"/>
              <a:t>第五级</a:t>
            </a:r>
            <a:endParaRPr kumimoji="0" lang="en-US" dirty="0"/>
          </a:p>
        </p:txBody>
      </p:sp>
      <p:sp>
        <p:nvSpPr>
          <p:cNvPr id="4" name="日期占位符 3"/>
          <p:cNvSpPr>
            <a:spLocks noGrp="1"/>
          </p:cNvSpPr>
          <p:nvPr>
            <p:ph type="dt" sz="half" idx="10"/>
          </p:nvPr>
        </p:nvSpPr>
        <p:spPr/>
        <p:txBody>
          <a:bodyPr/>
          <a:lstStyle>
            <a:lvl1pPr>
              <a:defRPr>
                <a:latin typeface="Comic Sans MS" pitchFamily="66" charset="0"/>
              </a:defRPr>
            </a:lvl1pPr>
          </a:lstStyle>
          <a:p>
            <a:fld id="{ACDF6120-F1F0-4C60-9FE9-39AC71A9C79D}" type="datetimeFigureOut">
              <a:rPr lang="en-US" smtClean="0">
                <a:solidFill>
                  <a:srgbClr val="464653"/>
                </a:solidFill>
              </a:rPr>
              <a:pPr/>
              <a:t>7/4/17</a:t>
            </a:fld>
            <a:endParaRPr lang="en-US">
              <a:solidFill>
                <a:srgbClr val="464653"/>
              </a:solidFill>
            </a:endParaRPr>
          </a:p>
        </p:txBody>
      </p:sp>
      <p:sp>
        <p:nvSpPr>
          <p:cNvPr id="5" name="页脚占位符 4"/>
          <p:cNvSpPr>
            <a:spLocks noGrp="1"/>
          </p:cNvSpPr>
          <p:nvPr>
            <p:ph type="ftr" sz="quarter" idx="11"/>
          </p:nvPr>
        </p:nvSpPr>
        <p:spPr/>
        <p:txBody>
          <a:bodyPr/>
          <a:lstStyle>
            <a:lvl1pPr>
              <a:defRPr>
                <a:latin typeface="Comic Sans MS" pitchFamily="66" charset="0"/>
              </a:defRPr>
            </a:lvl1pPr>
          </a:lstStyle>
          <a:p>
            <a:endParaRPr lang="en-US">
              <a:solidFill>
                <a:srgbClr val="464653"/>
              </a:solidFill>
            </a:endParaRPr>
          </a:p>
        </p:txBody>
      </p:sp>
      <p:sp>
        <p:nvSpPr>
          <p:cNvPr id="6" name="灯片编号占位符 5"/>
          <p:cNvSpPr>
            <a:spLocks noGrp="1"/>
          </p:cNvSpPr>
          <p:nvPr>
            <p:ph type="sldNum" sz="quarter" idx="12"/>
          </p:nvPr>
        </p:nvSpPr>
        <p:spPr/>
        <p:txBody>
          <a:bodyPr/>
          <a:lstStyle>
            <a:lvl1pPr>
              <a:defRPr>
                <a:latin typeface="Comic Sans MS" pitchFamily="66" charset="0"/>
              </a:defRPr>
            </a:lvl1pPr>
          </a:lstStyle>
          <a:p>
            <a:fld id="{EA7C8D44-3667-46F6-9772-CC52308E2A7F}" type="slidenum">
              <a:rPr lang="en-US" smtClean="0">
                <a:solidFill>
                  <a:srgbClr val="464653"/>
                </a:solidFill>
              </a:rPr>
              <a:pPr/>
              <a:t>‹#›</a:t>
            </a:fld>
            <a:endParaRPr lang="en-US">
              <a:solidFill>
                <a:srgbClr val="464653"/>
              </a:solidFill>
            </a:endParaRPr>
          </a:p>
        </p:txBody>
      </p:sp>
      <p:sp>
        <p:nvSpPr>
          <p:cNvPr id="9" name="直接连接符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latin typeface="Comic Sans MS" pitchFamily="66" charset="0"/>
            </a:endParaRPr>
          </a:p>
        </p:txBody>
      </p:sp>
    </p:spTree>
    <p:extLst>
      <p:ext uri="{BB962C8B-B14F-4D97-AF65-F5344CB8AC3E}">
        <p14:creationId xmlns:p14="http://schemas.microsoft.com/office/powerpoint/2010/main" val="922818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229600" cy="990600"/>
          </a:xfrm>
        </p:spPr>
        <p:txBody>
          <a:bodyPr/>
          <a:lstStyle>
            <a:lvl1pPr>
              <a:defRPr b="1">
                <a:latin typeface="Comic Sans MS" pitchFamily="66" charset="0"/>
                <a:ea typeface="黑体" pitchFamily="49" charset="-122"/>
              </a:defRPr>
            </a:lvl1pPr>
          </a:lstStyle>
          <a:p>
            <a:r>
              <a:rPr kumimoji="0" lang="zh-CN" altLang="en-US" dirty="0" smtClean="0"/>
              <a:t>单击此处编辑母版标题样式</a:t>
            </a:r>
            <a:endParaRPr kumimoji="0" lang="en-US" dirty="0"/>
          </a:p>
        </p:txBody>
      </p:sp>
      <p:sp>
        <p:nvSpPr>
          <p:cNvPr id="4" name="日期占位符 3"/>
          <p:cNvSpPr>
            <a:spLocks noGrp="1"/>
          </p:cNvSpPr>
          <p:nvPr>
            <p:ph type="dt" sz="half" idx="10"/>
          </p:nvPr>
        </p:nvSpPr>
        <p:spPr/>
        <p:txBody>
          <a:bodyPr/>
          <a:lstStyle>
            <a:lvl1pPr>
              <a:defRPr>
                <a:latin typeface="Comic Sans MS" pitchFamily="66" charset="0"/>
              </a:defRPr>
            </a:lvl1pPr>
          </a:lstStyle>
          <a:p>
            <a:fld id="{ACDF6120-F1F0-4C60-9FE9-39AC71A9C79D}" type="datetimeFigureOut">
              <a:rPr lang="en-US" smtClean="0"/>
              <a:pPr/>
              <a:t>7/4/17</a:t>
            </a:fld>
            <a:endParaRPr lang="en-US" dirty="0"/>
          </a:p>
        </p:txBody>
      </p:sp>
      <p:sp>
        <p:nvSpPr>
          <p:cNvPr id="5" name="页脚占位符 4"/>
          <p:cNvSpPr>
            <a:spLocks noGrp="1"/>
          </p:cNvSpPr>
          <p:nvPr>
            <p:ph type="ftr" sz="quarter" idx="11"/>
          </p:nvPr>
        </p:nvSpPr>
        <p:spPr/>
        <p:txBody>
          <a:bodyPr/>
          <a:lstStyle>
            <a:lvl1pPr>
              <a:defRPr>
                <a:latin typeface="Comic Sans MS" pitchFamily="66" charset="0"/>
              </a:defRPr>
            </a:lvl1pPr>
          </a:lstStyle>
          <a:p>
            <a:endParaRPr lang="en-US" dirty="0"/>
          </a:p>
        </p:txBody>
      </p:sp>
      <p:sp>
        <p:nvSpPr>
          <p:cNvPr id="6" name="灯片编号占位符 5"/>
          <p:cNvSpPr>
            <a:spLocks noGrp="1"/>
          </p:cNvSpPr>
          <p:nvPr>
            <p:ph type="sldNum" sz="quarter" idx="12"/>
          </p:nvPr>
        </p:nvSpPr>
        <p:spPr/>
        <p:txBody>
          <a:bodyPr/>
          <a:lstStyle>
            <a:lvl1pPr>
              <a:defRPr>
                <a:latin typeface="Comic Sans MS" pitchFamily="66" charset="0"/>
              </a:defRPr>
            </a:lvl1pPr>
          </a:lstStyle>
          <a:p>
            <a:fld id="{EA7C8D44-3667-46F6-9772-CC52308E2A7F}" type="slidenum">
              <a:rPr lang="en-US" smtClean="0"/>
              <a:pPr/>
              <a:t>‹#›</a:t>
            </a:fld>
            <a:endParaRPr lang="en-US" dirty="0"/>
          </a:p>
        </p:txBody>
      </p:sp>
      <p:sp>
        <p:nvSpPr>
          <p:cNvPr id="8" name="内容占位符 7"/>
          <p:cNvSpPr>
            <a:spLocks noGrp="1"/>
          </p:cNvSpPr>
          <p:nvPr>
            <p:ph sz="quarter" idx="1"/>
          </p:nvPr>
        </p:nvSpPr>
        <p:spPr>
          <a:xfrm>
            <a:off x="457200" y="1124744"/>
            <a:ext cx="8229600" cy="5032216"/>
          </a:xfrm>
        </p:spPr>
        <p:txBody>
          <a:bodyPr/>
          <a:lstStyle>
            <a:lvl1pPr>
              <a:spcAft>
                <a:spcPts val="200"/>
              </a:spcAft>
              <a:buFont typeface="Wingdings" pitchFamily="2" charset="2"/>
              <a:buChar char="u"/>
              <a:defRPr>
                <a:solidFill>
                  <a:schemeClr val="tx1"/>
                </a:solidFill>
                <a:latin typeface="Comic Sans MS" pitchFamily="66" charset="0"/>
                <a:ea typeface="+mj-ea"/>
                <a:cs typeface="Tahoma" pitchFamily="34" charset="0"/>
              </a:defRPr>
            </a:lvl1pPr>
            <a:lvl2pPr>
              <a:spcAft>
                <a:spcPts val="200"/>
              </a:spcAft>
              <a:buFont typeface="Wingdings" pitchFamily="2" charset="2"/>
              <a:buChar char="n"/>
              <a:defRPr>
                <a:solidFill>
                  <a:schemeClr val="tx1"/>
                </a:solidFill>
                <a:latin typeface="Comic Sans MS" pitchFamily="66" charset="0"/>
                <a:ea typeface="+mj-ea"/>
              </a:defRPr>
            </a:lvl2pPr>
            <a:lvl3pPr>
              <a:spcAft>
                <a:spcPts val="200"/>
              </a:spcAft>
              <a:buFont typeface="Wingdings 3" pitchFamily="18" charset="2"/>
              <a:buChar char="}"/>
              <a:defRPr>
                <a:solidFill>
                  <a:schemeClr val="tx1"/>
                </a:solidFill>
                <a:latin typeface="Comic Sans MS" pitchFamily="66" charset="0"/>
                <a:ea typeface="+mj-ea"/>
              </a:defRPr>
            </a:lvl3pPr>
            <a:lvl4pPr>
              <a:spcAft>
                <a:spcPts val="200"/>
              </a:spcAft>
              <a:defRPr>
                <a:solidFill>
                  <a:schemeClr val="tx1"/>
                </a:solidFill>
                <a:latin typeface="Comic Sans MS" pitchFamily="66" charset="0"/>
                <a:ea typeface="+mj-ea"/>
              </a:defRPr>
            </a:lvl4pPr>
            <a:lvl5pPr>
              <a:spcAft>
                <a:spcPts val="200"/>
              </a:spcAft>
              <a:defRPr>
                <a:solidFill>
                  <a:schemeClr val="tx1"/>
                </a:solidFill>
                <a:latin typeface="Comic Sans MS" pitchFamily="66" charset="0"/>
                <a:ea typeface="+mj-ea"/>
              </a:defRPr>
            </a:lvl5pPr>
          </a:lstStyle>
          <a:p>
            <a:pPr lvl="0" eaLnBrk="1" latinLnBrk="0" hangingPunct="1"/>
            <a:r>
              <a:rPr lang="zh-CN" altLang="en-US" dirty="0" smtClean="0"/>
              <a:t>单击此处编辑母版文本样式</a:t>
            </a:r>
          </a:p>
          <a:p>
            <a:pPr lvl="1" eaLnBrk="1" latinLnBrk="0" hangingPunct="1"/>
            <a:r>
              <a:rPr lang="zh-CN" altLang="en-US" dirty="0" smtClean="0"/>
              <a:t>第二级</a:t>
            </a:r>
          </a:p>
          <a:p>
            <a:pPr lvl="2" eaLnBrk="1" latinLnBrk="0" hangingPunct="1"/>
            <a:r>
              <a:rPr lang="zh-CN" altLang="en-US" dirty="0" smtClean="0"/>
              <a:t>第三级</a:t>
            </a:r>
          </a:p>
          <a:p>
            <a:pPr lvl="3" eaLnBrk="1" latinLnBrk="0" hangingPunct="1"/>
            <a:r>
              <a:rPr lang="zh-CN" altLang="en-US" dirty="0" smtClean="0"/>
              <a:t>第四级</a:t>
            </a:r>
          </a:p>
          <a:p>
            <a:pPr lvl="4" eaLnBrk="1" latinLnBrk="0" hangingPunct="1"/>
            <a:r>
              <a:rPr lang="zh-CN" altLang="en-US" dirty="0" smtClean="0"/>
              <a:t>第五级</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229600" cy="990600"/>
          </a:xfrm>
        </p:spPr>
        <p:txBody>
          <a:bodyPr/>
          <a:lstStyle>
            <a:lvl1pPr>
              <a:defRPr b="1">
                <a:latin typeface="Comic Sans MS" pitchFamily="66" charset="0"/>
                <a:ea typeface="黑体" pitchFamily="49" charset="-122"/>
              </a:defRPr>
            </a:lvl1pPr>
          </a:lstStyle>
          <a:p>
            <a:r>
              <a:rPr kumimoji="0" lang="zh-CN" altLang="en-US" dirty="0" smtClean="0"/>
              <a:t>单击此处编辑母版标题样式</a:t>
            </a:r>
            <a:endParaRPr kumimoji="0" lang="en-US" dirty="0"/>
          </a:p>
        </p:txBody>
      </p:sp>
      <p:sp>
        <p:nvSpPr>
          <p:cNvPr id="4" name="日期占位符 3"/>
          <p:cNvSpPr>
            <a:spLocks noGrp="1"/>
          </p:cNvSpPr>
          <p:nvPr>
            <p:ph type="dt" sz="half" idx="10"/>
          </p:nvPr>
        </p:nvSpPr>
        <p:spPr/>
        <p:txBody>
          <a:bodyPr/>
          <a:lstStyle>
            <a:lvl1pPr>
              <a:defRPr>
                <a:latin typeface="Comic Sans MS" pitchFamily="66" charset="0"/>
              </a:defRPr>
            </a:lvl1pPr>
          </a:lstStyle>
          <a:p>
            <a:fld id="{ACDF6120-F1F0-4C60-9FE9-39AC71A9C79D}" type="datetimeFigureOut">
              <a:rPr lang="en-US" smtClean="0"/>
              <a:pPr/>
              <a:t>7/4/17</a:t>
            </a:fld>
            <a:endParaRPr lang="en-US" dirty="0"/>
          </a:p>
        </p:txBody>
      </p:sp>
      <p:sp>
        <p:nvSpPr>
          <p:cNvPr id="5" name="页脚占位符 4"/>
          <p:cNvSpPr>
            <a:spLocks noGrp="1"/>
          </p:cNvSpPr>
          <p:nvPr>
            <p:ph type="ftr" sz="quarter" idx="11"/>
          </p:nvPr>
        </p:nvSpPr>
        <p:spPr/>
        <p:txBody>
          <a:bodyPr/>
          <a:lstStyle>
            <a:lvl1pPr>
              <a:defRPr>
                <a:latin typeface="Comic Sans MS" pitchFamily="66" charset="0"/>
              </a:defRPr>
            </a:lvl1pPr>
          </a:lstStyle>
          <a:p>
            <a:endParaRPr lang="en-US" dirty="0"/>
          </a:p>
        </p:txBody>
      </p:sp>
      <p:sp>
        <p:nvSpPr>
          <p:cNvPr id="6" name="灯片编号占位符 5"/>
          <p:cNvSpPr>
            <a:spLocks noGrp="1"/>
          </p:cNvSpPr>
          <p:nvPr>
            <p:ph type="sldNum" sz="quarter" idx="12"/>
          </p:nvPr>
        </p:nvSpPr>
        <p:spPr/>
        <p:txBody>
          <a:bodyPr/>
          <a:lstStyle>
            <a:lvl1pPr>
              <a:defRPr>
                <a:latin typeface="Comic Sans MS" pitchFamily="66" charset="0"/>
              </a:defRPr>
            </a:lvl1pPr>
          </a:lstStyle>
          <a:p>
            <a:fld id="{EA7C8D44-3667-46F6-9772-CC52308E2A7F}" type="slidenum">
              <a:rPr lang="en-US" smtClean="0"/>
              <a:pPr/>
              <a:t>‹#›</a:t>
            </a:fld>
            <a:endParaRPr lang="en-US" dirty="0"/>
          </a:p>
        </p:txBody>
      </p:sp>
      <p:sp>
        <p:nvSpPr>
          <p:cNvPr id="8" name="内容占位符 7"/>
          <p:cNvSpPr>
            <a:spLocks noGrp="1"/>
          </p:cNvSpPr>
          <p:nvPr>
            <p:ph sz="quarter" idx="1"/>
          </p:nvPr>
        </p:nvSpPr>
        <p:spPr>
          <a:xfrm>
            <a:off x="457200" y="1124744"/>
            <a:ext cx="8229600" cy="5032216"/>
          </a:xfrm>
        </p:spPr>
        <p:txBody>
          <a:bodyPr/>
          <a:lstStyle>
            <a:lvl1pPr>
              <a:spcAft>
                <a:spcPts val="200"/>
              </a:spcAft>
              <a:buFont typeface="Wingdings" pitchFamily="2" charset="2"/>
              <a:buChar char="u"/>
              <a:defRPr>
                <a:latin typeface="Comic Sans MS" pitchFamily="66" charset="0"/>
                <a:ea typeface="+mj-ea"/>
                <a:cs typeface="Tahoma" pitchFamily="34" charset="0"/>
              </a:defRPr>
            </a:lvl1pPr>
            <a:lvl2pPr>
              <a:spcAft>
                <a:spcPts val="200"/>
              </a:spcAft>
              <a:buFont typeface="Wingdings" pitchFamily="2" charset="2"/>
              <a:buChar char="n"/>
              <a:defRPr>
                <a:latin typeface="Comic Sans MS" pitchFamily="66" charset="0"/>
                <a:ea typeface="+mj-ea"/>
              </a:defRPr>
            </a:lvl2pPr>
            <a:lvl3pPr>
              <a:spcAft>
                <a:spcPts val="200"/>
              </a:spcAft>
              <a:buFont typeface="Wingdings 3" pitchFamily="18" charset="2"/>
              <a:buChar char="}"/>
              <a:defRPr>
                <a:latin typeface="Comic Sans MS" pitchFamily="66" charset="0"/>
                <a:ea typeface="+mj-ea"/>
              </a:defRPr>
            </a:lvl3pPr>
            <a:lvl4pPr>
              <a:spcAft>
                <a:spcPts val="200"/>
              </a:spcAft>
              <a:defRPr>
                <a:latin typeface="Comic Sans MS" pitchFamily="66" charset="0"/>
                <a:ea typeface="+mj-ea"/>
              </a:defRPr>
            </a:lvl4pPr>
            <a:lvl5pPr>
              <a:spcAft>
                <a:spcPts val="200"/>
              </a:spcAft>
              <a:defRPr>
                <a:latin typeface="Comic Sans MS" pitchFamily="66" charset="0"/>
                <a:ea typeface="+mj-ea"/>
              </a:defRPr>
            </a:lvl5pPr>
          </a:lstStyle>
          <a:p>
            <a:pPr lvl="0" eaLnBrk="1" latinLnBrk="0" hangingPunct="1"/>
            <a:r>
              <a:rPr lang="zh-CN" altLang="en-US" dirty="0" smtClean="0"/>
              <a:t>单击此处编辑母版文本样式</a:t>
            </a:r>
          </a:p>
          <a:p>
            <a:pPr lvl="1" eaLnBrk="1" latinLnBrk="0" hangingPunct="1"/>
            <a:r>
              <a:rPr lang="zh-CN" altLang="en-US" dirty="0" smtClean="0"/>
              <a:t>第二级</a:t>
            </a:r>
          </a:p>
          <a:p>
            <a:pPr lvl="2" eaLnBrk="1" latinLnBrk="0" hangingPunct="1"/>
            <a:r>
              <a:rPr lang="zh-CN" altLang="en-US" dirty="0" smtClean="0"/>
              <a:t>第三级</a:t>
            </a:r>
          </a:p>
          <a:p>
            <a:pPr lvl="3" eaLnBrk="1" latinLnBrk="0" hangingPunct="1"/>
            <a:r>
              <a:rPr lang="zh-CN" altLang="en-US" dirty="0" smtClean="0"/>
              <a:t>第四级</a:t>
            </a:r>
          </a:p>
          <a:p>
            <a:pPr lvl="4" eaLnBrk="1" latinLnBrk="0" hangingPunct="1"/>
            <a:r>
              <a:rPr lang="zh-CN" altLang="en-US" dirty="0" smtClean="0"/>
              <a:t>第五级</a:t>
            </a:r>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1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19200" y="2971800"/>
            <a:ext cx="6858000" cy="1066800"/>
          </a:xfrm>
        </p:spPr>
        <p:txBody>
          <a:bodyPr anchor="t" anchorCtr="0"/>
          <a:lstStyle>
            <a:lvl1pPr algn="r">
              <a:buNone/>
              <a:defRPr sz="3200" b="1" cap="none" baseline="0">
                <a:latin typeface="Comic Sans MS" pitchFamily="66" charset="0"/>
                <a:ea typeface="黑体" pitchFamily="49" charset="-122"/>
              </a:defRPr>
            </a:lvl1pPr>
          </a:lstStyle>
          <a:p>
            <a:r>
              <a:rPr kumimoji="0" lang="zh-CN" altLang="en-US" dirty="0" smtClean="0"/>
              <a:t>单击此处编辑母版标题样式</a:t>
            </a:r>
            <a:endParaRPr kumimoji="0" lang="en-US" dirty="0"/>
          </a:p>
        </p:txBody>
      </p:sp>
      <p:sp>
        <p:nvSpPr>
          <p:cNvPr id="3" name="文本占位符 2"/>
          <p:cNvSpPr>
            <a:spLocks noGrp="1"/>
          </p:cNvSpPr>
          <p:nvPr>
            <p:ph type="body" idx="1"/>
          </p:nvPr>
        </p:nvSpPr>
        <p:spPr>
          <a:xfrm>
            <a:off x="1295400" y="4267200"/>
            <a:ext cx="6781800" cy="1538064"/>
          </a:xfrm>
        </p:spPr>
        <p:txBody>
          <a:bodyPr anchor="t" anchorCtr="0">
            <a:normAutofit/>
          </a:bodyPr>
          <a:lstStyle>
            <a:lvl1pPr marL="0" indent="0" algn="r">
              <a:buNone/>
              <a:defRPr sz="2400" b="1">
                <a:solidFill>
                  <a:schemeClr val="tx1">
                    <a:tint val="75000"/>
                  </a:schemeClr>
                </a:solidFill>
                <a:latin typeface="Comic Sans MS" pitchFamily="66" charset="0"/>
                <a:ea typeface="黑体" pitchFamily="49" charset="-122"/>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dirty="0" smtClean="0"/>
              <a:t>单击此处编辑母版文本样式</a:t>
            </a:r>
          </a:p>
        </p:txBody>
      </p:sp>
      <p:sp>
        <p:nvSpPr>
          <p:cNvPr id="7" name="矩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Comic Sans MS" pitchFamily="66" charset="0"/>
            </a:endParaRPr>
          </a:p>
        </p:txBody>
      </p:sp>
      <p:sp>
        <p:nvSpPr>
          <p:cNvPr id="8" name="矩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Comic Sans MS" pitchFamily="66" charset="0"/>
            </a:endParaRPr>
          </a:p>
        </p:txBody>
      </p:sp>
      <p:sp>
        <p:nvSpPr>
          <p:cNvPr id="9" name="日期占位符 8"/>
          <p:cNvSpPr>
            <a:spLocks noGrp="1"/>
          </p:cNvSpPr>
          <p:nvPr>
            <p:ph type="dt" sz="half" idx="10"/>
          </p:nvPr>
        </p:nvSpPr>
        <p:spPr/>
        <p:txBody>
          <a:bodyPr/>
          <a:lstStyle>
            <a:lvl1pPr>
              <a:defRPr>
                <a:latin typeface="Comic Sans MS" pitchFamily="66" charset="0"/>
              </a:defRPr>
            </a:lvl1pPr>
          </a:lstStyle>
          <a:p>
            <a:fld id="{ACDF6120-F1F0-4C60-9FE9-39AC71A9C79D}" type="datetimeFigureOut">
              <a:rPr lang="en-US" smtClean="0"/>
              <a:pPr/>
              <a:t>7/4/17</a:t>
            </a:fld>
            <a:endParaRPr lang="en-US" dirty="0"/>
          </a:p>
        </p:txBody>
      </p:sp>
      <p:sp>
        <p:nvSpPr>
          <p:cNvPr id="10" name="灯片编号占位符 9"/>
          <p:cNvSpPr>
            <a:spLocks noGrp="1"/>
          </p:cNvSpPr>
          <p:nvPr>
            <p:ph type="sldNum" sz="quarter" idx="11"/>
          </p:nvPr>
        </p:nvSpPr>
        <p:spPr/>
        <p:txBody>
          <a:bodyPr/>
          <a:lstStyle>
            <a:lvl1pPr>
              <a:defRPr>
                <a:latin typeface="Comic Sans MS" pitchFamily="66" charset="0"/>
              </a:defRPr>
            </a:lvl1pPr>
          </a:lstStyle>
          <a:p>
            <a:fld id="{EA7C8D44-3667-46F6-9772-CC52308E2A7F}" type="slidenum">
              <a:rPr lang="en-US" smtClean="0"/>
              <a:pPr/>
              <a:t>‹#›</a:t>
            </a:fld>
            <a:endParaRPr lang="en-US" sz="1600" dirty="0"/>
          </a:p>
        </p:txBody>
      </p:sp>
      <p:sp>
        <p:nvSpPr>
          <p:cNvPr id="11" name="页脚占位符 10"/>
          <p:cNvSpPr>
            <a:spLocks noGrp="1"/>
          </p:cNvSpPr>
          <p:nvPr>
            <p:ph type="ftr" sz="quarter" idx="12"/>
          </p:nvPr>
        </p:nvSpPr>
        <p:spPr/>
        <p:txBody>
          <a:bodyPr/>
          <a:lstStyle>
            <a:lvl1pPr>
              <a:defRPr>
                <a:latin typeface="Comic Sans MS" pitchFamily="66" charset="0"/>
              </a:defRPr>
            </a:lvl1pPr>
          </a:lstStyle>
          <a:p>
            <a:endParaRPr lang="en-US" dirty="0"/>
          </a:p>
        </p:txBody>
      </p:sp>
    </p:spTree>
    <p:extLst>
      <p:ext uri="{BB962C8B-B14F-4D97-AF65-F5344CB8AC3E}">
        <p14:creationId xmlns:p14="http://schemas.microsoft.com/office/powerpoint/2010/main" val="1607051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219200" y="2971800"/>
            <a:ext cx="6858000" cy="1066800"/>
          </a:xfrm>
        </p:spPr>
        <p:txBody>
          <a:bodyPr anchor="t" anchorCtr="0"/>
          <a:lstStyle>
            <a:lvl1pPr algn="r">
              <a:buNone/>
              <a:defRPr sz="3200" b="1" cap="none" baseline="0">
                <a:latin typeface="Comic Sans MS" pitchFamily="66" charset="0"/>
                <a:ea typeface="黑体" pitchFamily="49" charset="-122"/>
              </a:defRPr>
            </a:lvl1pPr>
          </a:lstStyle>
          <a:p>
            <a:r>
              <a:rPr kumimoji="0" lang="zh-CN" altLang="en-US" dirty="0" smtClean="0"/>
              <a:t>单击此处编辑母版标题样式</a:t>
            </a:r>
            <a:endParaRPr kumimoji="0" lang="en-US" dirty="0"/>
          </a:p>
        </p:txBody>
      </p:sp>
      <p:sp>
        <p:nvSpPr>
          <p:cNvPr id="3" name="文本占位符 2"/>
          <p:cNvSpPr>
            <a:spLocks noGrp="1"/>
          </p:cNvSpPr>
          <p:nvPr>
            <p:ph type="body" idx="1"/>
          </p:nvPr>
        </p:nvSpPr>
        <p:spPr>
          <a:xfrm>
            <a:off x="1295400" y="4267200"/>
            <a:ext cx="6781800" cy="1538064"/>
          </a:xfrm>
        </p:spPr>
        <p:txBody>
          <a:bodyPr anchor="t" anchorCtr="0">
            <a:normAutofit/>
          </a:bodyPr>
          <a:lstStyle>
            <a:lvl1pPr marL="0" indent="0" algn="r">
              <a:buNone/>
              <a:defRPr sz="2400" b="1">
                <a:solidFill>
                  <a:schemeClr val="tx1">
                    <a:tint val="75000"/>
                  </a:schemeClr>
                </a:solidFill>
                <a:latin typeface="Comic Sans MS" pitchFamily="66" charset="0"/>
                <a:ea typeface="黑体" pitchFamily="49" charset="-122"/>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dirty="0" smtClean="0"/>
              <a:t>单击此处编辑母版文本样式</a:t>
            </a:r>
          </a:p>
        </p:txBody>
      </p:sp>
      <p:sp>
        <p:nvSpPr>
          <p:cNvPr id="7" name="矩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Comic Sans MS" pitchFamily="66" charset="0"/>
            </a:endParaRPr>
          </a:p>
        </p:txBody>
      </p:sp>
      <p:sp>
        <p:nvSpPr>
          <p:cNvPr id="8" name="矩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Comic Sans MS" pitchFamily="66" charset="0"/>
            </a:endParaRPr>
          </a:p>
        </p:txBody>
      </p:sp>
      <p:sp>
        <p:nvSpPr>
          <p:cNvPr id="9" name="日期占位符 8"/>
          <p:cNvSpPr>
            <a:spLocks noGrp="1"/>
          </p:cNvSpPr>
          <p:nvPr>
            <p:ph type="dt" sz="half" idx="10"/>
          </p:nvPr>
        </p:nvSpPr>
        <p:spPr/>
        <p:txBody>
          <a:bodyPr/>
          <a:lstStyle>
            <a:lvl1pPr>
              <a:defRPr>
                <a:latin typeface="Comic Sans MS" pitchFamily="66" charset="0"/>
              </a:defRPr>
            </a:lvl1pPr>
          </a:lstStyle>
          <a:p>
            <a:fld id="{ACDF6120-F1F0-4C60-9FE9-39AC71A9C79D}" type="datetimeFigureOut">
              <a:rPr lang="en-US" smtClean="0"/>
              <a:pPr/>
              <a:t>7/4/17</a:t>
            </a:fld>
            <a:endParaRPr lang="en-US" dirty="0"/>
          </a:p>
        </p:txBody>
      </p:sp>
      <p:sp>
        <p:nvSpPr>
          <p:cNvPr id="10" name="灯片编号占位符 9"/>
          <p:cNvSpPr>
            <a:spLocks noGrp="1"/>
          </p:cNvSpPr>
          <p:nvPr>
            <p:ph type="sldNum" sz="quarter" idx="11"/>
          </p:nvPr>
        </p:nvSpPr>
        <p:spPr/>
        <p:txBody>
          <a:bodyPr/>
          <a:lstStyle>
            <a:lvl1pPr>
              <a:defRPr>
                <a:latin typeface="Comic Sans MS" pitchFamily="66" charset="0"/>
              </a:defRPr>
            </a:lvl1pPr>
          </a:lstStyle>
          <a:p>
            <a:fld id="{EA7C8D44-3667-46F6-9772-CC52308E2A7F}" type="slidenum">
              <a:rPr lang="en-US" smtClean="0"/>
              <a:pPr/>
              <a:t>‹#›</a:t>
            </a:fld>
            <a:endParaRPr lang="en-US" sz="1600" dirty="0"/>
          </a:p>
        </p:txBody>
      </p:sp>
      <p:sp>
        <p:nvSpPr>
          <p:cNvPr id="11" name="页脚占位符 10"/>
          <p:cNvSpPr>
            <a:spLocks noGrp="1"/>
          </p:cNvSpPr>
          <p:nvPr>
            <p:ph type="ftr" sz="quarter" idx="12"/>
          </p:nvPr>
        </p:nvSpPr>
        <p:spPr/>
        <p:txBody>
          <a:bodyPr/>
          <a:lstStyle>
            <a:lvl1pPr>
              <a:defRPr>
                <a:latin typeface="Comic Sans MS" pitchFamily="66" charset="0"/>
              </a:defRPr>
            </a:lvl1pPr>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2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219200" y="2971800"/>
            <a:ext cx="6858000" cy="1066800"/>
          </a:xfrm>
        </p:spPr>
        <p:txBody>
          <a:bodyPr anchor="t" anchorCtr="0"/>
          <a:lstStyle>
            <a:lvl1pPr algn="r">
              <a:buNone/>
              <a:defRPr sz="3200" b="1" cap="none" baseline="0">
                <a:latin typeface="Comic Sans MS" pitchFamily="66" charset="0"/>
                <a:ea typeface="黑体" pitchFamily="49" charset="-122"/>
              </a:defRPr>
            </a:lvl1pPr>
          </a:lstStyle>
          <a:p>
            <a:r>
              <a:rPr kumimoji="0" lang="zh-CN" altLang="en-US" dirty="0" smtClean="0"/>
              <a:t>单击此处编辑母版标题样式</a:t>
            </a:r>
            <a:endParaRPr kumimoji="0" lang="en-US" dirty="0"/>
          </a:p>
        </p:txBody>
      </p:sp>
      <p:sp>
        <p:nvSpPr>
          <p:cNvPr id="3" name="文本占位符 2"/>
          <p:cNvSpPr>
            <a:spLocks noGrp="1"/>
          </p:cNvSpPr>
          <p:nvPr>
            <p:ph type="body" idx="1"/>
          </p:nvPr>
        </p:nvSpPr>
        <p:spPr>
          <a:xfrm>
            <a:off x="1295400" y="4267200"/>
            <a:ext cx="6781800" cy="1538064"/>
          </a:xfrm>
        </p:spPr>
        <p:txBody>
          <a:bodyPr anchor="t" anchorCtr="0">
            <a:normAutofit/>
          </a:bodyPr>
          <a:lstStyle>
            <a:lvl1pPr marL="0" indent="0" algn="r">
              <a:buNone/>
              <a:defRPr sz="2400" b="1">
                <a:solidFill>
                  <a:schemeClr val="tx1">
                    <a:tint val="75000"/>
                  </a:schemeClr>
                </a:solidFill>
                <a:latin typeface="Comic Sans MS" pitchFamily="66" charset="0"/>
                <a:ea typeface="黑体" pitchFamily="49" charset="-122"/>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dirty="0" smtClean="0"/>
              <a:t>单击此处编辑母版文本样式</a:t>
            </a:r>
          </a:p>
        </p:txBody>
      </p:sp>
      <p:sp>
        <p:nvSpPr>
          <p:cNvPr id="7" name="矩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Comic Sans MS" pitchFamily="66" charset="0"/>
            </a:endParaRPr>
          </a:p>
        </p:txBody>
      </p:sp>
      <p:sp>
        <p:nvSpPr>
          <p:cNvPr id="8" name="矩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Comic Sans MS" pitchFamily="66" charset="0"/>
            </a:endParaRPr>
          </a:p>
        </p:txBody>
      </p:sp>
      <p:sp>
        <p:nvSpPr>
          <p:cNvPr id="9" name="日期占位符 8"/>
          <p:cNvSpPr>
            <a:spLocks noGrp="1"/>
          </p:cNvSpPr>
          <p:nvPr>
            <p:ph type="dt" sz="half" idx="10"/>
          </p:nvPr>
        </p:nvSpPr>
        <p:spPr/>
        <p:txBody>
          <a:bodyPr/>
          <a:lstStyle>
            <a:lvl1pPr>
              <a:defRPr>
                <a:latin typeface="Comic Sans MS" pitchFamily="66" charset="0"/>
              </a:defRPr>
            </a:lvl1pPr>
          </a:lstStyle>
          <a:p>
            <a:fld id="{ACDF6120-F1F0-4C60-9FE9-39AC71A9C79D}" type="datetimeFigureOut">
              <a:rPr lang="en-US" smtClean="0"/>
              <a:pPr/>
              <a:t>7/4/17</a:t>
            </a:fld>
            <a:endParaRPr lang="en-US" dirty="0"/>
          </a:p>
        </p:txBody>
      </p:sp>
      <p:sp>
        <p:nvSpPr>
          <p:cNvPr id="10" name="灯片编号占位符 9"/>
          <p:cNvSpPr>
            <a:spLocks noGrp="1"/>
          </p:cNvSpPr>
          <p:nvPr>
            <p:ph type="sldNum" sz="quarter" idx="11"/>
          </p:nvPr>
        </p:nvSpPr>
        <p:spPr/>
        <p:txBody>
          <a:bodyPr/>
          <a:lstStyle>
            <a:lvl1pPr>
              <a:defRPr>
                <a:latin typeface="Comic Sans MS" pitchFamily="66" charset="0"/>
              </a:defRPr>
            </a:lvl1pPr>
          </a:lstStyle>
          <a:p>
            <a:fld id="{EA7C8D44-3667-46F6-9772-CC52308E2A7F}" type="slidenum">
              <a:rPr lang="en-US" smtClean="0"/>
              <a:pPr/>
              <a:t>‹#›</a:t>
            </a:fld>
            <a:endParaRPr lang="en-US" sz="1600" dirty="0"/>
          </a:p>
        </p:txBody>
      </p:sp>
      <p:sp>
        <p:nvSpPr>
          <p:cNvPr id="11" name="页脚占位符 10"/>
          <p:cNvSpPr>
            <a:spLocks noGrp="1"/>
          </p:cNvSpPr>
          <p:nvPr>
            <p:ph type="ftr" sz="quarter" idx="12"/>
          </p:nvPr>
        </p:nvSpPr>
        <p:spPr/>
        <p:txBody>
          <a:bodyPr/>
          <a:lstStyle>
            <a:lvl1pPr>
              <a:defRPr>
                <a:latin typeface="Comic Sans MS" pitchFamily="66" charset="0"/>
              </a:defRPr>
            </a:lvl1pPr>
          </a:lstStyle>
          <a:p>
            <a:endParaRPr lang="en-US" dirty="0"/>
          </a:p>
        </p:txBody>
      </p:sp>
    </p:spTree>
    <p:extLst>
      <p:ext uri="{BB962C8B-B14F-4D97-AF65-F5344CB8AC3E}">
        <p14:creationId xmlns:p14="http://schemas.microsoft.com/office/powerpoint/2010/main" val="27884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3_节标题">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219200" y="2971800"/>
            <a:ext cx="6858000" cy="1066800"/>
          </a:xfrm>
        </p:spPr>
        <p:txBody>
          <a:bodyPr anchor="t" anchorCtr="0"/>
          <a:lstStyle>
            <a:lvl1pPr algn="r">
              <a:buNone/>
              <a:defRPr sz="3200" b="1" cap="none" baseline="0">
                <a:latin typeface="Comic Sans MS" pitchFamily="66" charset="0"/>
                <a:ea typeface="黑体" pitchFamily="49" charset="-122"/>
              </a:defRPr>
            </a:lvl1pPr>
          </a:lstStyle>
          <a:p>
            <a:r>
              <a:rPr kumimoji="0" lang="zh-CN" altLang="en-US" dirty="0" smtClean="0"/>
              <a:t>单击此处编辑母版标题样式</a:t>
            </a:r>
            <a:endParaRPr kumimoji="0" lang="en-US" dirty="0"/>
          </a:p>
        </p:txBody>
      </p:sp>
      <p:sp>
        <p:nvSpPr>
          <p:cNvPr id="3" name="文本占位符 2"/>
          <p:cNvSpPr>
            <a:spLocks noGrp="1"/>
          </p:cNvSpPr>
          <p:nvPr>
            <p:ph type="body" idx="1"/>
          </p:nvPr>
        </p:nvSpPr>
        <p:spPr>
          <a:xfrm>
            <a:off x="1295400" y="4267200"/>
            <a:ext cx="6781800" cy="1538064"/>
          </a:xfrm>
        </p:spPr>
        <p:txBody>
          <a:bodyPr anchor="t" anchorCtr="0">
            <a:normAutofit/>
          </a:bodyPr>
          <a:lstStyle>
            <a:lvl1pPr marL="0" indent="0" algn="r">
              <a:buNone/>
              <a:defRPr sz="2400" b="1">
                <a:solidFill>
                  <a:schemeClr val="tx1">
                    <a:tint val="75000"/>
                  </a:schemeClr>
                </a:solidFill>
                <a:latin typeface="Comic Sans MS" pitchFamily="66" charset="0"/>
                <a:ea typeface="黑体" pitchFamily="49" charset="-122"/>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dirty="0" smtClean="0"/>
              <a:t>单击此处编辑母版文本样式</a:t>
            </a:r>
          </a:p>
        </p:txBody>
      </p:sp>
      <p:sp>
        <p:nvSpPr>
          <p:cNvPr id="7" name="矩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Comic Sans MS" pitchFamily="66" charset="0"/>
            </a:endParaRPr>
          </a:p>
        </p:txBody>
      </p:sp>
      <p:sp>
        <p:nvSpPr>
          <p:cNvPr id="8" name="矩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Comic Sans MS" pitchFamily="66" charset="0"/>
            </a:endParaRPr>
          </a:p>
        </p:txBody>
      </p:sp>
      <p:sp>
        <p:nvSpPr>
          <p:cNvPr id="9" name="日期占位符 8"/>
          <p:cNvSpPr>
            <a:spLocks noGrp="1"/>
          </p:cNvSpPr>
          <p:nvPr>
            <p:ph type="dt" sz="half" idx="10"/>
          </p:nvPr>
        </p:nvSpPr>
        <p:spPr/>
        <p:txBody>
          <a:bodyPr/>
          <a:lstStyle>
            <a:lvl1pPr>
              <a:defRPr>
                <a:latin typeface="Comic Sans MS" pitchFamily="66" charset="0"/>
              </a:defRPr>
            </a:lvl1pPr>
          </a:lstStyle>
          <a:p>
            <a:fld id="{ACDF6120-F1F0-4C60-9FE9-39AC71A9C79D}" type="datetimeFigureOut">
              <a:rPr lang="en-US" smtClean="0"/>
              <a:pPr/>
              <a:t>7/4/17</a:t>
            </a:fld>
            <a:endParaRPr lang="en-US" dirty="0"/>
          </a:p>
        </p:txBody>
      </p:sp>
      <p:sp>
        <p:nvSpPr>
          <p:cNvPr id="10" name="灯片编号占位符 9"/>
          <p:cNvSpPr>
            <a:spLocks noGrp="1"/>
          </p:cNvSpPr>
          <p:nvPr>
            <p:ph type="sldNum" sz="quarter" idx="11"/>
          </p:nvPr>
        </p:nvSpPr>
        <p:spPr/>
        <p:txBody>
          <a:bodyPr/>
          <a:lstStyle>
            <a:lvl1pPr>
              <a:defRPr>
                <a:latin typeface="Comic Sans MS" pitchFamily="66" charset="0"/>
              </a:defRPr>
            </a:lvl1pPr>
          </a:lstStyle>
          <a:p>
            <a:fld id="{EA7C8D44-3667-46F6-9772-CC52308E2A7F}" type="slidenum">
              <a:rPr lang="en-US" smtClean="0"/>
              <a:pPr/>
              <a:t>‹#›</a:t>
            </a:fld>
            <a:endParaRPr lang="en-US" sz="1600" dirty="0"/>
          </a:p>
        </p:txBody>
      </p:sp>
      <p:sp>
        <p:nvSpPr>
          <p:cNvPr id="11" name="页脚占位符 10"/>
          <p:cNvSpPr>
            <a:spLocks noGrp="1"/>
          </p:cNvSpPr>
          <p:nvPr>
            <p:ph type="ftr" sz="quarter" idx="12"/>
          </p:nvPr>
        </p:nvSpPr>
        <p:spPr/>
        <p:txBody>
          <a:bodyPr/>
          <a:lstStyle>
            <a:lvl1pPr>
              <a:defRPr>
                <a:latin typeface="Comic Sans MS" pitchFamily="66" charset="0"/>
              </a:defRPr>
            </a:lvl1pPr>
          </a:lstStyle>
          <a:p>
            <a:endParaRPr lang="en-US" dirty="0"/>
          </a:p>
        </p:txBody>
      </p:sp>
    </p:spTree>
    <p:extLst>
      <p:ext uri="{BB962C8B-B14F-4D97-AF65-F5344CB8AC3E}">
        <p14:creationId xmlns:p14="http://schemas.microsoft.com/office/powerpoint/2010/main" val="20632820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slideLayout" Target="../slideLayouts/slideLayout30.xml"/><Relationship Id="rId14" Type="http://schemas.openxmlformats.org/officeDocument/2006/relationships/slideLayout" Target="../slideLayouts/slideLayout31.xml"/><Relationship Id="rId15" Type="http://schemas.openxmlformats.org/officeDocument/2006/relationships/slideLayout" Target="../slideLayouts/slideLayout32.xml"/><Relationship Id="rId16" Type="http://schemas.openxmlformats.org/officeDocument/2006/relationships/slideLayout" Target="../slideLayouts/slideLayout33.xml"/><Relationship Id="rId17" Type="http://schemas.openxmlformats.org/officeDocument/2006/relationships/slideLayout" Target="../slideLayouts/slideLayout34.xml"/><Relationship Id="rId18" Type="http://schemas.openxmlformats.org/officeDocument/2006/relationships/theme" Target="../theme/theme2.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标题占位符 21"/>
          <p:cNvSpPr>
            <a:spLocks noGrp="1"/>
          </p:cNvSpPr>
          <p:nvPr>
            <p:ph type="title"/>
          </p:nvPr>
        </p:nvSpPr>
        <p:spPr>
          <a:xfrm>
            <a:off x="457200" y="44624"/>
            <a:ext cx="8229600" cy="990600"/>
          </a:xfrm>
          <a:prstGeom prst="rect">
            <a:avLst/>
          </a:prstGeom>
        </p:spPr>
        <p:txBody>
          <a:bodyPr vert="horz" anchor="b" anchorCtr="0">
            <a:normAutofit/>
          </a:bodyPr>
          <a:lstStyle/>
          <a:p>
            <a:r>
              <a:rPr kumimoji="0" lang="zh-CN" altLang="en-US" dirty="0" smtClean="0"/>
              <a:t>单击此处编辑母版标题样式</a:t>
            </a:r>
            <a:endParaRPr kumimoji="0" lang="en-US" dirty="0"/>
          </a:p>
        </p:txBody>
      </p:sp>
      <p:sp>
        <p:nvSpPr>
          <p:cNvPr id="13" name="文本占位符 12"/>
          <p:cNvSpPr>
            <a:spLocks noGrp="1"/>
          </p:cNvSpPr>
          <p:nvPr>
            <p:ph type="body" idx="1"/>
          </p:nvPr>
        </p:nvSpPr>
        <p:spPr>
          <a:xfrm>
            <a:off x="457200" y="1124744"/>
            <a:ext cx="8229600" cy="5004784"/>
          </a:xfrm>
          <a:prstGeom prst="rect">
            <a:avLst/>
          </a:prstGeom>
        </p:spPr>
        <p:txBody>
          <a:bodyPr vert="horz">
            <a:normAutofit/>
          </a:bodyPr>
          <a:lstStyle/>
          <a:p>
            <a:pPr lvl="0" eaLnBrk="1" latinLnBrk="0" hangingPunct="1"/>
            <a:r>
              <a:rPr kumimoji="0" lang="zh-CN" altLang="en-US" dirty="0" smtClean="0"/>
              <a:t>单击此处编辑母版文本样式</a:t>
            </a:r>
          </a:p>
          <a:p>
            <a:pPr lvl="1" eaLnBrk="1" latinLnBrk="0" hangingPunct="1"/>
            <a:r>
              <a:rPr kumimoji="0" lang="zh-CN" altLang="en-US" dirty="0" smtClean="0"/>
              <a:t>第二级</a:t>
            </a:r>
          </a:p>
          <a:p>
            <a:pPr lvl="2" eaLnBrk="1" latinLnBrk="0" hangingPunct="1"/>
            <a:r>
              <a:rPr kumimoji="0" lang="zh-CN" altLang="en-US" dirty="0" smtClean="0"/>
              <a:t>第三级</a:t>
            </a:r>
          </a:p>
          <a:p>
            <a:pPr lvl="3" eaLnBrk="1" latinLnBrk="0" hangingPunct="1"/>
            <a:r>
              <a:rPr kumimoji="0" lang="zh-CN" altLang="en-US" dirty="0" smtClean="0"/>
              <a:t>第四级</a:t>
            </a:r>
          </a:p>
          <a:p>
            <a:pPr lvl="4" eaLnBrk="1" latinLnBrk="0" hangingPunct="1"/>
            <a:r>
              <a:rPr kumimoji="0" lang="zh-CN" altLang="en-US" dirty="0" smtClean="0"/>
              <a:t>第五级</a:t>
            </a:r>
            <a:endParaRPr kumimoji="0" lang="en-US" dirty="0"/>
          </a:p>
        </p:txBody>
      </p:sp>
      <p:sp>
        <p:nvSpPr>
          <p:cNvPr id="14" name="日期占位符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latin typeface="Comic Sans MS" pitchFamily="66" charset="0"/>
              </a:defRPr>
            </a:lvl1pPr>
          </a:lstStyle>
          <a:p>
            <a:fld id="{ACDF6120-F1F0-4C60-9FE9-39AC71A9C79D}" type="datetimeFigureOut">
              <a:rPr lang="en-US" smtClean="0"/>
              <a:pPr/>
              <a:t>7/4/17</a:t>
            </a:fld>
            <a:endParaRPr lang="en-US" dirty="0"/>
          </a:p>
        </p:txBody>
      </p:sp>
      <p:sp>
        <p:nvSpPr>
          <p:cNvPr id="3" name="页脚占位符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latin typeface="Comic Sans MS" pitchFamily="66" charset="0"/>
              </a:defRPr>
            </a:lvl1pPr>
          </a:lstStyle>
          <a:p>
            <a:endParaRPr lang="en-US" dirty="0"/>
          </a:p>
        </p:txBody>
      </p:sp>
      <p:sp>
        <p:nvSpPr>
          <p:cNvPr id="23" name="灯片编号占位符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latin typeface="Comic Sans MS" pitchFamily="66" charset="0"/>
              </a:defRPr>
            </a:lvl1pPr>
          </a:lstStyle>
          <a:p>
            <a:fld id="{EA7C8D44-3667-46F6-9772-CC52308E2A7F}" type="slidenum">
              <a:rPr lang="en-US" smtClean="0"/>
              <a:pPr/>
              <a:t>‹#›</a:t>
            </a:fld>
            <a:endParaRPr lang="en-US" sz="1600" dirty="0"/>
          </a:p>
        </p:txBody>
      </p:sp>
    </p:spTree>
  </p:cSld>
  <p:clrMap bg1="lt1" tx1="dk1" bg2="lt2" tx2="dk2" accent1="accent1" accent2="accent2" accent3="accent3" accent4="accent4" accent5="accent5" accent6="accent6" hlink="hlink" folHlink="folHlink"/>
  <p:sldLayoutIdLst>
    <p:sldLayoutId id="2147483661" r:id="rId1"/>
    <p:sldLayoutId id="2147483674" r:id="rId2"/>
    <p:sldLayoutId id="2147483675" r:id="rId3"/>
    <p:sldLayoutId id="2147483662" r:id="rId4"/>
    <p:sldLayoutId id="2147483672" r:id="rId5"/>
    <p:sldLayoutId id="2147483676" r:id="rId6"/>
    <p:sldLayoutId id="2147483663" r:id="rId7"/>
    <p:sldLayoutId id="2147483677" r:id="rId8"/>
    <p:sldLayoutId id="2147483678"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Lst>
  <p:txStyles>
    <p:titleStyle>
      <a:lvl1pPr algn="l" rtl="0" eaLnBrk="1" latinLnBrk="0" hangingPunct="1">
        <a:spcBef>
          <a:spcPct val="0"/>
        </a:spcBef>
        <a:buNone/>
        <a:defRPr kumimoji="0" sz="3200" b="1" kern="1200">
          <a:solidFill>
            <a:schemeClr val="tx2"/>
          </a:solidFill>
          <a:latin typeface="Comic Sans MS" pitchFamily="66" charset="0"/>
          <a:ea typeface="黑体" pitchFamily="49" charset="-122"/>
          <a:cs typeface="+mj-cs"/>
        </a:defRPr>
      </a:lvl1pPr>
    </p:titleStyle>
    <p:bodyStyle>
      <a:lvl1pPr marL="274320" indent="-274320" algn="l" rtl="0" eaLnBrk="1" latinLnBrk="0" hangingPunct="1">
        <a:spcBef>
          <a:spcPts val="600"/>
        </a:spcBef>
        <a:buClr>
          <a:schemeClr val="accent1"/>
        </a:buClr>
        <a:buSzPct val="76000"/>
        <a:buFont typeface="Wingdings" pitchFamily="2" charset="2"/>
        <a:buChar char="u"/>
        <a:defRPr kumimoji="0" sz="2600" kern="1200">
          <a:solidFill>
            <a:schemeClr val="tx1"/>
          </a:solidFill>
          <a:latin typeface="Comic Sans MS" pitchFamily="66" charset="0"/>
          <a:ea typeface="+mj-ea"/>
          <a:cs typeface="+mn-cs"/>
        </a:defRPr>
      </a:lvl1pPr>
      <a:lvl2pPr marL="548640" indent="-274320" algn="l" rtl="0" eaLnBrk="1" latinLnBrk="0" hangingPunct="1">
        <a:spcBef>
          <a:spcPts val="500"/>
        </a:spcBef>
        <a:buClr>
          <a:schemeClr val="accent2"/>
        </a:buClr>
        <a:buSzPct val="76000"/>
        <a:buFont typeface="Wingdings" pitchFamily="2" charset="2"/>
        <a:buChar char="n"/>
        <a:defRPr kumimoji="0" sz="2300" kern="1200">
          <a:solidFill>
            <a:schemeClr val="tx2"/>
          </a:solidFill>
          <a:latin typeface="Comic Sans MS" pitchFamily="66" charset="0"/>
          <a:ea typeface="+mj-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Comic Sans MS" pitchFamily="66" charset="0"/>
          <a:ea typeface="+mj-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Comic Sans MS" pitchFamily="66" charset="0"/>
          <a:ea typeface="+mj-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Comic Sans MS" pitchFamily="66" charset="0"/>
          <a:ea typeface="+mj-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标题占位符 21"/>
          <p:cNvSpPr>
            <a:spLocks noGrp="1"/>
          </p:cNvSpPr>
          <p:nvPr>
            <p:ph type="title"/>
          </p:nvPr>
        </p:nvSpPr>
        <p:spPr>
          <a:xfrm>
            <a:off x="457200" y="44624"/>
            <a:ext cx="8229600" cy="990600"/>
          </a:xfrm>
          <a:prstGeom prst="rect">
            <a:avLst/>
          </a:prstGeom>
        </p:spPr>
        <p:txBody>
          <a:bodyPr vert="horz" anchor="b" anchorCtr="0">
            <a:normAutofit/>
          </a:bodyPr>
          <a:lstStyle/>
          <a:p>
            <a:r>
              <a:rPr kumimoji="0" lang="zh-CN" altLang="en-US" dirty="0" smtClean="0"/>
              <a:t>单击此处编辑母版标题样式</a:t>
            </a:r>
            <a:endParaRPr kumimoji="0" lang="en-US" dirty="0"/>
          </a:p>
        </p:txBody>
      </p:sp>
      <p:sp>
        <p:nvSpPr>
          <p:cNvPr id="13" name="文本占位符 12"/>
          <p:cNvSpPr>
            <a:spLocks noGrp="1"/>
          </p:cNvSpPr>
          <p:nvPr>
            <p:ph type="body" idx="1"/>
          </p:nvPr>
        </p:nvSpPr>
        <p:spPr>
          <a:xfrm>
            <a:off x="457200" y="1124744"/>
            <a:ext cx="8229600" cy="5004784"/>
          </a:xfrm>
          <a:prstGeom prst="rect">
            <a:avLst/>
          </a:prstGeom>
        </p:spPr>
        <p:txBody>
          <a:bodyPr vert="horz">
            <a:normAutofit/>
          </a:bodyPr>
          <a:lstStyle/>
          <a:p>
            <a:pPr lvl="0" eaLnBrk="1" latinLnBrk="0" hangingPunct="1"/>
            <a:r>
              <a:rPr kumimoji="0" lang="zh-CN" altLang="en-US" dirty="0" smtClean="0"/>
              <a:t>单击此处编辑母版文本样式</a:t>
            </a:r>
          </a:p>
          <a:p>
            <a:pPr lvl="1" eaLnBrk="1" latinLnBrk="0" hangingPunct="1"/>
            <a:r>
              <a:rPr kumimoji="0" lang="zh-CN" altLang="en-US" dirty="0" smtClean="0"/>
              <a:t>第二级</a:t>
            </a:r>
          </a:p>
          <a:p>
            <a:pPr lvl="2" eaLnBrk="1" latinLnBrk="0" hangingPunct="1"/>
            <a:r>
              <a:rPr kumimoji="0" lang="zh-CN" altLang="en-US" dirty="0" smtClean="0"/>
              <a:t>第三级</a:t>
            </a:r>
          </a:p>
          <a:p>
            <a:pPr lvl="3" eaLnBrk="1" latinLnBrk="0" hangingPunct="1"/>
            <a:r>
              <a:rPr kumimoji="0" lang="zh-CN" altLang="en-US" dirty="0" smtClean="0"/>
              <a:t>第四级</a:t>
            </a:r>
          </a:p>
          <a:p>
            <a:pPr lvl="4" eaLnBrk="1" latinLnBrk="0" hangingPunct="1"/>
            <a:r>
              <a:rPr kumimoji="0" lang="zh-CN" altLang="en-US" dirty="0" smtClean="0"/>
              <a:t>第五级</a:t>
            </a:r>
            <a:endParaRPr kumimoji="0" lang="en-US" dirty="0"/>
          </a:p>
        </p:txBody>
      </p:sp>
      <p:sp>
        <p:nvSpPr>
          <p:cNvPr id="14" name="日期占位符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latin typeface="Comic Sans MS" pitchFamily="66" charset="0"/>
              </a:defRPr>
            </a:lvl1pPr>
          </a:lstStyle>
          <a:p>
            <a:fld id="{ACDF6120-F1F0-4C60-9FE9-39AC71A9C79D}" type="datetimeFigureOut">
              <a:rPr lang="en-US" smtClean="0">
                <a:solidFill>
                  <a:srgbClr val="464653"/>
                </a:solidFill>
              </a:rPr>
              <a:pPr/>
              <a:t>7/4/17</a:t>
            </a:fld>
            <a:endParaRPr lang="en-US" dirty="0">
              <a:solidFill>
                <a:srgbClr val="464653"/>
              </a:solidFill>
            </a:endParaRPr>
          </a:p>
        </p:txBody>
      </p:sp>
      <p:sp>
        <p:nvSpPr>
          <p:cNvPr id="3" name="页脚占位符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latin typeface="Comic Sans MS" pitchFamily="66" charset="0"/>
              </a:defRPr>
            </a:lvl1pPr>
          </a:lstStyle>
          <a:p>
            <a:endParaRPr lang="en-US" dirty="0">
              <a:solidFill>
                <a:srgbClr val="464653"/>
              </a:solidFill>
            </a:endParaRPr>
          </a:p>
        </p:txBody>
      </p:sp>
      <p:sp>
        <p:nvSpPr>
          <p:cNvPr id="23" name="灯片编号占位符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latin typeface="Comic Sans MS" pitchFamily="66" charset="0"/>
              </a:defRPr>
            </a:lvl1pPr>
          </a:lstStyle>
          <a:p>
            <a:fld id="{EA7C8D44-3667-46F6-9772-CC52308E2A7F}" type="slidenum">
              <a:rPr lang="en-US" smtClean="0">
                <a:solidFill>
                  <a:srgbClr val="464653"/>
                </a:solidFill>
              </a:rPr>
              <a:pPr/>
              <a:t>‹#›</a:t>
            </a:fld>
            <a:endParaRPr lang="en-US" sz="1600" dirty="0">
              <a:solidFill>
                <a:srgbClr val="464653"/>
              </a:solidFill>
            </a:endParaRPr>
          </a:p>
        </p:txBody>
      </p:sp>
    </p:spTree>
    <p:extLst>
      <p:ext uri="{BB962C8B-B14F-4D97-AF65-F5344CB8AC3E}">
        <p14:creationId xmlns:p14="http://schemas.microsoft.com/office/powerpoint/2010/main" val="371483703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txStyles>
    <p:titleStyle>
      <a:lvl1pPr algn="l" rtl="0" eaLnBrk="1" latinLnBrk="0" hangingPunct="1">
        <a:spcBef>
          <a:spcPct val="0"/>
        </a:spcBef>
        <a:buNone/>
        <a:defRPr kumimoji="0" sz="3200" b="1" kern="1200">
          <a:solidFill>
            <a:schemeClr val="tx2"/>
          </a:solidFill>
          <a:latin typeface="Comic Sans MS" pitchFamily="66" charset="0"/>
          <a:ea typeface="黑体" pitchFamily="49" charset="-122"/>
          <a:cs typeface="+mj-cs"/>
        </a:defRPr>
      </a:lvl1pPr>
    </p:titleStyle>
    <p:bodyStyle>
      <a:lvl1pPr marL="274320" indent="-274320" algn="l" rtl="0" eaLnBrk="1" latinLnBrk="0" hangingPunct="1">
        <a:spcBef>
          <a:spcPts val="600"/>
        </a:spcBef>
        <a:buClr>
          <a:schemeClr val="accent1"/>
        </a:buClr>
        <a:buSzPct val="76000"/>
        <a:buFont typeface="Wingdings" pitchFamily="2" charset="2"/>
        <a:buChar char="u"/>
        <a:defRPr kumimoji="0" sz="2600" kern="1200">
          <a:solidFill>
            <a:schemeClr val="tx1"/>
          </a:solidFill>
          <a:latin typeface="Comic Sans MS" pitchFamily="66" charset="0"/>
          <a:ea typeface="+mj-ea"/>
          <a:cs typeface="+mn-cs"/>
        </a:defRPr>
      </a:lvl1pPr>
      <a:lvl2pPr marL="548640" indent="-274320" algn="l" rtl="0" eaLnBrk="1" latinLnBrk="0" hangingPunct="1">
        <a:spcBef>
          <a:spcPts val="500"/>
        </a:spcBef>
        <a:buClr>
          <a:schemeClr val="accent2"/>
        </a:buClr>
        <a:buSzPct val="76000"/>
        <a:buFont typeface="Wingdings" pitchFamily="2" charset="2"/>
        <a:buChar char="n"/>
        <a:defRPr kumimoji="0" sz="2300" kern="1200">
          <a:solidFill>
            <a:schemeClr val="tx2"/>
          </a:solidFill>
          <a:latin typeface="Comic Sans MS" pitchFamily="66" charset="0"/>
          <a:ea typeface="+mj-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Comic Sans MS" pitchFamily="66" charset="0"/>
          <a:ea typeface="+mj-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Comic Sans MS" pitchFamily="66" charset="0"/>
          <a:ea typeface="+mj-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Comic Sans MS" pitchFamily="66" charset="0"/>
          <a:ea typeface="+mj-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dirty="0">
                <a:solidFill>
                  <a:schemeClr val="tx1"/>
                </a:solidFill>
                <a:ea typeface="Arial Unicode MS" pitchFamily="34" charset="-122"/>
                <a:cs typeface="Arial Unicode MS" pitchFamily="34" charset="-122"/>
              </a:rPr>
              <a:t>GPU based online noise filtering algorithm in LHASSO-WCDA</a:t>
            </a:r>
            <a:endParaRPr lang="zh-CN" altLang="en-US" dirty="0">
              <a:solidFill>
                <a:schemeClr val="bg1"/>
              </a:solidFill>
              <a:ea typeface="Arial Unicode MS" pitchFamily="34" charset="-122"/>
              <a:cs typeface="Arial Unicode MS" pitchFamily="34" charset="-122"/>
            </a:endParaRPr>
          </a:p>
        </p:txBody>
      </p:sp>
      <p:sp>
        <p:nvSpPr>
          <p:cNvPr id="3" name="文本占位符 2"/>
          <p:cNvSpPr>
            <a:spLocks noGrp="1"/>
          </p:cNvSpPr>
          <p:nvPr>
            <p:ph type="body" idx="1"/>
          </p:nvPr>
        </p:nvSpPr>
        <p:spPr/>
        <p:txBody>
          <a:bodyPr>
            <a:normAutofit/>
          </a:bodyPr>
          <a:lstStyle/>
          <a:p>
            <a:r>
              <a:rPr lang="zh-CN" altLang="en-US" sz="2800" dirty="0" smtClean="0">
                <a:cs typeface="Arial Unicode MS" pitchFamily="34" charset="-122"/>
              </a:rPr>
              <a:t>黄德智</a:t>
            </a:r>
            <a:endParaRPr lang="en-US" altLang="zh-CN" sz="2800" dirty="0" smtClean="0">
              <a:cs typeface="Arial Unicode MS" pitchFamily="34" charset="-122"/>
            </a:endParaRPr>
          </a:p>
          <a:p>
            <a:r>
              <a:rPr lang="en-US" altLang="zh-CN" sz="2800" smtClean="0">
                <a:cs typeface="Arial Unicode MS" pitchFamily="34" charset="-122"/>
              </a:rPr>
              <a:t>2017/07/05</a:t>
            </a:r>
            <a:endParaRPr lang="zh-CN" altLang="en-US" sz="2800" b="1" dirty="0">
              <a:cs typeface="Arial Unicode MS"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a:xfrm>
            <a:off x="517888" y="3573016"/>
            <a:ext cx="8229600" cy="2376264"/>
          </a:xfrm>
          <a:prstGeom prst="rect">
            <a:avLst/>
          </a:prstGeom>
        </p:spPr>
        <p:txBody>
          <a:bodyPr vert="horz">
            <a:normAutofit/>
          </a:bodyPr>
          <a:lstStyle>
            <a:lvl1pPr marL="274320" indent="-274320" algn="l" rtl="0" eaLnBrk="1" latinLnBrk="0" hangingPunct="1">
              <a:spcBef>
                <a:spcPts val="600"/>
              </a:spcBef>
              <a:spcAft>
                <a:spcPts val="200"/>
              </a:spcAft>
              <a:buClr>
                <a:schemeClr val="accent1"/>
              </a:buClr>
              <a:buSzPct val="76000"/>
              <a:buFont typeface="Wingdings" pitchFamily="2" charset="2"/>
              <a:buChar char="u"/>
              <a:defRPr kumimoji="0" sz="2600" kern="1200">
                <a:solidFill>
                  <a:schemeClr val="tx1"/>
                </a:solidFill>
                <a:latin typeface="Comic Sans MS" pitchFamily="66" charset="0"/>
                <a:ea typeface="+mj-ea"/>
                <a:cs typeface="Tahoma" pitchFamily="34" charset="0"/>
              </a:defRPr>
            </a:lvl1pPr>
            <a:lvl2pPr marL="548640" indent="-274320" algn="l" rtl="0" eaLnBrk="1" latinLnBrk="0" hangingPunct="1">
              <a:spcBef>
                <a:spcPts val="500"/>
              </a:spcBef>
              <a:spcAft>
                <a:spcPts val="200"/>
              </a:spcAft>
              <a:buClr>
                <a:schemeClr val="accent2"/>
              </a:buClr>
              <a:buSzPct val="76000"/>
              <a:buFont typeface="Wingdings" pitchFamily="2" charset="2"/>
              <a:buChar char="n"/>
              <a:defRPr kumimoji="0" sz="2300" kern="1200">
                <a:solidFill>
                  <a:schemeClr val="tx1"/>
                </a:solidFill>
                <a:latin typeface="Comic Sans MS" pitchFamily="66" charset="0"/>
                <a:ea typeface="+mj-ea"/>
                <a:cs typeface="+mn-cs"/>
              </a:defRPr>
            </a:lvl2pPr>
            <a:lvl3pPr marL="822960" indent="-228600" algn="l" rtl="0" eaLnBrk="1" latinLnBrk="0" hangingPunct="1">
              <a:spcBef>
                <a:spcPts val="500"/>
              </a:spcBef>
              <a:spcAft>
                <a:spcPts val="200"/>
              </a:spcAft>
              <a:buClr>
                <a:schemeClr val="bg1">
                  <a:shade val="50000"/>
                </a:schemeClr>
              </a:buClr>
              <a:buSzPct val="76000"/>
              <a:buFont typeface="Wingdings 3" pitchFamily="18" charset="2"/>
              <a:buChar char="}"/>
              <a:defRPr kumimoji="0" sz="2000" kern="1200">
                <a:solidFill>
                  <a:schemeClr val="tx1"/>
                </a:solidFill>
                <a:latin typeface="Comic Sans MS" pitchFamily="66" charset="0"/>
                <a:ea typeface="+mj-ea"/>
                <a:cs typeface="+mn-cs"/>
              </a:defRPr>
            </a:lvl3pPr>
            <a:lvl4pPr marL="1097280" indent="-228600" algn="l" rtl="0" eaLnBrk="1" latinLnBrk="0" hangingPunct="1">
              <a:spcBef>
                <a:spcPts val="400"/>
              </a:spcBef>
              <a:spcAft>
                <a:spcPts val="200"/>
              </a:spcAft>
              <a:buClr>
                <a:schemeClr val="accent2">
                  <a:shade val="75000"/>
                </a:schemeClr>
              </a:buClr>
              <a:buSzPct val="70000"/>
              <a:buFont typeface="Wingdings"/>
              <a:buChar char=""/>
              <a:defRPr kumimoji="0" sz="1800" kern="1200">
                <a:solidFill>
                  <a:schemeClr val="tx1"/>
                </a:solidFill>
                <a:latin typeface="Comic Sans MS" pitchFamily="66" charset="0"/>
                <a:ea typeface="+mj-ea"/>
                <a:cs typeface="+mn-cs"/>
              </a:defRPr>
            </a:lvl4pPr>
            <a:lvl5pPr marL="1371600" indent="-228600" algn="l" rtl="0" eaLnBrk="1" latinLnBrk="0" hangingPunct="1">
              <a:spcBef>
                <a:spcPts val="300"/>
              </a:spcBef>
              <a:spcAft>
                <a:spcPts val="200"/>
              </a:spcAft>
              <a:buClr>
                <a:schemeClr val="accent2"/>
              </a:buClr>
              <a:buSzPct val="70000"/>
              <a:buFont typeface="Wingdings"/>
              <a:buChar char=""/>
              <a:defRPr kumimoji="0" sz="1600" kern="1200">
                <a:solidFill>
                  <a:schemeClr val="tx1"/>
                </a:solidFill>
                <a:latin typeface="Comic Sans MS" pitchFamily="66" charset="0"/>
                <a:ea typeface="+mj-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Clr>
                <a:srgbClr val="727CA3"/>
              </a:buClr>
            </a:pPr>
            <a:r>
              <a:rPr lang="zh-CN" altLang="en-US" dirty="0" smtClean="0">
                <a:solidFill>
                  <a:prstClr val="black"/>
                </a:solidFill>
              </a:rPr>
              <a:t>进一步的需求：</a:t>
            </a:r>
            <a:endParaRPr lang="en-US" altLang="zh-CN" dirty="0">
              <a:solidFill>
                <a:prstClr val="black"/>
              </a:solidFill>
            </a:endParaRPr>
          </a:p>
          <a:p>
            <a:pPr lvl="1">
              <a:buClr>
                <a:srgbClr val="9FB8CD"/>
              </a:buClr>
            </a:pPr>
            <a:r>
              <a:rPr lang="en-US" altLang="zh-CN" dirty="0">
                <a:solidFill>
                  <a:prstClr val="black"/>
                </a:solidFill>
              </a:rPr>
              <a:t> </a:t>
            </a:r>
            <a:r>
              <a:rPr lang="zh-CN" altLang="en-US" dirty="0" smtClean="0">
                <a:solidFill>
                  <a:prstClr val="black"/>
                </a:solidFill>
              </a:rPr>
              <a:t>同时为了提高</a:t>
            </a:r>
            <a:r>
              <a:rPr lang="en-US" altLang="zh-CN" dirty="0" smtClean="0">
                <a:solidFill>
                  <a:prstClr val="black"/>
                </a:solidFill>
              </a:rPr>
              <a:t>WCDA</a:t>
            </a:r>
            <a:r>
              <a:rPr lang="zh-CN" altLang="en-US" dirty="0" smtClean="0">
                <a:solidFill>
                  <a:prstClr val="black"/>
                </a:solidFill>
              </a:rPr>
              <a:t>对瞬态源的监测能力，我们也需要进一步提高程序的运行效率。</a:t>
            </a:r>
            <a:endParaRPr lang="en-US" altLang="zh-CN" dirty="0" smtClean="0">
              <a:solidFill>
                <a:prstClr val="black"/>
              </a:solidFill>
            </a:endParaRPr>
          </a:p>
          <a:p>
            <a:pPr lvl="1">
              <a:buClr>
                <a:srgbClr val="9FB8CD"/>
              </a:buClr>
            </a:pPr>
            <a:r>
              <a:rPr lang="zh-CN" altLang="en-US" dirty="0" smtClean="0">
                <a:solidFill>
                  <a:prstClr val="black"/>
                </a:solidFill>
              </a:rPr>
              <a:t>所以我们考虑到把最耗费时间的部分让</a:t>
            </a:r>
            <a:r>
              <a:rPr lang="en-US" altLang="zh-CN" dirty="0" smtClean="0">
                <a:solidFill>
                  <a:prstClr val="black"/>
                </a:solidFill>
              </a:rPr>
              <a:t>GPU</a:t>
            </a:r>
            <a:r>
              <a:rPr lang="zh-CN" altLang="en-US" dirty="0" smtClean="0">
                <a:solidFill>
                  <a:prstClr val="black"/>
                </a:solidFill>
              </a:rPr>
              <a:t>来承担，加快程序的运行时间，同时减小在站集群的建设规模。</a:t>
            </a:r>
            <a:endParaRPr lang="en-US" altLang="zh-CN" dirty="0" smtClean="0">
              <a:solidFill>
                <a:prstClr val="black"/>
              </a:solidFill>
            </a:endParaRPr>
          </a:p>
          <a:p>
            <a:pPr lvl="1">
              <a:buClr>
                <a:srgbClr val="9FB8CD"/>
              </a:buClr>
            </a:pPr>
            <a:endParaRPr lang="en-US" altLang="zh-CN" baseline="30000" dirty="0">
              <a:solidFill>
                <a:prstClr val="black"/>
              </a:solidFill>
            </a:endParaRPr>
          </a:p>
        </p:txBody>
      </p:sp>
      <p:sp>
        <p:nvSpPr>
          <p:cNvPr id="5" name="标题 1"/>
          <p:cNvSpPr>
            <a:spLocks noGrp="1"/>
          </p:cNvSpPr>
          <p:nvPr>
            <p:ph type="title"/>
          </p:nvPr>
        </p:nvSpPr>
        <p:spPr>
          <a:xfrm>
            <a:off x="467544" y="36576"/>
            <a:ext cx="8229600" cy="990600"/>
          </a:xfrm>
        </p:spPr>
        <p:txBody>
          <a:bodyPr/>
          <a:lstStyle/>
          <a:p>
            <a:pPr lvl="0"/>
            <a:r>
              <a:rPr lang="en-US" altLang="zh-CN" dirty="0" smtClean="0"/>
              <a:t>GPU</a:t>
            </a:r>
            <a:r>
              <a:rPr lang="zh-CN" altLang="en-US" dirty="0" smtClean="0"/>
              <a:t>的应用</a:t>
            </a:r>
            <a:endParaRPr lang="zh-CN" altLang="zh-CN" sz="2400" dirty="0"/>
          </a:p>
        </p:txBody>
      </p:sp>
      <p:sp>
        <p:nvSpPr>
          <p:cNvPr id="6" name="内容占位符 2"/>
          <p:cNvSpPr txBox="1">
            <a:spLocks/>
          </p:cNvSpPr>
          <p:nvPr/>
        </p:nvSpPr>
        <p:spPr>
          <a:xfrm>
            <a:off x="539552" y="1484784"/>
            <a:ext cx="7632848" cy="2520280"/>
          </a:xfrm>
          <a:prstGeom prst="rect">
            <a:avLst/>
          </a:prstGeom>
        </p:spPr>
        <p:txBody>
          <a:bodyPr vert="horz">
            <a:normAutofit/>
          </a:bodyPr>
          <a:lstStyle>
            <a:lvl1pPr marL="274320" indent="-274320" algn="l" rtl="0" eaLnBrk="1" latinLnBrk="0" hangingPunct="1">
              <a:spcBef>
                <a:spcPts val="600"/>
              </a:spcBef>
              <a:spcAft>
                <a:spcPts val="200"/>
              </a:spcAft>
              <a:buClr>
                <a:schemeClr val="accent1"/>
              </a:buClr>
              <a:buSzPct val="76000"/>
              <a:buFont typeface="Wingdings" pitchFamily="2" charset="2"/>
              <a:buChar char="u"/>
              <a:defRPr kumimoji="0" sz="2600" kern="1200">
                <a:solidFill>
                  <a:schemeClr val="tx1"/>
                </a:solidFill>
                <a:latin typeface="Comic Sans MS" pitchFamily="66" charset="0"/>
                <a:ea typeface="+mj-ea"/>
                <a:cs typeface="Tahoma" pitchFamily="34" charset="0"/>
              </a:defRPr>
            </a:lvl1pPr>
            <a:lvl2pPr marL="548640" indent="-274320" algn="l" rtl="0" eaLnBrk="1" latinLnBrk="0" hangingPunct="1">
              <a:spcBef>
                <a:spcPts val="500"/>
              </a:spcBef>
              <a:spcAft>
                <a:spcPts val="200"/>
              </a:spcAft>
              <a:buClr>
                <a:schemeClr val="accent2"/>
              </a:buClr>
              <a:buSzPct val="76000"/>
              <a:buFont typeface="Wingdings" pitchFamily="2" charset="2"/>
              <a:buChar char="n"/>
              <a:defRPr kumimoji="0" sz="2300" kern="1200">
                <a:solidFill>
                  <a:schemeClr val="tx1"/>
                </a:solidFill>
                <a:latin typeface="Comic Sans MS" pitchFamily="66" charset="0"/>
                <a:ea typeface="+mj-ea"/>
                <a:cs typeface="+mn-cs"/>
              </a:defRPr>
            </a:lvl2pPr>
            <a:lvl3pPr marL="822960" indent="-228600" algn="l" rtl="0" eaLnBrk="1" latinLnBrk="0" hangingPunct="1">
              <a:spcBef>
                <a:spcPts val="500"/>
              </a:spcBef>
              <a:spcAft>
                <a:spcPts val="200"/>
              </a:spcAft>
              <a:buClr>
                <a:schemeClr val="bg1">
                  <a:shade val="50000"/>
                </a:schemeClr>
              </a:buClr>
              <a:buSzPct val="76000"/>
              <a:buFont typeface="Wingdings 3" pitchFamily="18" charset="2"/>
              <a:buChar char="}"/>
              <a:defRPr kumimoji="0" sz="2000" kern="1200">
                <a:solidFill>
                  <a:schemeClr val="tx1"/>
                </a:solidFill>
                <a:latin typeface="Comic Sans MS" pitchFamily="66" charset="0"/>
                <a:ea typeface="+mj-ea"/>
                <a:cs typeface="+mn-cs"/>
              </a:defRPr>
            </a:lvl3pPr>
            <a:lvl4pPr marL="1097280" indent="-228600" algn="l" rtl="0" eaLnBrk="1" latinLnBrk="0" hangingPunct="1">
              <a:spcBef>
                <a:spcPts val="400"/>
              </a:spcBef>
              <a:spcAft>
                <a:spcPts val="200"/>
              </a:spcAft>
              <a:buClr>
                <a:schemeClr val="accent2">
                  <a:shade val="75000"/>
                </a:schemeClr>
              </a:buClr>
              <a:buSzPct val="70000"/>
              <a:buFont typeface="Wingdings"/>
              <a:buChar char=""/>
              <a:defRPr kumimoji="0" sz="1800" kern="1200">
                <a:solidFill>
                  <a:schemeClr val="tx1"/>
                </a:solidFill>
                <a:latin typeface="Comic Sans MS" pitchFamily="66" charset="0"/>
                <a:ea typeface="+mj-ea"/>
                <a:cs typeface="+mn-cs"/>
              </a:defRPr>
            </a:lvl4pPr>
            <a:lvl5pPr marL="1371600" indent="-228600" algn="l" rtl="0" eaLnBrk="1" latinLnBrk="0" hangingPunct="1">
              <a:spcBef>
                <a:spcPts val="300"/>
              </a:spcBef>
              <a:spcAft>
                <a:spcPts val="200"/>
              </a:spcAft>
              <a:buClr>
                <a:schemeClr val="accent2"/>
              </a:buClr>
              <a:buSzPct val="70000"/>
              <a:buFont typeface="Wingdings"/>
              <a:buChar char=""/>
              <a:defRPr kumimoji="0" sz="1600" kern="1200">
                <a:solidFill>
                  <a:schemeClr val="tx1"/>
                </a:solidFill>
                <a:latin typeface="Comic Sans MS" pitchFamily="66" charset="0"/>
                <a:ea typeface="+mj-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Clr>
                <a:srgbClr val="727CA3"/>
              </a:buClr>
            </a:pPr>
            <a:r>
              <a:rPr lang="en-US" altLang="zh-CN" dirty="0" smtClean="0">
                <a:solidFill>
                  <a:prstClr val="black"/>
                </a:solidFill>
              </a:rPr>
              <a:t>WCDA</a:t>
            </a:r>
            <a:r>
              <a:rPr lang="zh-CN" altLang="en-US" dirty="0" smtClean="0">
                <a:solidFill>
                  <a:prstClr val="black"/>
                </a:solidFill>
              </a:rPr>
              <a:t>快速遍举法：</a:t>
            </a:r>
            <a:endParaRPr lang="en-US" altLang="zh-CN" dirty="0">
              <a:solidFill>
                <a:prstClr val="black"/>
              </a:solidFill>
            </a:endParaRPr>
          </a:p>
          <a:p>
            <a:pPr lvl="1">
              <a:buClr>
                <a:srgbClr val="9FB8CD"/>
              </a:buClr>
            </a:pPr>
            <a:r>
              <a:rPr lang="zh-CN" altLang="en-US" dirty="0" smtClean="0">
                <a:solidFill>
                  <a:prstClr val="black"/>
                </a:solidFill>
              </a:rPr>
              <a:t>通过对快速遍举法的调试我们发现程序运行的绝大部分时间都用在了对每个天区时间信号的排序上，所以要进一步优化程序最容易想到的就是对天区进行并行；</a:t>
            </a:r>
            <a:endParaRPr lang="en-US" altLang="zh-CN" dirty="0">
              <a:solidFill>
                <a:prstClr val="black"/>
              </a:solidFill>
            </a:endParaRPr>
          </a:p>
        </p:txBody>
      </p:sp>
    </p:spTree>
    <p:extLst>
      <p:ext uri="{BB962C8B-B14F-4D97-AF65-F5344CB8AC3E}">
        <p14:creationId xmlns:p14="http://schemas.microsoft.com/office/powerpoint/2010/main" val="1604545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a:xfrm>
            <a:off x="517888" y="3789040"/>
            <a:ext cx="8229600" cy="2736304"/>
          </a:xfrm>
          <a:prstGeom prst="rect">
            <a:avLst/>
          </a:prstGeom>
        </p:spPr>
        <p:txBody>
          <a:bodyPr vert="horz">
            <a:normAutofit/>
          </a:bodyPr>
          <a:lstStyle>
            <a:lvl1pPr marL="274320" indent="-274320" algn="l" rtl="0" eaLnBrk="1" latinLnBrk="0" hangingPunct="1">
              <a:spcBef>
                <a:spcPts val="600"/>
              </a:spcBef>
              <a:spcAft>
                <a:spcPts val="200"/>
              </a:spcAft>
              <a:buClr>
                <a:schemeClr val="accent1"/>
              </a:buClr>
              <a:buSzPct val="76000"/>
              <a:buFont typeface="Wingdings" pitchFamily="2" charset="2"/>
              <a:buChar char="u"/>
              <a:defRPr kumimoji="0" sz="2600" kern="1200">
                <a:solidFill>
                  <a:schemeClr val="tx1"/>
                </a:solidFill>
                <a:latin typeface="Comic Sans MS" pitchFamily="66" charset="0"/>
                <a:ea typeface="+mj-ea"/>
                <a:cs typeface="Tahoma" pitchFamily="34" charset="0"/>
              </a:defRPr>
            </a:lvl1pPr>
            <a:lvl2pPr marL="548640" indent="-274320" algn="l" rtl="0" eaLnBrk="1" latinLnBrk="0" hangingPunct="1">
              <a:spcBef>
                <a:spcPts val="500"/>
              </a:spcBef>
              <a:spcAft>
                <a:spcPts val="200"/>
              </a:spcAft>
              <a:buClr>
                <a:schemeClr val="accent2"/>
              </a:buClr>
              <a:buSzPct val="76000"/>
              <a:buFont typeface="Wingdings" pitchFamily="2" charset="2"/>
              <a:buChar char="n"/>
              <a:defRPr kumimoji="0" sz="2300" kern="1200">
                <a:solidFill>
                  <a:schemeClr val="tx1"/>
                </a:solidFill>
                <a:latin typeface="Comic Sans MS" pitchFamily="66" charset="0"/>
                <a:ea typeface="+mj-ea"/>
                <a:cs typeface="+mn-cs"/>
              </a:defRPr>
            </a:lvl2pPr>
            <a:lvl3pPr marL="822960" indent="-228600" algn="l" rtl="0" eaLnBrk="1" latinLnBrk="0" hangingPunct="1">
              <a:spcBef>
                <a:spcPts val="500"/>
              </a:spcBef>
              <a:spcAft>
                <a:spcPts val="200"/>
              </a:spcAft>
              <a:buClr>
                <a:schemeClr val="bg1">
                  <a:shade val="50000"/>
                </a:schemeClr>
              </a:buClr>
              <a:buSzPct val="76000"/>
              <a:buFont typeface="Wingdings 3" pitchFamily="18" charset="2"/>
              <a:buChar char="}"/>
              <a:defRPr kumimoji="0" sz="2000" kern="1200">
                <a:solidFill>
                  <a:schemeClr val="tx1"/>
                </a:solidFill>
                <a:latin typeface="Comic Sans MS" pitchFamily="66" charset="0"/>
                <a:ea typeface="+mj-ea"/>
                <a:cs typeface="+mn-cs"/>
              </a:defRPr>
            </a:lvl3pPr>
            <a:lvl4pPr marL="1097280" indent="-228600" algn="l" rtl="0" eaLnBrk="1" latinLnBrk="0" hangingPunct="1">
              <a:spcBef>
                <a:spcPts val="400"/>
              </a:spcBef>
              <a:spcAft>
                <a:spcPts val="200"/>
              </a:spcAft>
              <a:buClr>
                <a:schemeClr val="accent2">
                  <a:shade val="75000"/>
                </a:schemeClr>
              </a:buClr>
              <a:buSzPct val="70000"/>
              <a:buFont typeface="Wingdings"/>
              <a:buChar char=""/>
              <a:defRPr kumimoji="0" sz="1800" kern="1200">
                <a:solidFill>
                  <a:schemeClr val="tx1"/>
                </a:solidFill>
                <a:latin typeface="Comic Sans MS" pitchFamily="66" charset="0"/>
                <a:ea typeface="+mj-ea"/>
                <a:cs typeface="+mn-cs"/>
              </a:defRPr>
            </a:lvl4pPr>
            <a:lvl5pPr marL="1371600" indent="-228600" algn="l" rtl="0" eaLnBrk="1" latinLnBrk="0" hangingPunct="1">
              <a:spcBef>
                <a:spcPts val="300"/>
              </a:spcBef>
              <a:spcAft>
                <a:spcPts val="200"/>
              </a:spcAft>
              <a:buClr>
                <a:schemeClr val="accent2"/>
              </a:buClr>
              <a:buSzPct val="70000"/>
              <a:buFont typeface="Wingdings"/>
              <a:buChar char=""/>
              <a:defRPr kumimoji="0" sz="1600" kern="1200">
                <a:solidFill>
                  <a:schemeClr val="tx1"/>
                </a:solidFill>
                <a:latin typeface="Comic Sans MS" pitchFamily="66" charset="0"/>
                <a:ea typeface="+mj-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Clr>
                <a:srgbClr val="727CA3"/>
              </a:buClr>
            </a:pPr>
            <a:r>
              <a:rPr lang="en-US" altLang="zh-CN" dirty="0" smtClean="0">
                <a:solidFill>
                  <a:prstClr val="black"/>
                </a:solidFill>
              </a:rPr>
              <a:t>GPU</a:t>
            </a:r>
            <a:r>
              <a:rPr lang="zh-CN" altLang="en-US" dirty="0" smtClean="0">
                <a:solidFill>
                  <a:prstClr val="black"/>
                </a:solidFill>
              </a:rPr>
              <a:t>快速排序：</a:t>
            </a:r>
            <a:endParaRPr lang="en-US" altLang="zh-CN" dirty="0">
              <a:solidFill>
                <a:prstClr val="black"/>
              </a:solidFill>
            </a:endParaRPr>
          </a:p>
          <a:p>
            <a:pPr lvl="1">
              <a:buClr>
                <a:srgbClr val="9FB8CD"/>
              </a:buClr>
            </a:pPr>
            <a:r>
              <a:rPr lang="en-US" altLang="zh-CN" dirty="0">
                <a:solidFill>
                  <a:prstClr val="black"/>
                </a:solidFill>
              </a:rPr>
              <a:t> </a:t>
            </a:r>
            <a:r>
              <a:rPr lang="zh-CN" altLang="en-US" dirty="0" smtClean="0">
                <a:solidFill>
                  <a:prstClr val="black"/>
                </a:solidFill>
              </a:rPr>
              <a:t>首先我们定义一个最大的递归深度为</a:t>
            </a:r>
            <a:r>
              <a:rPr lang="en-US" altLang="zh-CN" dirty="0" smtClean="0">
                <a:solidFill>
                  <a:prstClr val="black"/>
                </a:solidFill>
              </a:rPr>
              <a:t>32</a:t>
            </a:r>
            <a:r>
              <a:rPr lang="zh-CN" altLang="en-US" dirty="0" smtClean="0">
                <a:solidFill>
                  <a:prstClr val="black"/>
                </a:solidFill>
              </a:rPr>
              <a:t>，当超过这个深度时数组已经被划分为很小的部分，为了提高效率当到达这个深度或者需要排序的个数小于</a:t>
            </a:r>
            <a:r>
              <a:rPr lang="en-US" altLang="zh-CN" dirty="0" smtClean="0">
                <a:solidFill>
                  <a:prstClr val="black"/>
                </a:solidFill>
              </a:rPr>
              <a:t>16</a:t>
            </a:r>
            <a:r>
              <a:rPr lang="zh-CN" altLang="en-US" dirty="0" smtClean="0">
                <a:solidFill>
                  <a:prstClr val="black"/>
                </a:solidFill>
              </a:rPr>
              <a:t>个时采用简单的选择排序完成最后的排序，而其他时候则像传统的快速排序，选择一个值把比它大的与比它小的放在它两边，然后对分好的两面继续调用快速排序。</a:t>
            </a:r>
            <a:endParaRPr lang="en-US" altLang="zh-CN" baseline="30000" dirty="0">
              <a:solidFill>
                <a:prstClr val="black"/>
              </a:solidFill>
            </a:endParaRPr>
          </a:p>
        </p:txBody>
      </p:sp>
      <p:sp>
        <p:nvSpPr>
          <p:cNvPr id="5" name="标题 1"/>
          <p:cNvSpPr>
            <a:spLocks noGrp="1"/>
          </p:cNvSpPr>
          <p:nvPr>
            <p:ph type="title"/>
          </p:nvPr>
        </p:nvSpPr>
        <p:spPr>
          <a:xfrm>
            <a:off x="467544" y="36576"/>
            <a:ext cx="8229600" cy="990600"/>
          </a:xfrm>
        </p:spPr>
        <p:txBody>
          <a:bodyPr>
            <a:normAutofit/>
          </a:bodyPr>
          <a:lstStyle/>
          <a:p>
            <a:pPr lvl="0"/>
            <a:r>
              <a:rPr lang="en-US" altLang="zh-CN" dirty="0" smtClean="0"/>
              <a:t>GPU</a:t>
            </a:r>
            <a:r>
              <a:rPr lang="zh-CN" altLang="en-US" dirty="0" smtClean="0"/>
              <a:t>排序算法的研究</a:t>
            </a:r>
            <a:endParaRPr lang="zh-CN" altLang="zh-CN" dirty="0"/>
          </a:p>
        </p:txBody>
      </p:sp>
      <p:sp>
        <p:nvSpPr>
          <p:cNvPr id="6" name="内容占位符 2"/>
          <p:cNvSpPr txBox="1">
            <a:spLocks/>
          </p:cNvSpPr>
          <p:nvPr/>
        </p:nvSpPr>
        <p:spPr>
          <a:xfrm>
            <a:off x="548720" y="1268760"/>
            <a:ext cx="8229600" cy="2520280"/>
          </a:xfrm>
          <a:prstGeom prst="rect">
            <a:avLst/>
          </a:prstGeom>
        </p:spPr>
        <p:txBody>
          <a:bodyPr vert="horz">
            <a:normAutofit/>
          </a:bodyPr>
          <a:lstStyle>
            <a:lvl1pPr marL="274320" indent="-274320" algn="l" rtl="0" eaLnBrk="1" latinLnBrk="0" hangingPunct="1">
              <a:spcBef>
                <a:spcPts val="600"/>
              </a:spcBef>
              <a:spcAft>
                <a:spcPts val="200"/>
              </a:spcAft>
              <a:buClr>
                <a:schemeClr val="accent1"/>
              </a:buClr>
              <a:buSzPct val="76000"/>
              <a:buFont typeface="Wingdings" pitchFamily="2" charset="2"/>
              <a:buChar char="u"/>
              <a:defRPr kumimoji="0" sz="2600" kern="1200">
                <a:solidFill>
                  <a:schemeClr val="tx1"/>
                </a:solidFill>
                <a:latin typeface="Comic Sans MS" pitchFamily="66" charset="0"/>
                <a:ea typeface="+mj-ea"/>
                <a:cs typeface="Tahoma" pitchFamily="34" charset="0"/>
              </a:defRPr>
            </a:lvl1pPr>
            <a:lvl2pPr marL="548640" indent="-274320" algn="l" rtl="0" eaLnBrk="1" latinLnBrk="0" hangingPunct="1">
              <a:spcBef>
                <a:spcPts val="500"/>
              </a:spcBef>
              <a:spcAft>
                <a:spcPts val="200"/>
              </a:spcAft>
              <a:buClr>
                <a:schemeClr val="accent2"/>
              </a:buClr>
              <a:buSzPct val="76000"/>
              <a:buFont typeface="Wingdings" pitchFamily="2" charset="2"/>
              <a:buChar char="n"/>
              <a:defRPr kumimoji="0" sz="2300" kern="1200">
                <a:solidFill>
                  <a:schemeClr val="tx1"/>
                </a:solidFill>
                <a:latin typeface="Comic Sans MS" pitchFamily="66" charset="0"/>
                <a:ea typeface="+mj-ea"/>
                <a:cs typeface="+mn-cs"/>
              </a:defRPr>
            </a:lvl2pPr>
            <a:lvl3pPr marL="822960" indent="-228600" algn="l" rtl="0" eaLnBrk="1" latinLnBrk="0" hangingPunct="1">
              <a:spcBef>
                <a:spcPts val="500"/>
              </a:spcBef>
              <a:spcAft>
                <a:spcPts val="200"/>
              </a:spcAft>
              <a:buClr>
                <a:schemeClr val="bg1">
                  <a:shade val="50000"/>
                </a:schemeClr>
              </a:buClr>
              <a:buSzPct val="76000"/>
              <a:buFont typeface="Wingdings 3" pitchFamily="18" charset="2"/>
              <a:buChar char="}"/>
              <a:defRPr kumimoji="0" sz="2000" kern="1200">
                <a:solidFill>
                  <a:schemeClr val="tx1"/>
                </a:solidFill>
                <a:latin typeface="Comic Sans MS" pitchFamily="66" charset="0"/>
                <a:ea typeface="+mj-ea"/>
                <a:cs typeface="+mn-cs"/>
              </a:defRPr>
            </a:lvl3pPr>
            <a:lvl4pPr marL="1097280" indent="-228600" algn="l" rtl="0" eaLnBrk="1" latinLnBrk="0" hangingPunct="1">
              <a:spcBef>
                <a:spcPts val="400"/>
              </a:spcBef>
              <a:spcAft>
                <a:spcPts val="200"/>
              </a:spcAft>
              <a:buClr>
                <a:schemeClr val="accent2">
                  <a:shade val="75000"/>
                </a:schemeClr>
              </a:buClr>
              <a:buSzPct val="70000"/>
              <a:buFont typeface="Wingdings"/>
              <a:buChar char=""/>
              <a:defRPr kumimoji="0" sz="1800" kern="1200">
                <a:solidFill>
                  <a:schemeClr val="tx1"/>
                </a:solidFill>
                <a:latin typeface="Comic Sans MS" pitchFamily="66" charset="0"/>
                <a:ea typeface="+mj-ea"/>
                <a:cs typeface="+mn-cs"/>
              </a:defRPr>
            </a:lvl4pPr>
            <a:lvl5pPr marL="1371600" indent="-228600" algn="l" rtl="0" eaLnBrk="1" latinLnBrk="0" hangingPunct="1">
              <a:spcBef>
                <a:spcPts val="300"/>
              </a:spcBef>
              <a:spcAft>
                <a:spcPts val="200"/>
              </a:spcAft>
              <a:buClr>
                <a:schemeClr val="accent2"/>
              </a:buClr>
              <a:buSzPct val="70000"/>
              <a:buFont typeface="Wingdings"/>
              <a:buChar char=""/>
              <a:defRPr kumimoji="0" sz="1600" kern="1200">
                <a:solidFill>
                  <a:schemeClr val="tx1"/>
                </a:solidFill>
                <a:latin typeface="Comic Sans MS" pitchFamily="66" charset="0"/>
                <a:ea typeface="+mj-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Clr>
                <a:srgbClr val="727CA3"/>
              </a:buClr>
            </a:pPr>
            <a:r>
              <a:rPr lang="zh-CN" altLang="en-US" dirty="0" smtClean="0">
                <a:solidFill>
                  <a:prstClr val="black"/>
                </a:solidFill>
              </a:rPr>
              <a:t>排序算法选择：</a:t>
            </a:r>
          </a:p>
          <a:p>
            <a:pPr lvl="1">
              <a:buClr>
                <a:srgbClr val="9FB8CD"/>
              </a:buClr>
            </a:pPr>
            <a:r>
              <a:rPr lang="zh-CN" altLang="en-US" dirty="0" smtClean="0">
                <a:solidFill>
                  <a:prstClr val="black"/>
                </a:solidFill>
              </a:rPr>
              <a:t>在</a:t>
            </a:r>
            <a:r>
              <a:rPr lang="en-US" altLang="zh-CN" dirty="0" smtClean="0">
                <a:solidFill>
                  <a:prstClr val="black"/>
                </a:solidFill>
              </a:rPr>
              <a:t>CPU</a:t>
            </a:r>
            <a:r>
              <a:rPr lang="zh-CN" altLang="en-US" dirty="0" smtClean="0">
                <a:solidFill>
                  <a:prstClr val="black"/>
                </a:solidFill>
              </a:rPr>
              <a:t>运行的程序中，我们使用了</a:t>
            </a:r>
            <a:r>
              <a:rPr lang="en-US" altLang="zh-CN" dirty="0" smtClean="0">
                <a:solidFill>
                  <a:prstClr val="black"/>
                </a:solidFill>
              </a:rPr>
              <a:t>root</a:t>
            </a:r>
            <a:r>
              <a:rPr lang="zh-CN" altLang="en-US" dirty="0" smtClean="0">
                <a:solidFill>
                  <a:prstClr val="black"/>
                </a:solidFill>
              </a:rPr>
              <a:t>的</a:t>
            </a:r>
            <a:r>
              <a:rPr lang="en-US" altLang="zh-CN" dirty="0" err="1" smtClean="0">
                <a:solidFill>
                  <a:prstClr val="black"/>
                </a:solidFill>
              </a:rPr>
              <a:t>Tmath</a:t>
            </a:r>
            <a:r>
              <a:rPr lang="en-US" altLang="zh-CN" dirty="0" smtClean="0">
                <a:solidFill>
                  <a:prstClr val="black"/>
                </a:solidFill>
              </a:rPr>
              <a:t> sort</a:t>
            </a:r>
            <a:r>
              <a:rPr lang="zh-CN" altLang="en-US" dirty="0" smtClean="0">
                <a:solidFill>
                  <a:prstClr val="black"/>
                </a:solidFill>
              </a:rPr>
              <a:t>，一种基于快速排序的排序算法。</a:t>
            </a:r>
            <a:endParaRPr lang="en-US" altLang="zh-CN" dirty="0" smtClean="0">
              <a:solidFill>
                <a:prstClr val="black"/>
              </a:solidFill>
            </a:endParaRPr>
          </a:p>
          <a:p>
            <a:pPr lvl="1">
              <a:buClr>
                <a:srgbClr val="9FB8CD"/>
              </a:buClr>
            </a:pPr>
            <a:r>
              <a:rPr lang="zh-CN" altLang="en-US" dirty="0" smtClean="0">
                <a:solidFill>
                  <a:prstClr val="black"/>
                </a:solidFill>
              </a:rPr>
              <a:t>快速排序一直以低的时间复制度作为很多程序的首选，基于</a:t>
            </a:r>
            <a:r>
              <a:rPr lang="en-US" altLang="zh-CN" dirty="0" err="1" smtClean="0">
                <a:solidFill>
                  <a:prstClr val="black"/>
                </a:solidFill>
              </a:rPr>
              <a:t>Nvidia</a:t>
            </a:r>
            <a:r>
              <a:rPr lang="zh-CN" altLang="en-US" dirty="0" smtClean="0">
                <a:solidFill>
                  <a:prstClr val="black"/>
                </a:solidFill>
              </a:rPr>
              <a:t>的</a:t>
            </a:r>
            <a:r>
              <a:rPr lang="en-US" altLang="zh-CN" dirty="0" smtClean="0">
                <a:solidFill>
                  <a:prstClr val="black"/>
                </a:solidFill>
              </a:rPr>
              <a:t>CUDA</a:t>
            </a:r>
            <a:r>
              <a:rPr lang="zh-CN" altLang="en-US" dirty="0" smtClean="0">
                <a:solidFill>
                  <a:prstClr val="black"/>
                </a:solidFill>
              </a:rPr>
              <a:t>技术的优化，快速排序得以在</a:t>
            </a:r>
            <a:r>
              <a:rPr lang="en-US" altLang="zh-CN" dirty="0" smtClean="0">
                <a:solidFill>
                  <a:prstClr val="black"/>
                </a:solidFill>
              </a:rPr>
              <a:t>GPU</a:t>
            </a:r>
            <a:r>
              <a:rPr lang="zh-CN" altLang="en-US" dirty="0" smtClean="0">
                <a:solidFill>
                  <a:prstClr val="black"/>
                </a:solidFill>
              </a:rPr>
              <a:t>上实现。</a:t>
            </a:r>
            <a:endParaRPr lang="en-US" altLang="zh-CN" dirty="0" smtClean="0">
              <a:solidFill>
                <a:prstClr val="black"/>
              </a:solidFill>
            </a:endParaRPr>
          </a:p>
        </p:txBody>
      </p:sp>
    </p:spTree>
    <p:extLst>
      <p:ext uri="{BB962C8B-B14F-4D97-AF65-F5344CB8AC3E}">
        <p14:creationId xmlns:p14="http://schemas.microsoft.com/office/powerpoint/2010/main" val="1487458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467544" y="36576"/>
            <a:ext cx="8229600" cy="990600"/>
          </a:xfrm>
        </p:spPr>
        <p:txBody>
          <a:bodyPr>
            <a:normAutofit/>
          </a:bodyPr>
          <a:lstStyle/>
          <a:p>
            <a:pPr lvl="0"/>
            <a:r>
              <a:rPr lang="en-US" altLang="zh-CN" dirty="0" smtClean="0"/>
              <a:t>GPU</a:t>
            </a:r>
            <a:r>
              <a:rPr lang="zh-CN" altLang="en-US" dirty="0" smtClean="0"/>
              <a:t>排序算法的研究</a:t>
            </a:r>
            <a:endParaRPr lang="zh-CN" altLang="zh-CN" dirty="0"/>
          </a:p>
        </p:txBody>
      </p:sp>
      <p:sp>
        <p:nvSpPr>
          <p:cNvPr id="6" name="内容占位符 2"/>
          <p:cNvSpPr txBox="1">
            <a:spLocks/>
          </p:cNvSpPr>
          <p:nvPr/>
        </p:nvSpPr>
        <p:spPr>
          <a:xfrm>
            <a:off x="548720" y="1268760"/>
            <a:ext cx="8229600" cy="2520280"/>
          </a:xfrm>
          <a:prstGeom prst="rect">
            <a:avLst/>
          </a:prstGeom>
        </p:spPr>
        <p:txBody>
          <a:bodyPr vert="horz">
            <a:normAutofit/>
          </a:bodyPr>
          <a:lstStyle>
            <a:lvl1pPr marL="274320" indent="-274320" algn="l" rtl="0" eaLnBrk="1" latinLnBrk="0" hangingPunct="1">
              <a:spcBef>
                <a:spcPts val="600"/>
              </a:spcBef>
              <a:spcAft>
                <a:spcPts val="200"/>
              </a:spcAft>
              <a:buClr>
                <a:schemeClr val="accent1"/>
              </a:buClr>
              <a:buSzPct val="76000"/>
              <a:buFont typeface="Wingdings" pitchFamily="2" charset="2"/>
              <a:buChar char="u"/>
              <a:defRPr kumimoji="0" sz="2600" kern="1200">
                <a:solidFill>
                  <a:schemeClr val="tx1"/>
                </a:solidFill>
                <a:latin typeface="Comic Sans MS" pitchFamily="66" charset="0"/>
                <a:ea typeface="+mj-ea"/>
                <a:cs typeface="Tahoma" pitchFamily="34" charset="0"/>
              </a:defRPr>
            </a:lvl1pPr>
            <a:lvl2pPr marL="548640" indent="-274320" algn="l" rtl="0" eaLnBrk="1" latinLnBrk="0" hangingPunct="1">
              <a:spcBef>
                <a:spcPts val="500"/>
              </a:spcBef>
              <a:spcAft>
                <a:spcPts val="200"/>
              </a:spcAft>
              <a:buClr>
                <a:schemeClr val="accent2"/>
              </a:buClr>
              <a:buSzPct val="76000"/>
              <a:buFont typeface="Wingdings" pitchFamily="2" charset="2"/>
              <a:buChar char="n"/>
              <a:defRPr kumimoji="0" sz="2300" kern="1200">
                <a:solidFill>
                  <a:schemeClr val="tx1"/>
                </a:solidFill>
                <a:latin typeface="Comic Sans MS" pitchFamily="66" charset="0"/>
                <a:ea typeface="+mj-ea"/>
                <a:cs typeface="+mn-cs"/>
              </a:defRPr>
            </a:lvl2pPr>
            <a:lvl3pPr marL="822960" indent="-228600" algn="l" rtl="0" eaLnBrk="1" latinLnBrk="0" hangingPunct="1">
              <a:spcBef>
                <a:spcPts val="500"/>
              </a:spcBef>
              <a:spcAft>
                <a:spcPts val="200"/>
              </a:spcAft>
              <a:buClr>
                <a:schemeClr val="bg1">
                  <a:shade val="50000"/>
                </a:schemeClr>
              </a:buClr>
              <a:buSzPct val="76000"/>
              <a:buFont typeface="Wingdings 3" pitchFamily="18" charset="2"/>
              <a:buChar char="}"/>
              <a:defRPr kumimoji="0" sz="2000" kern="1200">
                <a:solidFill>
                  <a:schemeClr val="tx1"/>
                </a:solidFill>
                <a:latin typeface="Comic Sans MS" pitchFamily="66" charset="0"/>
                <a:ea typeface="+mj-ea"/>
                <a:cs typeface="+mn-cs"/>
              </a:defRPr>
            </a:lvl3pPr>
            <a:lvl4pPr marL="1097280" indent="-228600" algn="l" rtl="0" eaLnBrk="1" latinLnBrk="0" hangingPunct="1">
              <a:spcBef>
                <a:spcPts val="400"/>
              </a:spcBef>
              <a:spcAft>
                <a:spcPts val="200"/>
              </a:spcAft>
              <a:buClr>
                <a:schemeClr val="accent2">
                  <a:shade val="75000"/>
                </a:schemeClr>
              </a:buClr>
              <a:buSzPct val="70000"/>
              <a:buFont typeface="Wingdings"/>
              <a:buChar char=""/>
              <a:defRPr kumimoji="0" sz="1800" kern="1200">
                <a:solidFill>
                  <a:schemeClr val="tx1"/>
                </a:solidFill>
                <a:latin typeface="Comic Sans MS" pitchFamily="66" charset="0"/>
                <a:ea typeface="+mj-ea"/>
                <a:cs typeface="+mn-cs"/>
              </a:defRPr>
            </a:lvl4pPr>
            <a:lvl5pPr marL="1371600" indent="-228600" algn="l" rtl="0" eaLnBrk="1" latinLnBrk="0" hangingPunct="1">
              <a:spcBef>
                <a:spcPts val="300"/>
              </a:spcBef>
              <a:spcAft>
                <a:spcPts val="200"/>
              </a:spcAft>
              <a:buClr>
                <a:schemeClr val="accent2"/>
              </a:buClr>
              <a:buSzPct val="70000"/>
              <a:buFont typeface="Wingdings"/>
              <a:buChar char=""/>
              <a:defRPr kumimoji="0" sz="1600" kern="1200">
                <a:solidFill>
                  <a:schemeClr val="tx1"/>
                </a:solidFill>
                <a:latin typeface="Comic Sans MS" pitchFamily="66" charset="0"/>
                <a:ea typeface="+mj-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Clr>
                <a:srgbClr val="727CA3"/>
              </a:buClr>
            </a:pPr>
            <a:r>
              <a:rPr lang="zh-CN" altLang="en-US" dirty="0">
                <a:solidFill>
                  <a:prstClr val="black"/>
                </a:solidFill>
              </a:rPr>
              <a:t>天</a:t>
            </a:r>
            <a:r>
              <a:rPr lang="zh-CN" altLang="en-US" dirty="0" smtClean="0">
                <a:solidFill>
                  <a:prstClr val="black"/>
                </a:solidFill>
              </a:rPr>
              <a:t>区并行的实现：</a:t>
            </a:r>
          </a:p>
          <a:p>
            <a:pPr lvl="1">
              <a:buClr>
                <a:srgbClr val="9FB8CD"/>
              </a:buClr>
            </a:pPr>
            <a:r>
              <a:rPr lang="zh-CN" altLang="en-US" dirty="0" smtClean="0">
                <a:solidFill>
                  <a:prstClr val="black"/>
                </a:solidFill>
              </a:rPr>
              <a:t>首先我们在</a:t>
            </a:r>
            <a:r>
              <a:rPr lang="en-US" altLang="zh-CN" dirty="0" smtClean="0">
                <a:solidFill>
                  <a:prstClr val="black"/>
                </a:solidFill>
              </a:rPr>
              <a:t>kernel</a:t>
            </a:r>
            <a:r>
              <a:rPr lang="zh-CN" altLang="en-US" dirty="0" smtClean="0">
                <a:solidFill>
                  <a:prstClr val="black"/>
                </a:solidFill>
              </a:rPr>
              <a:t>上完成坐标的转换；</a:t>
            </a:r>
            <a:endParaRPr lang="en-US" altLang="zh-CN" dirty="0" smtClean="0">
              <a:solidFill>
                <a:prstClr val="black"/>
              </a:solidFill>
            </a:endParaRPr>
          </a:p>
          <a:p>
            <a:pPr lvl="1">
              <a:buClr>
                <a:srgbClr val="9FB8CD"/>
              </a:buClr>
            </a:pPr>
            <a:r>
              <a:rPr lang="zh-CN" altLang="en-US" dirty="0" smtClean="0">
                <a:solidFill>
                  <a:prstClr val="black"/>
                </a:solidFill>
              </a:rPr>
              <a:t>然后有多少个天区我们就分为多少个线程；</a:t>
            </a:r>
            <a:endParaRPr lang="en-US" altLang="zh-CN" dirty="0" smtClean="0">
              <a:solidFill>
                <a:prstClr val="black"/>
              </a:solidFill>
            </a:endParaRPr>
          </a:p>
          <a:p>
            <a:pPr lvl="1">
              <a:buClr>
                <a:srgbClr val="9FB8CD"/>
              </a:buClr>
            </a:pPr>
            <a:r>
              <a:rPr lang="zh-CN" altLang="en-US" dirty="0" smtClean="0">
                <a:solidFill>
                  <a:prstClr val="black"/>
                </a:solidFill>
              </a:rPr>
              <a:t>每个线程启用快速排序进行运算；</a:t>
            </a:r>
            <a:endParaRPr lang="en-US" altLang="zh-CN" dirty="0" smtClean="0">
              <a:solidFill>
                <a:prstClr val="black"/>
              </a:solidFill>
            </a:endParaRPr>
          </a:p>
          <a:p>
            <a:pPr lvl="1">
              <a:buClr>
                <a:srgbClr val="9FB8CD"/>
              </a:buClr>
            </a:pPr>
            <a:r>
              <a:rPr lang="zh-CN" altLang="en-US" dirty="0" smtClean="0">
                <a:solidFill>
                  <a:prstClr val="black"/>
                </a:solidFill>
              </a:rPr>
              <a:t>将结果传回</a:t>
            </a:r>
            <a:r>
              <a:rPr lang="en-US" altLang="zh-CN" dirty="0" smtClean="0">
                <a:solidFill>
                  <a:prstClr val="black"/>
                </a:solidFill>
              </a:rPr>
              <a:t>CPU</a:t>
            </a:r>
            <a:r>
              <a:rPr lang="zh-CN" altLang="en-US" dirty="0" smtClean="0">
                <a:solidFill>
                  <a:prstClr val="black"/>
                </a:solidFill>
              </a:rPr>
              <a:t>进行后续的数据的筛选。</a:t>
            </a:r>
            <a:endParaRPr lang="en-US" altLang="zh-CN" dirty="0" smtClean="0">
              <a:solidFill>
                <a:prstClr val="black"/>
              </a:solidFill>
            </a:endParaRPr>
          </a:p>
        </p:txBody>
      </p:sp>
      <p:sp>
        <p:nvSpPr>
          <p:cNvPr id="7" name="内容占位符 2"/>
          <p:cNvSpPr txBox="1">
            <a:spLocks/>
          </p:cNvSpPr>
          <p:nvPr/>
        </p:nvSpPr>
        <p:spPr>
          <a:xfrm>
            <a:off x="539552" y="3717032"/>
            <a:ext cx="7488832" cy="2592288"/>
          </a:xfrm>
          <a:prstGeom prst="rect">
            <a:avLst/>
          </a:prstGeom>
        </p:spPr>
        <p:txBody>
          <a:bodyPr vert="horz">
            <a:normAutofit/>
          </a:bodyPr>
          <a:lstStyle>
            <a:lvl1pPr marL="274320" indent="-274320" algn="l" rtl="0" eaLnBrk="1" latinLnBrk="0" hangingPunct="1">
              <a:spcBef>
                <a:spcPts val="600"/>
              </a:spcBef>
              <a:spcAft>
                <a:spcPts val="200"/>
              </a:spcAft>
              <a:buClr>
                <a:schemeClr val="accent1"/>
              </a:buClr>
              <a:buSzPct val="76000"/>
              <a:buFont typeface="Wingdings" pitchFamily="2" charset="2"/>
              <a:buChar char="u"/>
              <a:defRPr kumimoji="0" sz="2600" kern="1200">
                <a:solidFill>
                  <a:schemeClr val="tx1"/>
                </a:solidFill>
                <a:latin typeface="Comic Sans MS" pitchFamily="66" charset="0"/>
                <a:ea typeface="+mj-ea"/>
                <a:cs typeface="Tahoma" pitchFamily="34" charset="0"/>
              </a:defRPr>
            </a:lvl1pPr>
            <a:lvl2pPr marL="548640" indent="-274320" algn="l" rtl="0" eaLnBrk="1" latinLnBrk="0" hangingPunct="1">
              <a:spcBef>
                <a:spcPts val="500"/>
              </a:spcBef>
              <a:spcAft>
                <a:spcPts val="200"/>
              </a:spcAft>
              <a:buClr>
                <a:schemeClr val="accent2"/>
              </a:buClr>
              <a:buSzPct val="76000"/>
              <a:buFont typeface="Wingdings" pitchFamily="2" charset="2"/>
              <a:buChar char="n"/>
              <a:defRPr kumimoji="0" sz="2300" kern="1200">
                <a:solidFill>
                  <a:schemeClr val="tx1"/>
                </a:solidFill>
                <a:latin typeface="Comic Sans MS" pitchFamily="66" charset="0"/>
                <a:ea typeface="+mj-ea"/>
                <a:cs typeface="+mn-cs"/>
              </a:defRPr>
            </a:lvl2pPr>
            <a:lvl3pPr marL="822960" indent="-228600" algn="l" rtl="0" eaLnBrk="1" latinLnBrk="0" hangingPunct="1">
              <a:spcBef>
                <a:spcPts val="500"/>
              </a:spcBef>
              <a:spcAft>
                <a:spcPts val="200"/>
              </a:spcAft>
              <a:buClr>
                <a:schemeClr val="bg1">
                  <a:shade val="50000"/>
                </a:schemeClr>
              </a:buClr>
              <a:buSzPct val="76000"/>
              <a:buFont typeface="Wingdings 3" pitchFamily="18" charset="2"/>
              <a:buChar char="}"/>
              <a:defRPr kumimoji="0" sz="2000" kern="1200">
                <a:solidFill>
                  <a:schemeClr val="tx1"/>
                </a:solidFill>
                <a:latin typeface="Comic Sans MS" pitchFamily="66" charset="0"/>
                <a:ea typeface="+mj-ea"/>
                <a:cs typeface="+mn-cs"/>
              </a:defRPr>
            </a:lvl3pPr>
            <a:lvl4pPr marL="1097280" indent="-228600" algn="l" rtl="0" eaLnBrk="1" latinLnBrk="0" hangingPunct="1">
              <a:spcBef>
                <a:spcPts val="400"/>
              </a:spcBef>
              <a:spcAft>
                <a:spcPts val="200"/>
              </a:spcAft>
              <a:buClr>
                <a:schemeClr val="accent2">
                  <a:shade val="75000"/>
                </a:schemeClr>
              </a:buClr>
              <a:buSzPct val="70000"/>
              <a:buFont typeface="Wingdings"/>
              <a:buChar char=""/>
              <a:defRPr kumimoji="0" sz="1800" kern="1200">
                <a:solidFill>
                  <a:schemeClr val="tx1"/>
                </a:solidFill>
                <a:latin typeface="Comic Sans MS" pitchFamily="66" charset="0"/>
                <a:ea typeface="+mj-ea"/>
                <a:cs typeface="+mn-cs"/>
              </a:defRPr>
            </a:lvl4pPr>
            <a:lvl5pPr marL="1371600" indent="-228600" algn="l" rtl="0" eaLnBrk="1" latinLnBrk="0" hangingPunct="1">
              <a:spcBef>
                <a:spcPts val="300"/>
              </a:spcBef>
              <a:spcAft>
                <a:spcPts val="200"/>
              </a:spcAft>
              <a:buClr>
                <a:schemeClr val="accent2"/>
              </a:buClr>
              <a:buSzPct val="70000"/>
              <a:buFont typeface="Wingdings"/>
              <a:buChar char=""/>
              <a:defRPr kumimoji="0" sz="1600" kern="1200">
                <a:solidFill>
                  <a:schemeClr val="tx1"/>
                </a:solidFill>
                <a:latin typeface="Comic Sans MS" pitchFamily="66" charset="0"/>
                <a:ea typeface="+mj-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Clr>
                <a:srgbClr val="727CA3"/>
              </a:buClr>
            </a:pPr>
            <a:r>
              <a:rPr lang="zh-CN" altLang="en-US" dirty="0" smtClean="0">
                <a:solidFill>
                  <a:prstClr val="black"/>
                </a:solidFill>
              </a:rPr>
              <a:t>结果分析：</a:t>
            </a:r>
          </a:p>
          <a:p>
            <a:pPr lvl="1">
              <a:buClr>
                <a:srgbClr val="9FB8CD"/>
              </a:buClr>
            </a:pPr>
            <a:r>
              <a:rPr lang="zh-CN" altLang="en-US" dirty="0">
                <a:solidFill>
                  <a:prstClr val="black"/>
                </a:solidFill>
              </a:rPr>
              <a:t>天</a:t>
            </a:r>
            <a:r>
              <a:rPr lang="zh-CN" altLang="en-US" dirty="0" smtClean="0">
                <a:solidFill>
                  <a:prstClr val="black"/>
                </a:solidFill>
              </a:rPr>
              <a:t>区的个数我们划分为数千个；</a:t>
            </a:r>
            <a:endParaRPr lang="en-US" altLang="zh-CN" dirty="0" smtClean="0">
              <a:solidFill>
                <a:prstClr val="black"/>
              </a:solidFill>
            </a:endParaRPr>
          </a:p>
          <a:p>
            <a:pPr lvl="1">
              <a:buClr>
                <a:srgbClr val="9FB8CD"/>
              </a:buClr>
            </a:pPr>
            <a:r>
              <a:rPr lang="zh-CN" altLang="en-US" dirty="0" smtClean="0">
                <a:solidFill>
                  <a:prstClr val="black"/>
                </a:solidFill>
              </a:rPr>
              <a:t>同时我们全阵列一共有</a:t>
            </a:r>
            <a:r>
              <a:rPr lang="en-US" altLang="zh-CN" dirty="0" smtClean="0">
                <a:solidFill>
                  <a:prstClr val="black"/>
                </a:solidFill>
              </a:rPr>
              <a:t>3120</a:t>
            </a:r>
            <a:r>
              <a:rPr lang="zh-CN" altLang="en-US" dirty="0" smtClean="0">
                <a:solidFill>
                  <a:prstClr val="black"/>
                </a:solidFill>
              </a:rPr>
              <a:t>个探测器单元；</a:t>
            </a:r>
            <a:endParaRPr lang="en-US" altLang="zh-CN" dirty="0" smtClean="0">
              <a:solidFill>
                <a:prstClr val="black"/>
              </a:solidFill>
            </a:endParaRPr>
          </a:p>
          <a:p>
            <a:pPr lvl="1">
              <a:buClr>
                <a:srgbClr val="9FB8CD"/>
              </a:buClr>
            </a:pPr>
            <a:r>
              <a:rPr lang="zh-CN" altLang="en-US" dirty="0" smtClean="0">
                <a:solidFill>
                  <a:prstClr val="black"/>
                </a:solidFill>
              </a:rPr>
              <a:t>加上数据传输的延迟，对数千个小数组的排序并不能显示出</a:t>
            </a:r>
            <a:r>
              <a:rPr lang="en-US" altLang="zh-CN" dirty="0" smtClean="0">
                <a:solidFill>
                  <a:prstClr val="black"/>
                </a:solidFill>
              </a:rPr>
              <a:t>GPU</a:t>
            </a:r>
            <a:r>
              <a:rPr lang="zh-CN" altLang="en-US" dirty="0" smtClean="0">
                <a:solidFill>
                  <a:prstClr val="black"/>
                </a:solidFill>
              </a:rPr>
              <a:t>在处理数据方面的优势。</a:t>
            </a:r>
            <a:endParaRPr lang="en-US" altLang="zh-CN" dirty="0" smtClean="0">
              <a:solidFill>
                <a:prstClr val="black"/>
              </a:solidFill>
            </a:endParaRPr>
          </a:p>
        </p:txBody>
      </p:sp>
    </p:spTree>
    <p:extLst>
      <p:ext uri="{BB962C8B-B14F-4D97-AF65-F5344CB8AC3E}">
        <p14:creationId xmlns:p14="http://schemas.microsoft.com/office/powerpoint/2010/main" val="3062716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467544" y="36576"/>
            <a:ext cx="8229600" cy="990600"/>
          </a:xfrm>
        </p:spPr>
        <p:txBody>
          <a:bodyPr>
            <a:normAutofit/>
          </a:bodyPr>
          <a:lstStyle/>
          <a:p>
            <a:pPr lvl="0"/>
            <a:r>
              <a:rPr lang="en-US" altLang="zh-CN" dirty="0" smtClean="0"/>
              <a:t>GPU</a:t>
            </a:r>
            <a:r>
              <a:rPr lang="zh-CN" altLang="en-US" dirty="0" smtClean="0"/>
              <a:t>排序算法的研究</a:t>
            </a:r>
            <a:endParaRPr lang="zh-CN" altLang="zh-CN" dirty="0"/>
          </a:p>
        </p:txBody>
      </p:sp>
      <p:sp>
        <p:nvSpPr>
          <p:cNvPr id="6" name="内容占位符 2"/>
          <p:cNvSpPr txBox="1">
            <a:spLocks/>
          </p:cNvSpPr>
          <p:nvPr/>
        </p:nvSpPr>
        <p:spPr>
          <a:xfrm>
            <a:off x="548720" y="1268760"/>
            <a:ext cx="8229600" cy="2520280"/>
          </a:xfrm>
          <a:prstGeom prst="rect">
            <a:avLst/>
          </a:prstGeom>
        </p:spPr>
        <p:txBody>
          <a:bodyPr vert="horz">
            <a:normAutofit/>
          </a:bodyPr>
          <a:lstStyle>
            <a:lvl1pPr marL="274320" indent="-274320" algn="l" rtl="0" eaLnBrk="1" latinLnBrk="0" hangingPunct="1">
              <a:spcBef>
                <a:spcPts val="600"/>
              </a:spcBef>
              <a:spcAft>
                <a:spcPts val="200"/>
              </a:spcAft>
              <a:buClr>
                <a:schemeClr val="accent1"/>
              </a:buClr>
              <a:buSzPct val="76000"/>
              <a:buFont typeface="Wingdings" pitchFamily="2" charset="2"/>
              <a:buChar char="u"/>
              <a:defRPr kumimoji="0" sz="2600" kern="1200">
                <a:solidFill>
                  <a:schemeClr val="tx1"/>
                </a:solidFill>
                <a:latin typeface="Comic Sans MS" pitchFamily="66" charset="0"/>
                <a:ea typeface="+mj-ea"/>
                <a:cs typeface="Tahoma" pitchFamily="34" charset="0"/>
              </a:defRPr>
            </a:lvl1pPr>
            <a:lvl2pPr marL="548640" indent="-274320" algn="l" rtl="0" eaLnBrk="1" latinLnBrk="0" hangingPunct="1">
              <a:spcBef>
                <a:spcPts val="500"/>
              </a:spcBef>
              <a:spcAft>
                <a:spcPts val="200"/>
              </a:spcAft>
              <a:buClr>
                <a:schemeClr val="accent2"/>
              </a:buClr>
              <a:buSzPct val="76000"/>
              <a:buFont typeface="Wingdings" pitchFamily="2" charset="2"/>
              <a:buChar char="n"/>
              <a:defRPr kumimoji="0" sz="2300" kern="1200">
                <a:solidFill>
                  <a:schemeClr val="tx1"/>
                </a:solidFill>
                <a:latin typeface="Comic Sans MS" pitchFamily="66" charset="0"/>
                <a:ea typeface="+mj-ea"/>
                <a:cs typeface="+mn-cs"/>
              </a:defRPr>
            </a:lvl2pPr>
            <a:lvl3pPr marL="822960" indent="-228600" algn="l" rtl="0" eaLnBrk="1" latinLnBrk="0" hangingPunct="1">
              <a:spcBef>
                <a:spcPts val="500"/>
              </a:spcBef>
              <a:spcAft>
                <a:spcPts val="200"/>
              </a:spcAft>
              <a:buClr>
                <a:schemeClr val="bg1">
                  <a:shade val="50000"/>
                </a:schemeClr>
              </a:buClr>
              <a:buSzPct val="76000"/>
              <a:buFont typeface="Wingdings 3" pitchFamily="18" charset="2"/>
              <a:buChar char="}"/>
              <a:defRPr kumimoji="0" sz="2000" kern="1200">
                <a:solidFill>
                  <a:schemeClr val="tx1"/>
                </a:solidFill>
                <a:latin typeface="Comic Sans MS" pitchFamily="66" charset="0"/>
                <a:ea typeface="+mj-ea"/>
                <a:cs typeface="+mn-cs"/>
              </a:defRPr>
            </a:lvl3pPr>
            <a:lvl4pPr marL="1097280" indent="-228600" algn="l" rtl="0" eaLnBrk="1" latinLnBrk="0" hangingPunct="1">
              <a:spcBef>
                <a:spcPts val="400"/>
              </a:spcBef>
              <a:spcAft>
                <a:spcPts val="200"/>
              </a:spcAft>
              <a:buClr>
                <a:schemeClr val="accent2">
                  <a:shade val="75000"/>
                </a:schemeClr>
              </a:buClr>
              <a:buSzPct val="70000"/>
              <a:buFont typeface="Wingdings"/>
              <a:buChar char=""/>
              <a:defRPr kumimoji="0" sz="1800" kern="1200">
                <a:solidFill>
                  <a:schemeClr val="tx1"/>
                </a:solidFill>
                <a:latin typeface="Comic Sans MS" pitchFamily="66" charset="0"/>
                <a:ea typeface="+mj-ea"/>
                <a:cs typeface="+mn-cs"/>
              </a:defRPr>
            </a:lvl4pPr>
            <a:lvl5pPr marL="1371600" indent="-228600" algn="l" rtl="0" eaLnBrk="1" latinLnBrk="0" hangingPunct="1">
              <a:spcBef>
                <a:spcPts val="300"/>
              </a:spcBef>
              <a:spcAft>
                <a:spcPts val="200"/>
              </a:spcAft>
              <a:buClr>
                <a:schemeClr val="accent2"/>
              </a:buClr>
              <a:buSzPct val="70000"/>
              <a:buFont typeface="Wingdings"/>
              <a:buChar char=""/>
              <a:defRPr kumimoji="0" sz="1600" kern="1200">
                <a:solidFill>
                  <a:schemeClr val="tx1"/>
                </a:solidFill>
                <a:latin typeface="Comic Sans MS" pitchFamily="66" charset="0"/>
                <a:ea typeface="+mj-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Clr>
                <a:srgbClr val="727CA3"/>
              </a:buClr>
            </a:pPr>
            <a:r>
              <a:rPr lang="zh-CN" altLang="en-US" dirty="0" smtClean="0">
                <a:solidFill>
                  <a:prstClr val="black"/>
                </a:solidFill>
              </a:rPr>
              <a:t>算法的改进：</a:t>
            </a:r>
          </a:p>
          <a:p>
            <a:pPr lvl="1">
              <a:buClr>
                <a:srgbClr val="9FB8CD"/>
              </a:buClr>
            </a:pPr>
            <a:r>
              <a:rPr lang="zh-CN" altLang="en-US" dirty="0" smtClean="0">
                <a:solidFill>
                  <a:prstClr val="black"/>
                </a:solidFill>
              </a:rPr>
              <a:t>首先对</a:t>
            </a:r>
            <a:r>
              <a:rPr lang="en-US" altLang="zh-CN" dirty="0" smtClean="0">
                <a:solidFill>
                  <a:prstClr val="black"/>
                </a:solidFill>
              </a:rPr>
              <a:t>I/O</a:t>
            </a:r>
            <a:r>
              <a:rPr lang="zh-CN" altLang="en-US" dirty="0" smtClean="0">
                <a:solidFill>
                  <a:prstClr val="black"/>
                </a:solidFill>
              </a:rPr>
              <a:t>的优化；</a:t>
            </a:r>
            <a:endParaRPr lang="en-US" altLang="zh-CN" dirty="0" smtClean="0">
              <a:solidFill>
                <a:prstClr val="black"/>
              </a:solidFill>
            </a:endParaRPr>
          </a:p>
          <a:p>
            <a:pPr lvl="1">
              <a:buClr>
                <a:srgbClr val="9FB8CD"/>
              </a:buClr>
            </a:pPr>
            <a:r>
              <a:rPr lang="zh-CN" altLang="en-US" dirty="0" smtClean="0">
                <a:solidFill>
                  <a:prstClr val="black"/>
                </a:solidFill>
              </a:rPr>
              <a:t>其次对排序算法的优化。</a:t>
            </a:r>
            <a:endParaRPr lang="en-US" altLang="zh-CN" dirty="0" smtClean="0">
              <a:solidFill>
                <a:prstClr val="black"/>
              </a:solidFill>
            </a:endParaRPr>
          </a:p>
        </p:txBody>
      </p:sp>
      <p:sp>
        <p:nvSpPr>
          <p:cNvPr id="7" name="内容占位符 2"/>
          <p:cNvSpPr txBox="1">
            <a:spLocks/>
          </p:cNvSpPr>
          <p:nvPr/>
        </p:nvSpPr>
        <p:spPr>
          <a:xfrm>
            <a:off x="539552" y="3212976"/>
            <a:ext cx="7488832" cy="2592288"/>
          </a:xfrm>
          <a:prstGeom prst="rect">
            <a:avLst/>
          </a:prstGeom>
        </p:spPr>
        <p:txBody>
          <a:bodyPr vert="horz">
            <a:normAutofit/>
          </a:bodyPr>
          <a:lstStyle>
            <a:lvl1pPr marL="274320" indent="-274320" algn="l" rtl="0" eaLnBrk="1" latinLnBrk="0" hangingPunct="1">
              <a:spcBef>
                <a:spcPts val="600"/>
              </a:spcBef>
              <a:spcAft>
                <a:spcPts val="200"/>
              </a:spcAft>
              <a:buClr>
                <a:schemeClr val="accent1"/>
              </a:buClr>
              <a:buSzPct val="76000"/>
              <a:buFont typeface="Wingdings" pitchFamily="2" charset="2"/>
              <a:buChar char="u"/>
              <a:defRPr kumimoji="0" sz="2600" kern="1200">
                <a:solidFill>
                  <a:schemeClr val="tx1"/>
                </a:solidFill>
                <a:latin typeface="Comic Sans MS" pitchFamily="66" charset="0"/>
                <a:ea typeface="+mj-ea"/>
                <a:cs typeface="Tahoma" pitchFamily="34" charset="0"/>
              </a:defRPr>
            </a:lvl1pPr>
            <a:lvl2pPr marL="548640" indent="-274320" algn="l" rtl="0" eaLnBrk="1" latinLnBrk="0" hangingPunct="1">
              <a:spcBef>
                <a:spcPts val="500"/>
              </a:spcBef>
              <a:spcAft>
                <a:spcPts val="200"/>
              </a:spcAft>
              <a:buClr>
                <a:schemeClr val="accent2"/>
              </a:buClr>
              <a:buSzPct val="76000"/>
              <a:buFont typeface="Wingdings" pitchFamily="2" charset="2"/>
              <a:buChar char="n"/>
              <a:defRPr kumimoji="0" sz="2300" kern="1200">
                <a:solidFill>
                  <a:schemeClr val="tx1"/>
                </a:solidFill>
                <a:latin typeface="Comic Sans MS" pitchFamily="66" charset="0"/>
                <a:ea typeface="+mj-ea"/>
                <a:cs typeface="+mn-cs"/>
              </a:defRPr>
            </a:lvl2pPr>
            <a:lvl3pPr marL="822960" indent="-228600" algn="l" rtl="0" eaLnBrk="1" latinLnBrk="0" hangingPunct="1">
              <a:spcBef>
                <a:spcPts val="500"/>
              </a:spcBef>
              <a:spcAft>
                <a:spcPts val="200"/>
              </a:spcAft>
              <a:buClr>
                <a:schemeClr val="bg1">
                  <a:shade val="50000"/>
                </a:schemeClr>
              </a:buClr>
              <a:buSzPct val="76000"/>
              <a:buFont typeface="Wingdings 3" pitchFamily="18" charset="2"/>
              <a:buChar char="}"/>
              <a:defRPr kumimoji="0" sz="2000" kern="1200">
                <a:solidFill>
                  <a:schemeClr val="tx1"/>
                </a:solidFill>
                <a:latin typeface="Comic Sans MS" pitchFamily="66" charset="0"/>
                <a:ea typeface="+mj-ea"/>
                <a:cs typeface="+mn-cs"/>
              </a:defRPr>
            </a:lvl3pPr>
            <a:lvl4pPr marL="1097280" indent="-228600" algn="l" rtl="0" eaLnBrk="1" latinLnBrk="0" hangingPunct="1">
              <a:spcBef>
                <a:spcPts val="400"/>
              </a:spcBef>
              <a:spcAft>
                <a:spcPts val="200"/>
              </a:spcAft>
              <a:buClr>
                <a:schemeClr val="accent2">
                  <a:shade val="75000"/>
                </a:schemeClr>
              </a:buClr>
              <a:buSzPct val="70000"/>
              <a:buFont typeface="Wingdings"/>
              <a:buChar char=""/>
              <a:defRPr kumimoji="0" sz="1800" kern="1200">
                <a:solidFill>
                  <a:schemeClr val="tx1"/>
                </a:solidFill>
                <a:latin typeface="Comic Sans MS" pitchFamily="66" charset="0"/>
                <a:ea typeface="+mj-ea"/>
                <a:cs typeface="+mn-cs"/>
              </a:defRPr>
            </a:lvl4pPr>
            <a:lvl5pPr marL="1371600" indent="-228600" algn="l" rtl="0" eaLnBrk="1" latinLnBrk="0" hangingPunct="1">
              <a:spcBef>
                <a:spcPts val="300"/>
              </a:spcBef>
              <a:spcAft>
                <a:spcPts val="200"/>
              </a:spcAft>
              <a:buClr>
                <a:schemeClr val="accent2"/>
              </a:buClr>
              <a:buSzPct val="70000"/>
              <a:buFont typeface="Wingdings"/>
              <a:buChar char=""/>
              <a:defRPr kumimoji="0" sz="1600" kern="1200">
                <a:solidFill>
                  <a:schemeClr val="tx1"/>
                </a:solidFill>
                <a:latin typeface="Comic Sans MS" pitchFamily="66" charset="0"/>
                <a:ea typeface="+mj-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Clr>
                <a:srgbClr val="727CA3"/>
              </a:buClr>
            </a:pPr>
            <a:r>
              <a:rPr lang="en-US" altLang="zh-CN" dirty="0" smtClean="0">
                <a:solidFill>
                  <a:prstClr val="black"/>
                </a:solidFill>
              </a:rPr>
              <a:t>I/O</a:t>
            </a:r>
            <a:r>
              <a:rPr lang="zh-CN" altLang="en-US" dirty="0" smtClean="0">
                <a:solidFill>
                  <a:prstClr val="black"/>
                </a:solidFill>
              </a:rPr>
              <a:t>优化：</a:t>
            </a:r>
          </a:p>
          <a:p>
            <a:pPr lvl="1">
              <a:buClr>
                <a:srgbClr val="9FB8CD"/>
              </a:buClr>
            </a:pPr>
            <a:r>
              <a:rPr lang="zh-CN" altLang="en-US" dirty="0" smtClean="0">
                <a:solidFill>
                  <a:prstClr val="black"/>
                </a:solidFill>
              </a:rPr>
              <a:t>如果我们所有的探测单元全部着火，则有</a:t>
            </a:r>
            <a:r>
              <a:rPr lang="en-US" altLang="zh-CN" dirty="0" smtClean="0">
                <a:solidFill>
                  <a:prstClr val="black"/>
                </a:solidFill>
              </a:rPr>
              <a:t>3120</a:t>
            </a:r>
            <a:r>
              <a:rPr lang="zh-CN" altLang="en-US" dirty="0" smtClean="0">
                <a:solidFill>
                  <a:prstClr val="black"/>
                </a:solidFill>
              </a:rPr>
              <a:t>个时间信号需要排序；</a:t>
            </a:r>
            <a:endParaRPr lang="en-US" altLang="zh-CN" dirty="0">
              <a:solidFill>
                <a:prstClr val="black"/>
              </a:solidFill>
            </a:endParaRPr>
          </a:p>
          <a:p>
            <a:pPr lvl="1">
              <a:buClr>
                <a:srgbClr val="9FB8CD"/>
              </a:buClr>
            </a:pPr>
            <a:r>
              <a:rPr lang="zh-CN" altLang="en-US" dirty="0" smtClean="0">
                <a:solidFill>
                  <a:prstClr val="black"/>
                </a:solidFill>
              </a:rPr>
              <a:t>对于</a:t>
            </a:r>
            <a:r>
              <a:rPr lang="en-US" altLang="zh-CN" dirty="0" smtClean="0">
                <a:solidFill>
                  <a:prstClr val="black"/>
                </a:solidFill>
              </a:rPr>
              <a:t>48kb</a:t>
            </a:r>
            <a:r>
              <a:rPr lang="zh-CN" altLang="en-US" dirty="0" smtClean="0">
                <a:solidFill>
                  <a:prstClr val="black"/>
                </a:solidFill>
              </a:rPr>
              <a:t>每个线程块的</a:t>
            </a:r>
            <a:r>
              <a:rPr lang="en-US" altLang="zh-CN" dirty="0" smtClean="0">
                <a:solidFill>
                  <a:prstClr val="black"/>
                </a:solidFill>
              </a:rPr>
              <a:t>shared memory</a:t>
            </a:r>
            <a:r>
              <a:rPr lang="zh-CN" altLang="en-US" dirty="0" smtClean="0">
                <a:solidFill>
                  <a:prstClr val="black"/>
                </a:solidFill>
              </a:rPr>
              <a:t>来说我们完全可以把需要排序的时间信号放进</a:t>
            </a:r>
            <a:r>
              <a:rPr lang="en-US" altLang="zh-CN" dirty="0" smtClean="0">
                <a:solidFill>
                  <a:prstClr val="black"/>
                </a:solidFill>
              </a:rPr>
              <a:t>shared memory</a:t>
            </a:r>
            <a:r>
              <a:rPr lang="zh-CN" altLang="en-US" dirty="0" smtClean="0">
                <a:solidFill>
                  <a:prstClr val="black"/>
                </a:solidFill>
              </a:rPr>
              <a:t>中，以减少内存访问的时间。</a:t>
            </a:r>
            <a:endParaRPr lang="en-US" altLang="zh-CN" dirty="0" smtClean="0">
              <a:solidFill>
                <a:prstClr val="black"/>
              </a:solidFill>
            </a:endParaRPr>
          </a:p>
        </p:txBody>
      </p:sp>
    </p:spTree>
    <p:extLst>
      <p:ext uri="{BB962C8B-B14F-4D97-AF65-F5344CB8AC3E}">
        <p14:creationId xmlns:p14="http://schemas.microsoft.com/office/powerpoint/2010/main" val="2957383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467544" y="36576"/>
            <a:ext cx="8229600" cy="990600"/>
          </a:xfrm>
        </p:spPr>
        <p:txBody>
          <a:bodyPr>
            <a:normAutofit/>
          </a:bodyPr>
          <a:lstStyle/>
          <a:p>
            <a:pPr lvl="0"/>
            <a:r>
              <a:rPr lang="en-US" altLang="zh-CN" dirty="0" smtClean="0"/>
              <a:t>GPU</a:t>
            </a:r>
            <a:r>
              <a:rPr lang="zh-CN" altLang="en-US" dirty="0" smtClean="0"/>
              <a:t>排序算法的研究</a:t>
            </a:r>
            <a:endParaRPr lang="zh-CN" altLang="zh-CN" dirty="0"/>
          </a:p>
        </p:txBody>
      </p:sp>
      <p:sp>
        <p:nvSpPr>
          <p:cNvPr id="6" name="内容占位符 2"/>
          <p:cNvSpPr txBox="1">
            <a:spLocks/>
          </p:cNvSpPr>
          <p:nvPr/>
        </p:nvSpPr>
        <p:spPr>
          <a:xfrm>
            <a:off x="548720" y="1268760"/>
            <a:ext cx="8229600" cy="2520280"/>
          </a:xfrm>
          <a:prstGeom prst="rect">
            <a:avLst/>
          </a:prstGeom>
        </p:spPr>
        <p:txBody>
          <a:bodyPr vert="horz">
            <a:normAutofit/>
          </a:bodyPr>
          <a:lstStyle>
            <a:lvl1pPr marL="274320" indent="-274320" algn="l" rtl="0" eaLnBrk="1" latinLnBrk="0" hangingPunct="1">
              <a:spcBef>
                <a:spcPts val="600"/>
              </a:spcBef>
              <a:spcAft>
                <a:spcPts val="200"/>
              </a:spcAft>
              <a:buClr>
                <a:schemeClr val="accent1"/>
              </a:buClr>
              <a:buSzPct val="76000"/>
              <a:buFont typeface="Wingdings" pitchFamily="2" charset="2"/>
              <a:buChar char="u"/>
              <a:defRPr kumimoji="0" sz="2600" kern="1200">
                <a:solidFill>
                  <a:schemeClr val="tx1"/>
                </a:solidFill>
                <a:latin typeface="Comic Sans MS" pitchFamily="66" charset="0"/>
                <a:ea typeface="+mj-ea"/>
                <a:cs typeface="Tahoma" pitchFamily="34" charset="0"/>
              </a:defRPr>
            </a:lvl1pPr>
            <a:lvl2pPr marL="548640" indent="-274320" algn="l" rtl="0" eaLnBrk="1" latinLnBrk="0" hangingPunct="1">
              <a:spcBef>
                <a:spcPts val="500"/>
              </a:spcBef>
              <a:spcAft>
                <a:spcPts val="200"/>
              </a:spcAft>
              <a:buClr>
                <a:schemeClr val="accent2"/>
              </a:buClr>
              <a:buSzPct val="76000"/>
              <a:buFont typeface="Wingdings" pitchFamily="2" charset="2"/>
              <a:buChar char="n"/>
              <a:defRPr kumimoji="0" sz="2300" kern="1200">
                <a:solidFill>
                  <a:schemeClr val="tx1"/>
                </a:solidFill>
                <a:latin typeface="Comic Sans MS" pitchFamily="66" charset="0"/>
                <a:ea typeface="+mj-ea"/>
                <a:cs typeface="+mn-cs"/>
              </a:defRPr>
            </a:lvl2pPr>
            <a:lvl3pPr marL="822960" indent="-228600" algn="l" rtl="0" eaLnBrk="1" latinLnBrk="0" hangingPunct="1">
              <a:spcBef>
                <a:spcPts val="500"/>
              </a:spcBef>
              <a:spcAft>
                <a:spcPts val="200"/>
              </a:spcAft>
              <a:buClr>
                <a:schemeClr val="bg1">
                  <a:shade val="50000"/>
                </a:schemeClr>
              </a:buClr>
              <a:buSzPct val="76000"/>
              <a:buFont typeface="Wingdings 3" pitchFamily="18" charset="2"/>
              <a:buChar char="}"/>
              <a:defRPr kumimoji="0" sz="2000" kern="1200">
                <a:solidFill>
                  <a:schemeClr val="tx1"/>
                </a:solidFill>
                <a:latin typeface="Comic Sans MS" pitchFamily="66" charset="0"/>
                <a:ea typeface="+mj-ea"/>
                <a:cs typeface="+mn-cs"/>
              </a:defRPr>
            </a:lvl3pPr>
            <a:lvl4pPr marL="1097280" indent="-228600" algn="l" rtl="0" eaLnBrk="1" latinLnBrk="0" hangingPunct="1">
              <a:spcBef>
                <a:spcPts val="400"/>
              </a:spcBef>
              <a:spcAft>
                <a:spcPts val="200"/>
              </a:spcAft>
              <a:buClr>
                <a:schemeClr val="accent2">
                  <a:shade val="75000"/>
                </a:schemeClr>
              </a:buClr>
              <a:buSzPct val="70000"/>
              <a:buFont typeface="Wingdings"/>
              <a:buChar char=""/>
              <a:defRPr kumimoji="0" sz="1800" kern="1200">
                <a:solidFill>
                  <a:schemeClr val="tx1"/>
                </a:solidFill>
                <a:latin typeface="Comic Sans MS" pitchFamily="66" charset="0"/>
                <a:ea typeface="+mj-ea"/>
                <a:cs typeface="+mn-cs"/>
              </a:defRPr>
            </a:lvl4pPr>
            <a:lvl5pPr marL="1371600" indent="-228600" algn="l" rtl="0" eaLnBrk="1" latinLnBrk="0" hangingPunct="1">
              <a:spcBef>
                <a:spcPts val="300"/>
              </a:spcBef>
              <a:spcAft>
                <a:spcPts val="200"/>
              </a:spcAft>
              <a:buClr>
                <a:schemeClr val="accent2"/>
              </a:buClr>
              <a:buSzPct val="70000"/>
              <a:buFont typeface="Wingdings"/>
              <a:buChar char=""/>
              <a:defRPr kumimoji="0" sz="1600" kern="1200">
                <a:solidFill>
                  <a:schemeClr val="tx1"/>
                </a:solidFill>
                <a:latin typeface="Comic Sans MS" pitchFamily="66" charset="0"/>
                <a:ea typeface="+mj-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Clr>
                <a:srgbClr val="727CA3"/>
              </a:buClr>
            </a:pPr>
            <a:r>
              <a:rPr lang="zh-CN" altLang="en-US" dirty="0">
                <a:solidFill>
                  <a:prstClr val="black"/>
                </a:solidFill>
              </a:rPr>
              <a:t>排序算法</a:t>
            </a:r>
            <a:r>
              <a:rPr lang="zh-CN" altLang="en-US" dirty="0" smtClean="0">
                <a:solidFill>
                  <a:prstClr val="black"/>
                </a:solidFill>
              </a:rPr>
              <a:t>：</a:t>
            </a:r>
          </a:p>
          <a:p>
            <a:pPr lvl="1">
              <a:buClr>
                <a:srgbClr val="9FB8CD"/>
              </a:buClr>
            </a:pPr>
            <a:r>
              <a:rPr lang="zh-CN" altLang="en-US" dirty="0" smtClean="0">
                <a:solidFill>
                  <a:prstClr val="black"/>
                </a:solidFill>
              </a:rPr>
              <a:t>在</a:t>
            </a:r>
            <a:r>
              <a:rPr lang="en-US" altLang="zh-CN" dirty="0" smtClean="0">
                <a:solidFill>
                  <a:prstClr val="black"/>
                </a:solidFill>
              </a:rPr>
              <a:t>GPU</a:t>
            </a:r>
            <a:r>
              <a:rPr lang="zh-CN" altLang="en-US" dirty="0" smtClean="0">
                <a:solidFill>
                  <a:prstClr val="black"/>
                </a:solidFill>
              </a:rPr>
              <a:t>上使用快排主要是针对很长的数组进行排序；</a:t>
            </a:r>
            <a:endParaRPr lang="en-US" altLang="zh-CN" dirty="0" smtClean="0">
              <a:solidFill>
                <a:prstClr val="black"/>
              </a:solidFill>
            </a:endParaRPr>
          </a:p>
          <a:p>
            <a:pPr lvl="1">
              <a:buClr>
                <a:srgbClr val="9FB8CD"/>
              </a:buClr>
            </a:pPr>
            <a:r>
              <a:rPr lang="zh-CN" altLang="en-US" dirty="0" smtClean="0">
                <a:solidFill>
                  <a:prstClr val="black"/>
                </a:solidFill>
              </a:rPr>
              <a:t>所以我们考虑首先排序简单话；</a:t>
            </a:r>
            <a:endParaRPr lang="en-US" altLang="zh-CN" dirty="0" smtClean="0">
              <a:solidFill>
                <a:prstClr val="black"/>
              </a:solidFill>
            </a:endParaRPr>
          </a:p>
          <a:p>
            <a:pPr lvl="1">
              <a:buClr>
                <a:srgbClr val="9FB8CD"/>
              </a:buClr>
            </a:pPr>
            <a:r>
              <a:rPr lang="zh-CN" altLang="en-US" dirty="0" smtClean="0">
                <a:solidFill>
                  <a:prstClr val="black"/>
                </a:solidFill>
              </a:rPr>
              <a:t>其次数组划分更细。</a:t>
            </a:r>
            <a:endParaRPr lang="en-US" altLang="zh-CN" dirty="0" smtClean="0">
              <a:solidFill>
                <a:prstClr val="black"/>
              </a:solidFill>
            </a:endParaRPr>
          </a:p>
        </p:txBody>
      </p:sp>
      <p:sp>
        <p:nvSpPr>
          <p:cNvPr id="7" name="内容占位符 2"/>
          <p:cNvSpPr txBox="1">
            <a:spLocks/>
          </p:cNvSpPr>
          <p:nvPr/>
        </p:nvSpPr>
        <p:spPr>
          <a:xfrm>
            <a:off x="539552" y="3212976"/>
            <a:ext cx="7488832" cy="3384376"/>
          </a:xfrm>
          <a:prstGeom prst="rect">
            <a:avLst/>
          </a:prstGeom>
        </p:spPr>
        <p:txBody>
          <a:bodyPr vert="horz">
            <a:normAutofit/>
          </a:bodyPr>
          <a:lstStyle>
            <a:lvl1pPr marL="274320" indent="-274320" algn="l" rtl="0" eaLnBrk="1" latinLnBrk="0" hangingPunct="1">
              <a:spcBef>
                <a:spcPts val="600"/>
              </a:spcBef>
              <a:spcAft>
                <a:spcPts val="200"/>
              </a:spcAft>
              <a:buClr>
                <a:schemeClr val="accent1"/>
              </a:buClr>
              <a:buSzPct val="76000"/>
              <a:buFont typeface="Wingdings" pitchFamily="2" charset="2"/>
              <a:buChar char="u"/>
              <a:defRPr kumimoji="0" sz="2600" kern="1200">
                <a:solidFill>
                  <a:schemeClr val="tx1"/>
                </a:solidFill>
                <a:latin typeface="Comic Sans MS" pitchFamily="66" charset="0"/>
                <a:ea typeface="+mj-ea"/>
                <a:cs typeface="Tahoma" pitchFamily="34" charset="0"/>
              </a:defRPr>
            </a:lvl1pPr>
            <a:lvl2pPr marL="548640" indent="-274320" algn="l" rtl="0" eaLnBrk="1" latinLnBrk="0" hangingPunct="1">
              <a:spcBef>
                <a:spcPts val="500"/>
              </a:spcBef>
              <a:spcAft>
                <a:spcPts val="200"/>
              </a:spcAft>
              <a:buClr>
                <a:schemeClr val="accent2"/>
              </a:buClr>
              <a:buSzPct val="76000"/>
              <a:buFont typeface="Wingdings" pitchFamily="2" charset="2"/>
              <a:buChar char="n"/>
              <a:defRPr kumimoji="0" sz="2300" kern="1200">
                <a:solidFill>
                  <a:schemeClr val="tx1"/>
                </a:solidFill>
                <a:latin typeface="Comic Sans MS" pitchFamily="66" charset="0"/>
                <a:ea typeface="+mj-ea"/>
                <a:cs typeface="+mn-cs"/>
              </a:defRPr>
            </a:lvl2pPr>
            <a:lvl3pPr marL="822960" indent="-228600" algn="l" rtl="0" eaLnBrk="1" latinLnBrk="0" hangingPunct="1">
              <a:spcBef>
                <a:spcPts val="500"/>
              </a:spcBef>
              <a:spcAft>
                <a:spcPts val="200"/>
              </a:spcAft>
              <a:buClr>
                <a:schemeClr val="bg1">
                  <a:shade val="50000"/>
                </a:schemeClr>
              </a:buClr>
              <a:buSzPct val="76000"/>
              <a:buFont typeface="Wingdings 3" pitchFamily="18" charset="2"/>
              <a:buChar char="}"/>
              <a:defRPr kumimoji="0" sz="2000" kern="1200">
                <a:solidFill>
                  <a:schemeClr val="tx1"/>
                </a:solidFill>
                <a:latin typeface="Comic Sans MS" pitchFamily="66" charset="0"/>
                <a:ea typeface="+mj-ea"/>
                <a:cs typeface="+mn-cs"/>
              </a:defRPr>
            </a:lvl3pPr>
            <a:lvl4pPr marL="1097280" indent="-228600" algn="l" rtl="0" eaLnBrk="1" latinLnBrk="0" hangingPunct="1">
              <a:spcBef>
                <a:spcPts val="400"/>
              </a:spcBef>
              <a:spcAft>
                <a:spcPts val="200"/>
              </a:spcAft>
              <a:buClr>
                <a:schemeClr val="accent2">
                  <a:shade val="75000"/>
                </a:schemeClr>
              </a:buClr>
              <a:buSzPct val="70000"/>
              <a:buFont typeface="Wingdings"/>
              <a:buChar char=""/>
              <a:defRPr kumimoji="0" sz="1800" kern="1200">
                <a:solidFill>
                  <a:schemeClr val="tx1"/>
                </a:solidFill>
                <a:latin typeface="Comic Sans MS" pitchFamily="66" charset="0"/>
                <a:ea typeface="+mj-ea"/>
                <a:cs typeface="+mn-cs"/>
              </a:defRPr>
            </a:lvl4pPr>
            <a:lvl5pPr marL="1371600" indent="-228600" algn="l" rtl="0" eaLnBrk="1" latinLnBrk="0" hangingPunct="1">
              <a:spcBef>
                <a:spcPts val="300"/>
              </a:spcBef>
              <a:spcAft>
                <a:spcPts val="200"/>
              </a:spcAft>
              <a:buClr>
                <a:schemeClr val="accent2"/>
              </a:buClr>
              <a:buSzPct val="70000"/>
              <a:buFont typeface="Wingdings"/>
              <a:buChar char=""/>
              <a:defRPr kumimoji="0" sz="1600" kern="1200">
                <a:solidFill>
                  <a:schemeClr val="tx1"/>
                </a:solidFill>
                <a:latin typeface="Comic Sans MS" pitchFamily="66" charset="0"/>
                <a:ea typeface="+mj-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Clr>
                <a:srgbClr val="727CA3"/>
              </a:buClr>
            </a:pPr>
            <a:r>
              <a:rPr lang="zh-CN" altLang="en-US" dirty="0" smtClean="0">
                <a:solidFill>
                  <a:prstClr val="black"/>
                </a:solidFill>
              </a:rPr>
              <a:t>优化后的方法：</a:t>
            </a:r>
          </a:p>
          <a:p>
            <a:pPr lvl="1">
              <a:buClr>
                <a:srgbClr val="9FB8CD"/>
              </a:buClr>
            </a:pPr>
            <a:r>
              <a:rPr lang="zh-CN" altLang="en-US" dirty="0" smtClean="0">
                <a:solidFill>
                  <a:prstClr val="black"/>
                </a:solidFill>
              </a:rPr>
              <a:t>首先我们有多少个天区就启用多少的线程块；</a:t>
            </a:r>
            <a:endParaRPr lang="en-US" altLang="zh-CN" dirty="0" smtClean="0">
              <a:solidFill>
                <a:prstClr val="black"/>
              </a:solidFill>
            </a:endParaRPr>
          </a:p>
          <a:p>
            <a:pPr lvl="1">
              <a:buClr>
                <a:srgbClr val="9FB8CD"/>
              </a:buClr>
            </a:pPr>
            <a:r>
              <a:rPr lang="zh-CN" altLang="en-US" dirty="0" smtClean="0">
                <a:solidFill>
                  <a:prstClr val="black"/>
                </a:solidFill>
              </a:rPr>
              <a:t>把每个天区对应的时间序列放在线程块的</a:t>
            </a:r>
            <a:r>
              <a:rPr lang="en-US" altLang="zh-CN" dirty="0" smtClean="0">
                <a:solidFill>
                  <a:prstClr val="black"/>
                </a:solidFill>
              </a:rPr>
              <a:t>shared memory</a:t>
            </a:r>
            <a:r>
              <a:rPr lang="zh-CN" altLang="en-US" dirty="0" smtClean="0">
                <a:solidFill>
                  <a:prstClr val="black"/>
                </a:solidFill>
              </a:rPr>
              <a:t>中；</a:t>
            </a:r>
            <a:endParaRPr lang="en-US" altLang="zh-CN" dirty="0" smtClean="0">
              <a:solidFill>
                <a:prstClr val="black"/>
              </a:solidFill>
            </a:endParaRPr>
          </a:p>
          <a:p>
            <a:pPr lvl="1">
              <a:buClr>
                <a:srgbClr val="9FB8CD"/>
              </a:buClr>
            </a:pPr>
            <a:r>
              <a:rPr lang="zh-CN" altLang="en-US" dirty="0" smtClean="0">
                <a:solidFill>
                  <a:prstClr val="black"/>
                </a:solidFill>
              </a:rPr>
              <a:t>按照</a:t>
            </a:r>
            <a:r>
              <a:rPr lang="en-US" altLang="zh-CN" dirty="0" smtClean="0">
                <a:solidFill>
                  <a:prstClr val="black"/>
                </a:solidFill>
              </a:rPr>
              <a:t>hits</a:t>
            </a:r>
            <a:r>
              <a:rPr lang="zh-CN" altLang="en-US" dirty="0" smtClean="0">
                <a:solidFill>
                  <a:prstClr val="black"/>
                </a:solidFill>
              </a:rPr>
              <a:t>数</a:t>
            </a:r>
            <a:r>
              <a:rPr lang="en-US" altLang="zh-CN" dirty="0" smtClean="0">
                <a:solidFill>
                  <a:prstClr val="black"/>
                </a:solidFill>
              </a:rPr>
              <a:t>/20</a:t>
            </a:r>
            <a:r>
              <a:rPr lang="zh-CN" altLang="en-US" dirty="0" smtClean="0">
                <a:solidFill>
                  <a:prstClr val="black"/>
                </a:solidFill>
              </a:rPr>
              <a:t>把数组进一步细分，让线程块内部的每个线程负责</a:t>
            </a:r>
            <a:r>
              <a:rPr lang="en-US" altLang="zh-CN" dirty="0" smtClean="0">
                <a:solidFill>
                  <a:prstClr val="black"/>
                </a:solidFill>
              </a:rPr>
              <a:t>20</a:t>
            </a:r>
            <a:r>
              <a:rPr lang="zh-CN" altLang="en-US" dirty="0" smtClean="0">
                <a:solidFill>
                  <a:prstClr val="black"/>
                </a:solidFill>
              </a:rPr>
              <a:t>个元素的排序；</a:t>
            </a:r>
            <a:endParaRPr lang="en-US" altLang="zh-CN" dirty="0" smtClean="0">
              <a:solidFill>
                <a:prstClr val="black"/>
              </a:solidFill>
            </a:endParaRPr>
          </a:p>
          <a:p>
            <a:pPr lvl="1">
              <a:buClr>
                <a:srgbClr val="9FB8CD"/>
              </a:buClr>
            </a:pPr>
            <a:r>
              <a:rPr lang="zh-CN" altLang="en-US" dirty="0" smtClean="0">
                <a:solidFill>
                  <a:prstClr val="black"/>
                </a:solidFill>
              </a:rPr>
              <a:t>由于</a:t>
            </a:r>
            <a:r>
              <a:rPr lang="en-US" altLang="zh-CN" dirty="0" smtClean="0">
                <a:solidFill>
                  <a:prstClr val="black"/>
                </a:solidFill>
              </a:rPr>
              <a:t>20</a:t>
            </a:r>
            <a:r>
              <a:rPr lang="zh-CN" altLang="en-US" dirty="0" smtClean="0">
                <a:solidFill>
                  <a:prstClr val="black"/>
                </a:solidFill>
              </a:rPr>
              <a:t>个元素是一个非常小的元素我们采用插入排序完成最后的排序过程。</a:t>
            </a:r>
            <a:endParaRPr lang="en-US" altLang="zh-CN" dirty="0" smtClean="0">
              <a:solidFill>
                <a:prstClr val="black"/>
              </a:solidFill>
            </a:endParaRPr>
          </a:p>
          <a:p>
            <a:pPr lvl="1">
              <a:buClr>
                <a:srgbClr val="9FB8CD"/>
              </a:buClr>
            </a:pPr>
            <a:endParaRPr lang="en-US" altLang="zh-CN" dirty="0" smtClean="0">
              <a:solidFill>
                <a:prstClr val="black"/>
              </a:solidFill>
            </a:endParaRPr>
          </a:p>
        </p:txBody>
      </p:sp>
    </p:spTree>
    <p:extLst>
      <p:ext uri="{BB962C8B-B14F-4D97-AF65-F5344CB8AC3E}">
        <p14:creationId xmlns:p14="http://schemas.microsoft.com/office/powerpoint/2010/main" val="1162533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467544" y="36576"/>
            <a:ext cx="8229600" cy="990600"/>
          </a:xfrm>
        </p:spPr>
        <p:txBody>
          <a:bodyPr>
            <a:normAutofit/>
          </a:bodyPr>
          <a:lstStyle/>
          <a:p>
            <a:pPr lvl="0"/>
            <a:r>
              <a:rPr lang="en-US" altLang="zh-CN" dirty="0" smtClean="0"/>
              <a:t>GPU</a:t>
            </a:r>
            <a:r>
              <a:rPr lang="zh-CN" altLang="en-US" dirty="0" smtClean="0"/>
              <a:t>排序算法的研究</a:t>
            </a:r>
            <a:endParaRPr lang="zh-CN" altLang="zh-CN" dirty="0"/>
          </a:p>
        </p:txBody>
      </p:sp>
      <p:sp>
        <p:nvSpPr>
          <p:cNvPr id="6" name="内容占位符 2"/>
          <p:cNvSpPr txBox="1">
            <a:spLocks/>
          </p:cNvSpPr>
          <p:nvPr/>
        </p:nvSpPr>
        <p:spPr>
          <a:xfrm>
            <a:off x="548720" y="1268760"/>
            <a:ext cx="8229600" cy="1512168"/>
          </a:xfrm>
          <a:prstGeom prst="rect">
            <a:avLst/>
          </a:prstGeom>
        </p:spPr>
        <p:txBody>
          <a:bodyPr vert="horz">
            <a:normAutofit/>
          </a:bodyPr>
          <a:lstStyle>
            <a:lvl1pPr marL="274320" indent="-274320" algn="l" rtl="0" eaLnBrk="1" latinLnBrk="0" hangingPunct="1">
              <a:spcBef>
                <a:spcPts val="600"/>
              </a:spcBef>
              <a:spcAft>
                <a:spcPts val="200"/>
              </a:spcAft>
              <a:buClr>
                <a:schemeClr val="accent1"/>
              </a:buClr>
              <a:buSzPct val="76000"/>
              <a:buFont typeface="Wingdings" pitchFamily="2" charset="2"/>
              <a:buChar char="u"/>
              <a:defRPr kumimoji="0" sz="2600" kern="1200">
                <a:solidFill>
                  <a:schemeClr val="tx1"/>
                </a:solidFill>
                <a:latin typeface="Comic Sans MS" pitchFamily="66" charset="0"/>
                <a:ea typeface="+mj-ea"/>
                <a:cs typeface="Tahoma" pitchFamily="34" charset="0"/>
              </a:defRPr>
            </a:lvl1pPr>
            <a:lvl2pPr marL="548640" indent="-274320" algn="l" rtl="0" eaLnBrk="1" latinLnBrk="0" hangingPunct="1">
              <a:spcBef>
                <a:spcPts val="500"/>
              </a:spcBef>
              <a:spcAft>
                <a:spcPts val="200"/>
              </a:spcAft>
              <a:buClr>
                <a:schemeClr val="accent2"/>
              </a:buClr>
              <a:buSzPct val="76000"/>
              <a:buFont typeface="Wingdings" pitchFamily="2" charset="2"/>
              <a:buChar char="n"/>
              <a:defRPr kumimoji="0" sz="2300" kern="1200">
                <a:solidFill>
                  <a:schemeClr val="tx1"/>
                </a:solidFill>
                <a:latin typeface="Comic Sans MS" pitchFamily="66" charset="0"/>
                <a:ea typeface="+mj-ea"/>
                <a:cs typeface="+mn-cs"/>
              </a:defRPr>
            </a:lvl2pPr>
            <a:lvl3pPr marL="822960" indent="-228600" algn="l" rtl="0" eaLnBrk="1" latinLnBrk="0" hangingPunct="1">
              <a:spcBef>
                <a:spcPts val="500"/>
              </a:spcBef>
              <a:spcAft>
                <a:spcPts val="200"/>
              </a:spcAft>
              <a:buClr>
                <a:schemeClr val="bg1">
                  <a:shade val="50000"/>
                </a:schemeClr>
              </a:buClr>
              <a:buSzPct val="76000"/>
              <a:buFont typeface="Wingdings 3" pitchFamily="18" charset="2"/>
              <a:buChar char="}"/>
              <a:defRPr kumimoji="0" sz="2000" kern="1200">
                <a:solidFill>
                  <a:schemeClr val="tx1"/>
                </a:solidFill>
                <a:latin typeface="Comic Sans MS" pitchFamily="66" charset="0"/>
                <a:ea typeface="+mj-ea"/>
                <a:cs typeface="+mn-cs"/>
              </a:defRPr>
            </a:lvl3pPr>
            <a:lvl4pPr marL="1097280" indent="-228600" algn="l" rtl="0" eaLnBrk="1" latinLnBrk="0" hangingPunct="1">
              <a:spcBef>
                <a:spcPts val="400"/>
              </a:spcBef>
              <a:spcAft>
                <a:spcPts val="200"/>
              </a:spcAft>
              <a:buClr>
                <a:schemeClr val="accent2">
                  <a:shade val="75000"/>
                </a:schemeClr>
              </a:buClr>
              <a:buSzPct val="70000"/>
              <a:buFont typeface="Wingdings"/>
              <a:buChar char=""/>
              <a:defRPr kumimoji="0" sz="1800" kern="1200">
                <a:solidFill>
                  <a:schemeClr val="tx1"/>
                </a:solidFill>
                <a:latin typeface="Comic Sans MS" pitchFamily="66" charset="0"/>
                <a:ea typeface="+mj-ea"/>
                <a:cs typeface="+mn-cs"/>
              </a:defRPr>
            </a:lvl4pPr>
            <a:lvl5pPr marL="1371600" indent="-228600" algn="l" rtl="0" eaLnBrk="1" latinLnBrk="0" hangingPunct="1">
              <a:spcBef>
                <a:spcPts val="300"/>
              </a:spcBef>
              <a:spcAft>
                <a:spcPts val="200"/>
              </a:spcAft>
              <a:buClr>
                <a:schemeClr val="accent2"/>
              </a:buClr>
              <a:buSzPct val="70000"/>
              <a:buFont typeface="Wingdings"/>
              <a:buChar char=""/>
              <a:defRPr kumimoji="0" sz="1600" kern="1200">
                <a:solidFill>
                  <a:schemeClr val="tx1"/>
                </a:solidFill>
                <a:latin typeface="Comic Sans MS" pitchFamily="66" charset="0"/>
                <a:ea typeface="+mj-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Clr>
                <a:srgbClr val="727CA3"/>
              </a:buClr>
            </a:pPr>
            <a:r>
              <a:rPr lang="zh-CN" altLang="en-US" dirty="0" smtClean="0">
                <a:solidFill>
                  <a:prstClr val="black"/>
                </a:solidFill>
              </a:rPr>
              <a:t>结果对比：</a:t>
            </a:r>
          </a:p>
          <a:p>
            <a:pPr lvl="1">
              <a:buClr>
                <a:srgbClr val="9FB8CD"/>
              </a:buClr>
            </a:pPr>
            <a:r>
              <a:rPr lang="zh-CN" altLang="en-US" dirty="0" smtClean="0">
                <a:solidFill>
                  <a:prstClr val="black"/>
                </a:solidFill>
              </a:rPr>
              <a:t>经过初步测试，我们采用了</a:t>
            </a:r>
            <a:r>
              <a:rPr lang="en-US" altLang="zh-CN" dirty="0" smtClean="0">
                <a:solidFill>
                  <a:prstClr val="black"/>
                </a:solidFill>
              </a:rPr>
              <a:t>i7 6700</a:t>
            </a:r>
            <a:r>
              <a:rPr lang="zh-CN" altLang="en-US" dirty="0" smtClean="0">
                <a:solidFill>
                  <a:prstClr val="black"/>
                </a:solidFill>
              </a:rPr>
              <a:t>的</a:t>
            </a:r>
            <a:r>
              <a:rPr lang="en-US" altLang="zh-CN" dirty="0" smtClean="0">
                <a:solidFill>
                  <a:prstClr val="black"/>
                </a:solidFill>
              </a:rPr>
              <a:t>CPU</a:t>
            </a:r>
            <a:r>
              <a:rPr lang="zh-CN" altLang="en-US" dirty="0" smtClean="0">
                <a:solidFill>
                  <a:prstClr val="black"/>
                </a:solidFill>
              </a:rPr>
              <a:t>和</a:t>
            </a:r>
            <a:r>
              <a:rPr lang="en-US" altLang="zh-CN" dirty="0" smtClean="0">
                <a:solidFill>
                  <a:prstClr val="black"/>
                </a:solidFill>
              </a:rPr>
              <a:t>Tesla K40c</a:t>
            </a:r>
            <a:r>
              <a:rPr lang="zh-CN" altLang="en-US" dirty="0" smtClean="0">
                <a:solidFill>
                  <a:prstClr val="black"/>
                </a:solidFill>
              </a:rPr>
              <a:t>分别测试了</a:t>
            </a:r>
            <a:r>
              <a:rPr lang="en-US" altLang="zh-CN" dirty="0" smtClean="0">
                <a:solidFill>
                  <a:prstClr val="black"/>
                </a:solidFill>
              </a:rPr>
              <a:t>CPU</a:t>
            </a:r>
            <a:r>
              <a:rPr lang="zh-CN" altLang="en-US" dirty="0" smtClean="0">
                <a:solidFill>
                  <a:prstClr val="black"/>
                </a:solidFill>
              </a:rPr>
              <a:t>和</a:t>
            </a:r>
            <a:r>
              <a:rPr lang="en-US" altLang="zh-CN" dirty="0" smtClean="0">
                <a:solidFill>
                  <a:prstClr val="black"/>
                </a:solidFill>
              </a:rPr>
              <a:t>GPU</a:t>
            </a:r>
            <a:r>
              <a:rPr lang="zh-CN" altLang="en-US" dirty="0" smtClean="0">
                <a:solidFill>
                  <a:prstClr val="black"/>
                </a:solidFill>
              </a:rPr>
              <a:t>的运行速率。</a:t>
            </a:r>
            <a:endParaRPr lang="en-US" altLang="zh-CN" dirty="0" smtClean="0">
              <a:solidFill>
                <a:prstClr val="black"/>
              </a:solidFill>
            </a:endParaRPr>
          </a:p>
        </p:txBody>
      </p:sp>
      <p:pic>
        <p:nvPicPr>
          <p:cNvPr id="1026" name="Picture 2" descr="C:\Users\Alex Wong\Desktop\文章\微信图片_2017062016365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787" y="2787760"/>
            <a:ext cx="4114733" cy="295681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lex Wong\Desktop\文章\微信图片_201706201637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787760"/>
            <a:ext cx="4048674" cy="30164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19672" y="5893238"/>
            <a:ext cx="2016224" cy="246221"/>
          </a:xfrm>
          <a:prstGeom prst="rect">
            <a:avLst/>
          </a:prstGeom>
          <a:noFill/>
        </p:spPr>
        <p:txBody>
          <a:bodyPr wrap="square" rtlCol="0">
            <a:spAutoFit/>
          </a:bodyPr>
          <a:lstStyle/>
          <a:p>
            <a:r>
              <a:rPr lang="zh-CN" altLang="en-US" sz="1000" dirty="0" smtClean="0">
                <a:latin typeface="+mj-ea"/>
                <a:ea typeface="+mj-ea"/>
              </a:rPr>
              <a:t>固定天区个数，不同探测器着火</a:t>
            </a:r>
            <a:endParaRPr lang="zh-CN" altLang="en-US" sz="1000" dirty="0">
              <a:latin typeface="+mj-ea"/>
              <a:ea typeface="+mj-ea"/>
            </a:endParaRPr>
          </a:p>
        </p:txBody>
      </p:sp>
      <p:sp>
        <p:nvSpPr>
          <p:cNvPr id="3" name="TextBox 2"/>
          <p:cNvSpPr txBox="1"/>
          <p:nvPr/>
        </p:nvSpPr>
        <p:spPr>
          <a:xfrm>
            <a:off x="6228184" y="5893238"/>
            <a:ext cx="2232248" cy="246221"/>
          </a:xfrm>
          <a:prstGeom prst="rect">
            <a:avLst/>
          </a:prstGeom>
          <a:noFill/>
        </p:spPr>
        <p:txBody>
          <a:bodyPr wrap="square" rtlCol="0">
            <a:spAutoFit/>
          </a:bodyPr>
          <a:lstStyle/>
          <a:p>
            <a:r>
              <a:rPr lang="zh-CN" altLang="en-US" sz="1000" dirty="0" smtClean="0">
                <a:latin typeface="+mj-ea"/>
                <a:ea typeface="+mj-ea"/>
              </a:rPr>
              <a:t>固定</a:t>
            </a:r>
            <a:r>
              <a:rPr lang="en-US" altLang="zh-CN" sz="1000" dirty="0" smtClean="0">
                <a:latin typeface="+mj-ea"/>
                <a:ea typeface="+mj-ea"/>
              </a:rPr>
              <a:t>hits</a:t>
            </a:r>
            <a:r>
              <a:rPr lang="zh-CN" altLang="en-US" sz="1000" dirty="0" smtClean="0">
                <a:latin typeface="+mj-ea"/>
                <a:ea typeface="+mj-ea"/>
              </a:rPr>
              <a:t>数，采用不同天区划分</a:t>
            </a:r>
            <a:endParaRPr lang="zh-CN" altLang="en-US" sz="1000" dirty="0">
              <a:latin typeface="+mj-ea"/>
              <a:ea typeface="+mj-ea"/>
            </a:endParaRPr>
          </a:p>
        </p:txBody>
      </p:sp>
    </p:spTree>
    <p:extLst>
      <p:ext uri="{BB962C8B-B14F-4D97-AF65-F5344CB8AC3E}">
        <p14:creationId xmlns:p14="http://schemas.microsoft.com/office/powerpoint/2010/main" val="23191853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总结：</a:t>
            </a:r>
            <a:endParaRPr lang="en-US" dirty="0"/>
          </a:p>
        </p:txBody>
      </p:sp>
      <p:sp>
        <p:nvSpPr>
          <p:cNvPr id="3" name="内容占位符 2"/>
          <p:cNvSpPr>
            <a:spLocks noGrp="1"/>
          </p:cNvSpPr>
          <p:nvPr>
            <p:ph sz="quarter" idx="1"/>
          </p:nvPr>
        </p:nvSpPr>
        <p:spPr>
          <a:xfrm>
            <a:off x="457200" y="1124744"/>
            <a:ext cx="8229600" cy="4032448"/>
          </a:xfrm>
        </p:spPr>
        <p:txBody>
          <a:bodyPr>
            <a:normAutofit/>
          </a:bodyPr>
          <a:lstStyle/>
          <a:p>
            <a:pPr marL="0" lvl="0" indent="0">
              <a:buNone/>
            </a:pPr>
            <a:endParaRPr lang="zh-CN" altLang="zh-CN" sz="2000" dirty="0"/>
          </a:p>
          <a:p>
            <a:pPr lvl="0"/>
            <a:r>
              <a:rPr lang="zh-CN" altLang="en-US" sz="2800" dirty="0" smtClean="0"/>
              <a:t>通过</a:t>
            </a:r>
            <a:r>
              <a:rPr lang="en-US" altLang="zh-CN" sz="2800" dirty="0" smtClean="0"/>
              <a:t>GPU</a:t>
            </a:r>
            <a:r>
              <a:rPr lang="zh-CN" altLang="en-US" sz="2800" dirty="0" smtClean="0"/>
              <a:t>的使用改善了快速遍举法中</a:t>
            </a:r>
            <a:r>
              <a:rPr lang="en-US" altLang="zh-CN" sz="2800" dirty="0" smtClean="0"/>
              <a:t>CPU</a:t>
            </a:r>
            <a:r>
              <a:rPr lang="zh-CN" altLang="en-US" sz="2800" dirty="0" smtClean="0"/>
              <a:t>运行最耗时部分程序的效率；</a:t>
            </a:r>
          </a:p>
          <a:p>
            <a:pPr marL="0" lvl="0" indent="0">
              <a:buNone/>
            </a:pPr>
            <a:endParaRPr lang="zh-CN" altLang="en-US" sz="2000" dirty="0"/>
          </a:p>
          <a:p>
            <a:pPr lvl="0"/>
            <a:r>
              <a:rPr lang="zh-CN" altLang="en-US" sz="2800" dirty="0" smtClean="0"/>
              <a:t>通过后续工作希望能提高</a:t>
            </a:r>
            <a:r>
              <a:rPr lang="en-US" altLang="zh-CN" sz="2800" dirty="0" smtClean="0"/>
              <a:t>WCDA</a:t>
            </a:r>
            <a:r>
              <a:rPr lang="zh-CN" altLang="en-US" sz="2800" dirty="0" smtClean="0"/>
              <a:t>对瞬态源的检测能力；</a:t>
            </a:r>
          </a:p>
          <a:p>
            <a:pPr marL="0" lvl="0" indent="0">
              <a:buNone/>
            </a:pPr>
            <a:endParaRPr lang="zh-CN" altLang="en-US" sz="2000" dirty="0"/>
          </a:p>
          <a:p>
            <a:pPr lvl="0"/>
            <a:r>
              <a:rPr lang="zh-CN" altLang="en-US" sz="2800" dirty="0" smtClean="0"/>
              <a:t>希望</a:t>
            </a:r>
            <a:r>
              <a:rPr lang="en-US" altLang="zh-CN" sz="2800" dirty="0" smtClean="0"/>
              <a:t>GPU</a:t>
            </a:r>
            <a:r>
              <a:rPr lang="zh-CN" altLang="en-US" sz="2800" dirty="0" smtClean="0"/>
              <a:t>能够在更多方面</a:t>
            </a:r>
            <a:r>
              <a:rPr lang="zh-CN" altLang="en-US" sz="2800" smtClean="0"/>
              <a:t>发挥出它的优势。</a:t>
            </a:r>
            <a:endParaRPr lang="zh-CN" altLang="en-US" sz="2800" dirty="0" smtClean="0"/>
          </a:p>
        </p:txBody>
      </p:sp>
    </p:spTree>
    <p:extLst>
      <p:ext uri="{BB962C8B-B14F-4D97-AF65-F5344CB8AC3E}">
        <p14:creationId xmlns:p14="http://schemas.microsoft.com/office/powerpoint/2010/main" val="1097806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zh-CN" altLang="en-US" sz="7200" dirty="0" smtClean="0">
                <a:solidFill>
                  <a:schemeClr val="tx1"/>
                </a:solidFill>
                <a:ea typeface="Arial Unicode MS" pitchFamily="34" charset="-122"/>
                <a:cs typeface="Arial Unicode MS" pitchFamily="34" charset="-122"/>
              </a:rPr>
              <a:t>谢谢！！</a:t>
            </a:r>
            <a:endParaRPr lang="zh-CN" altLang="en-US" sz="7200" dirty="0">
              <a:solidFill>
                <a:schemeClr val="tx1"/>
              </a:solidFill>
              <a:ea typeface="Arial Unicode MS" pitchFamily="34" charset="-122"/>
              <a:cs typeface="Arial Unicode MS" pitchFamily="34" charset="-122"/>
            </a:endParaRPr>
          </a:p>
        </p:txBody>
      </p:sp>
    </p:spTree>
    <p:extLst>
      <p:ext uri="{BB962C8B-B14F-4D97-AF65-F5344CB8AC3E}">
        <p14:creationId xmlns:p14="http://schemas.microsoft.com/office/powerpoint/2010/main" val="555919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报告大纲</a:t>
            </a:r>
            <a:endParaRPr lang="en-US" dirty="0"/>
          </a:p>
        </p:txBody>
      </p:sp>
      <p:sp>
        <p:nvSpPr>
          <p:cNvPr id="3" name="内容占位符 2"/>
          <p:cNvSpPr>
            <a:spLocks noGrp="1"/>
          </p:cNvSpPr>
          <p:nvPr>
            <p:ph sz="quarter" idx="1"/>
          </p:nvPr>
        </p:nvSpPr>
        <p:spPr/>
        <p:txBody>
          <a:bodyPr>
            <a:normAutofit/>
          </a:bodyPr>
          <a:lstStyle/>
          <a:p>
            <a:endParaRPr lang="en-US" altLang="zh-CN" dirty="0" smtClean="0"/>
          </a:p>
          <a:p>
            <a:pPr lvl="0"/>
            <a:r>
              <a:rPr lang="zh-CN" altLang="en-US" sz="2800" dirty="0" smtClean="0"/>
              <a:t>介绍</a:t>
            </a:r>
            <a:r>
              <a:rPr lang="en-US" altLang="zh-CN" sz="2800" dirty="0" smtClean="0"/>
              <a:t>LHAASO</a:t>
            </a:r>
            <a:r>
              <a:rPr lang="zh-CN" altLang="en-US" sz="2800" dirty="0" smtClean="0"/>
              <a:t>，</a:t>
            </a:r>
            <a:r>
              <a:rPr lang="en-US" altLang="zh-CN" sz="2800" dirty="0" smtClean="0"/>
              <a:t>LHAASO-WCDA</a:t>
            </a:r>
            <a:endParaRPr lang="zh-CN" altLang="zh-CN" sz="2000" dirty="0"/>
          </a:p>
          <a:p>
            <a:pPr lvl="0"/>
            <a:r>
              <a:rPr lang="zh-CN" altLang="en-US" sz="2800" dirty="0" smtClean="0"/>
              <a:t>介绍</a:t>
            </a:r>
            <a:r>
              <a:rPr lang="en-US" altLang="zh-CN" sz="2800" dirty="0" smtClean="0"/>
              <a:t>WCDA</a:t>
            </a:r>
            <a:r>
              <a:rPr lang="zh-CN" altLang="en-US" sz="2800" dirty="0" smtClean="0"/>
              <a:t>的触发率，和数据量</a:t>
            </a:r>
            <a:endParaRPr lang="zh-CN" altLang="zh-CN" sz="2000" dirty="0"/>
          </a:p>
          <a:p>
            <a:pPr lvl="0"/>
            <a:r>
              <a:rPr lang="zh-CN" altLang="en-US" sz="2800" dirty="0" smtClean="0"/>
              <a:t>介绍快速遍举法</a:t>
            </a:r>
            <a:endParaRPr lang="zh-CN" altLang="zh-CN" sz="2000" dirty="0"/>
          </a:p>
          <a:p>
            <a:pPr lvl="0"/>
            <a:r>
              <a:rPr lang="zh-CN" altLang="en-US" sz="2800" dirty="0" smtClean="0"/>
              <a:t>介绍基于</a:t>
            </a:r>
            <a:r>
              <a:rPr lang="en-US" altLang="zh-CN" sz="2800" dirty="0" smtClean="0"/>
              <a:t>GPU</a:t>
            </a:r>
            <a:r>
              <a:rPr lang="zh-CN" altLang="en-US" sz="2800" dirty="0" smtClean="0"/>
              <a:t>的相关算法</a:t>
            </a:r>
            <a:endParaRPr lang="zh-CN" altLang="zh-CN" sz="2000" dirty="0"/>
          </a:p>
          <a:p>
            <a:pPr lvl="0"/>
            <a:r>
              <a:rPr lang="zh-CN" altLang="en-US" sz="2800" dirty="0"/>
              <a:t>总结</a:t>
            </a:r>
            <a:endParaRPr lang="zh-CN" altLang="zh-CN" sz="2000" dirty="0"/>
          </a:p>
        </p:txBody>
      </p:sp>
    </p:spTree>
    <p:extLst>
      <p:ext uri="{BB962C8B-B14F-4D97-AF65-F5344CB8AC3E}">
        <p14:creationId xmlns:p14="http://schemas.microsoft.com/office/powerpoint/2010/main" val="1470433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lhaaso_layout_aligned3_box_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918419"/>
            <a:ext cx="681355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标题 1"/>
          <p:cNvSpPr>
            <a:spLocks noGrp="1" noChangeArrowheads="1"/>
          </p:cNvSpPr>
          <p:nvPr/>
        </p:nvSpPr>
        <p:spPr bwMode="auto">
          <a:xfrm>
            <a:off x="518864" y="54868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defPPr>
              <a:defRPr lang="zh-CN"/>
            </a:defPPr>
            <a:lvl1pPr algn="l" rtl="0" fontAlgn="base">
              <a:spcBef>
                <a:spcPct val="0"/>
              </a:spcBef>
              <a:spcAft>
                <a:spcPct val="0"/>
              </a:spcAft>
              <a:buFont typeface="Arial" pitchFamily="34" charset="0"/>
              <a:defRPr kern="1200">
                <a:solidFill>
                  <a:schemeClr val="tx1"/>
                </a:solidFill>
                <a:latin typeface="Comic Sans MS" pitchFamily="66"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Comic Sans MS" pitchFamily="66"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Comic Sans MS" pitchFamily="66"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Comic Sans MS" pitchFamily="66"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Comic Sans MS" pitchFamily="66" charset="0"/>
                <a:ea typeface="宋体" pitchFamily="2" charset="-122"/>
                <a:cs typeface="+mn-cs"/>
              </a:defRPr>
            </a:lvl5pPr>
            <a:lvl6pPr marL="2286000" algn="l" defTabSz="914400" rtl="0" eaLnBrk="1" latinLnBrk="0" hangingPunct="1">
              <a:defRPr kern="1200">
                <a:solidFill>
                  <a:schemeClr val="tx1"/>
                </a:solidFill>
                <a:latin typeface="Comic Sans MS" pitchFamily="66" charset="0"/>
                <a:ea typeface="宋体" pitchFamily="2" charset="-122"/>
                <a:cs typeface="+mn-cs"/>
              </a:defRPr>
            </a:lvl6pPr>
            <a:lvl7pPr marL="2743200" algn="l" defTabSz="914400" rtl="0" eaLnBrk="1" latinLnBrk="0" hangingPunct="1">
              <a:defRPr kern="1200">
                <a:solidFill>
                  <a:schemeClr val="tx1"/>
                </a:solidFill>
                <a:latin typeface="Comic Sans MS" pitchFamily="66" charset="0"/>
                <a:ea typeface="宋体" pitchFamily="2" charset="-122"/>
                <a:cs typeface="+mn-cs"/>
              </a:defRPr>
            </a:lvl7pPr>
            <a:lvl8pPr marL="3200400" algn="l" defTabSz="914400" rtl="0" eaLnBrk="1" latinLnBrk="0" hangingPunct="1">
              <a:defRPr kern="1200">
                <a:solidFill>
                  <a:schemeClr val="tx1"/>
                </a:solidFill>
                <a:latin typeface="Comic Sans MS" pitchFamily="66" charset="0"/>
                <a:ea typeface="宋体" pitchFamily="2" charset="-122"/>
                <a:cs typeface="+mn-cs"/>
              </a:defRPr>
            </a:lvl8pPr>
            <a:lvl9pPr marL="3657600" algn="l" defTabSz="914400" rtl="0" eaLnBrk="1" latinLnBrk="0" hangingPunct="1">
              <a:defRPr kern="1200">
                <a:solidFill>
                  <a:schemeClr val="tx1"/>
                </a:solidFill>
                <a:latin typeface="Comic Sans MS" pitchFamily="66" charset="0"/>
                <a:ea typeface="宋体" pitchFamily="2" charset="-122"/>
                <a:cs typeface="+mn-cs"/>
              </a:defRPr>
            </a:lvl9pPr>
          </a:lstStyle>
          <a:p>
            <a:r>
              <a:rPr lang="en-US" sz="3200" dirty="0">
                <a:solidFill>
                  <a:prstClr val="black"/>
                </a:solidFill>
                <a:sym typeface="Cooper Std Black" pitchFamily="2" charset="0"/>
              </a:rPr>
              <a:t>LHAASO</a:t>
            </a:r>
            <a:endParaRPr lang="en-US" sz="3200" dirty="0">
              <a:solidFill>
                <a:prstClr val="black"/>
              </a:solidFill>
            </a:endParaRPr>
          </a:p>
        </p:txBody>
      </p:sp>
      <p:sp>
        <p:nvSpPr>
          <p:cNvPr id="9" name="内容占位符 2"/>
          <p:cNvSpPr>
            <a:spLocks noGrp="1"/>
          </p:cNvSpPr>
          <p:nvPr>
            <p:ph sz="quarter" idx="1"/>
          </p:nvPr>
        </p:nvSpPr>
        <p:spPr>
          <a:xfrm>
            <a:off x="6876256" y="1961344"/>
            <a:ext cx="2376264" cy="1611672"/>
          </a:xfrm>
        </p:spPr>
        <p:txBody>
          <a:bodyPr>
            <a:normAutofit lnSpcReduction="10000"/>
          </a:bodyPr>
          <a:lstStyle/>
          <a:p>
            <a:r>
              <a:rPr lang="en-US" altLang="zh-CN" dirty="0" smtClean="0"/>
              <a:t>WCDA</a:t>
            </a:r>
            <a:r>
              <a:rPr lang="zh-CN" altLang="en-US" dirty="0" smtClean="0"/>
              <a:t>：</a:t>
            </a:r>
            <a:endParaRPr lang="en-US" altLang="zh-CN" dirty="0" smtClean="0"/>
          </a:p>
          <a:p>
            <a:pPr lvl="1"/>
            <a:r>
              <a:rPr lang="en-US" altLang="zh-CN" dirty="0" smtClean="0"/>
              <a:t>3</a:t>
            </a:r>
            <a:r>
              <a:rPr lang="zh-CN" altLang="en-US" dirty="0" smtClean="0"/>
              <a:t>个水池；</a:t>
            </a:r>
            <a:endParaRPr lang="en-US" altLang="zh-CN" dirty="0" smtClean="0"/>
          </a:p>
          <a:p>
            <a:pPr lvl="1"/>
            <a:r>
              <a:rPr lang="en-US" dirty="0" smtClean="0"/>
              <a:t>3120</a:t>
            </a:r>
            <a:r>
              <a:rPr lang="zh-CN" altLang="en-US" dirty="0" smtClean="0"/>
              <a:t>个探测单元；</a:t>
            </a:r>
            <a:endParaRPr lang="en-US" altLang="zh-CN" dirty="0" smtClean="0"/>
          </a:p>
        </p:txBody>
      </p:sp>
      <p:sp>
        <p:nvSpPr>
          <p:cNvPr id="10" name="内容占位符 2"/>
          <p:cNvSpPr txBox="1">
            <a:spLocks/>
          </p:cNvSpPr>
          <p:nvPr/>
        </p:nvSpPr>
        <p:spPr>
          <a:xfrm>
            <a:off x="6948264" y="3617528"/>
            <a:ext cx="2376264" cy="1611672"/>
          </a:xfrm>
          <a:prstGeom prst="rect">
            <a:avLst/>
          </a:prstGeom>
        </p:spPr>
        <p:txBody>
          <a:bodyPr vert="horz">
            <a:normAutofit/>
          </a:bodyPr>
          <a:lstStyle>
            <a:lvl1pPr marL="274320" indent="-274320" algn="l" rtl="0" eaLnBrk="1" latinLnBrk="0" hangingPunct="1">
              <a:spcBef>
                <a:spcPts val="600"/>
              </a:spcBef>
              <a:spcAft>
                <a:spcPts val="200"/>
              </a:spcAft>
              <a:buClr>
                <a:schemeClr val="accent1"/>
              </a:buClr>
              <a:buSzPct val="76000"/>
              <a:buFont typeface="Wingdings" pitchFamily="2" charset="2"/>
              <a:buChar char="u"/>
              <a:defRPr kumimoji="0" sz="2600" kern="1200">
                <a:solidFill>
                  <a:schemeClr val="tx1"/>
                </a:solidFill>
                <a:latin typeface="Comic Sans MS" pitchFamily="66" charset="0"/>
                <a:ea typeface="+mj-ea"/>
                <a:cs typeface="Tahoma" pitchFamily="34" charset="0"/>
              </a:defRPr>
            </a:lvl1pPr>
            <a:lvl2pPr marL="548640" indent="-274320" algn="l" rtl="0" eaLnBrk="1" latinLnBrk="0" hangingPunct="1">
              <a:spcBef>
                <a:spcPts val="500"/>
              </a:spcBef>
              <a:spcAft>
                <a:spcPts val="200"/>
              </a:spcAft>
              <a:buClr>
                <a:schemeClr val="accent2"/>
              </a:buClr>
              <a:buSzPct val="76000"/>
              <a:buFont typeface="Wingdings" pitchFamily="2" charset="2"/>
              <a:buChar char="n"/>
              <a:defRPr kumimoji="0" sz="2300" kern="1200">
                <a:solidFill>
                  <a:schemeClr val="tx1"/>
                </a:solidFill>
                <a:latin typeface="Comic Sans MS" pitchFamily="66" charset="0"/>
                <a:ea typeface="+mj-ea"/>
                <a:cs typeface="+mn-cs"/>
              </a:defRPr>
            </a:lvl2pPr>
            <a:lvl3pPr marL="822960" indent="-228600" algn="l" rtl="0" eaLnBrk="1" latinLnBrk="0" hangingPunct="1">
              <a:spcBef>
                <a:spcPts val="500"/>
              </a:spcBef>
              <a:spcAft>
                <a:spcPts val="200"/>
              </a:spcAft>
              <a:buClr>
                <a:schemeClr val="bg1">
                  <a:shade val="50000"/>
                </a:schemeClr>
              </a:buClr>
              <a:buSzPct val="76000"/>
              <a:buFont typeface="Wingdings 3" pitchFamily="18" charset="2"/>
              <a:buChar char="}"/>
              <a:defRPr kumimoji="0" sz="2000" kern="1200">
                <a:solidFill>
                  <a:schemeClr val="tx1"/>
                </a:solidFill>
                <a:latin typeface="Comic Sans MS" pitchFamily="66" charset="0"/>
                <a:ea typeface="+mj-ea"/>
                <a:cs typeface="+mn-cs"/>
              </a:defRPr>
            </a:lvl3pPr>
            <a:lvl4pPr marL="1097280" indent="-228600" algn="l" rtl="0" eaLnBrk="1" latinLnBrk="0" hangingPunct="1">
              <a:spcBef>
                <a:spcPts val="400"/>
              </a:spcBef>
              <a:spcAft>
                <a:spcPts val="200"/>
              </a:spcAft>
              <a:buClr>
                <a:schemeClr val="accent2">
                  <a:shade val="75000"/>
                </a:schemeClr>
              </a:buClr>
              <a:buSzPct val="70000"/>
              <a:buFont typeface="Wingdings"/>
              <a:buChar char=""/>
              <a:defRPr kumimoji="0" sz="1800" kern="1200">
                <a:solidFill>
                  <a:schemeClr val="tx1"/>
                </a:solidFill>
                <a:latin typeface="Comic Sans MS" pitchFamily="66" charset="0"/>
                <a:ea typeface="+mj-ea"/>
                <a:cs typeface="+mn-cs"/>
              </a:defRPr>
            </a:lvl4pPr>
            <a:lvl5pPr marL="1371600" indent="-228600" algn="l" rtl="0" eaLnBrk="1" latinLnBrk="0" hangingPunct="1">
              <a:spcBef>
                <a:spcPts val="300"/>
              </a:spcBef>
              <a:spcAft>
                <a:spcPts val="200"/>
              </a:spcAft>
              <a:buClr>
                <a:schemeClr val="accent2"/>
              </a:buClr>
              <a:buSzPct val="70000"/>
              <a:buFont typeface="Wingdings"/>
              <a:buChar char=""/>
              <a:defRPr kumimoji="0" sz="1600" kern="1200">
                <a:solidFill>
                  <a:schemeClr val="tx1"/>
                </a:solidFill>
                <a:latin typeface="Comic Sans MS" pitchFamily="66" charset="0"/>
                <a:ea typeface="+mj-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Clr>
                <a:srgbClr val="727CA3"/>
              </a:buClr>
            </a:pPr>
            <a:r>
              <a:rPr lang="en-US" altLang="zh-CN" dirty="0" smtClean="0">
                <a:solidFill>
                  <a:prstClr val="black"/>
                </a:solidFill>
              </a:rPr>
              <a:t>KM2A</a:t>
            </a:r>
            <a:r>
              <a:rPr lang="zh-CN" altLang="en-US" dirty="0" smtClean="0">
                <a:solidFill>
                  <a:prstClr val="black"/>
                </a:solidFill>
              </a:rPr>
              <a:t>：</a:t>
            </a:r>
            <a:endParaRPr lang="en-US" altLang="zh-CN" dirty="0" smtClean="0">
              <a:solidFill>
                <a:prstClr val="black"/>
              </a:solidFill>
            </a:endParaRPr>
          </a:p>
          <a:p>
            <a:pPr lvl="1">
              <a:buClr>
                <a:srgbClr val="9FB8CD"/>
              </a:buClr>
            </a:pPr>
            <a:r>
              <a:rPr lang="en-US" altLang="zh-CN" dirty="0" smtClean="0">
                <a:solidFill>
                  <a:prstClr val="black"/>
                </a:solidFill>
              </a:rPr>
              <a:t>5195EDs</a:t>
            </a:r>
            <a:r>
              <a:rPr lang="zh-CN" altLang="en-US" dirty="0" smtClean="0">
                <a:solidFill>
                  <a:prstClr val="black"/>
                </a:solidFill>
              </a:rPr>
              <a:t>；</a:t>
            </a:r>
            <a:endParaRPr lang="en-US" altLang="zh-CN" dirty="0" smtClean="0">
              <a:solidFill>
                <a:prstClr val="black"/>
              </a:solidFill>
            </a:endParaRPr>
          </a:p>
          <a:p>
            <a:pPr lvl="1">
              <a:buClr>
                <a:srgbClr val="9FB8CD"/>
              </a:buClr>
            </a:pPr>
            <a:r>
              <a:rPr lang="en-US" dirty="0" smtClean="0">
                <a:solidFill>
                  <a:prstClr val="black"/>
                </a:solidFill>
              </a:rPr>
              <a:t>1171MDs</a:t>
            </a:r>
            <a:r>
              <a:rPr lang="zh-CN" altLang="en-US" dirty="0" smtClean="0">
                <a:solidFill>
                  <a:prstClr val="black"/>
                </a:solidFill>
              </a:rPr>
              <a:t>；</a:t>
            </a:r>
            <a:endParaRPr lang="en-US" altLang="zh-CN" dirty="0" smtClean="0">
              <a:solidFill>
                <a:prstClr val="black"/>
              </a:solidFill>
            </a:endParaRPr>
          </a:p>
        </p:txBody>
      </p:sp>
      <p:sp>
        <p:nvSpPr>
          <p:cNvPr id="11" name="内容占位符 2"/>
          <p:cNvSpPr txBox="1">
            <a:spLocks/>
          </p:cNvSpPr>
          <p:nvPr/>
        </p:nvSpPr>
        <p:spPr>
          <a:xfrm>
            <a:off x="6992376" y="5489736"/>
            <a:ext cx="2376264" cy="1611672"/>
          </a:xfrm>
          <a:prstGeom prst="rect">
            <a:avLst/>
          </a:prstGeom>
        </p:spPr>
        <p:txBody>
          <a:bodyPr vert="horz">
            <a:normAutofit/>
          </a:bodyPr>
          <a:lstStyle>
            <a:lvl1pPr marL="274320" indent="-274320" algn="l" rtl="0" eaLnBrk="1" latinLnBrk="0" hangingPunct="1">
              <a:spcBef>
                <a:spcPts val="600"/>
              </a:spcBef>
              <a:spcAft>
                <a:spcPts val="200"/>
              </a:spcAft>
              <a:buClr>
                <a:schemeClr val="accent1"/>
              </a:buClr>
              <a:buSzPct val="76000"/>
              <a:buFont typeface="Wingdings" pitchFamily="2" charset="2"/>
              <a:buChar char="u"/>
              <a:defRPr kumimoji="0" sz="2600" kern="1200">
                <a:solidFill>
                  <a:schemeClr val="tx1"/>
                </a:solidFill>
                <a:latin typeface="Comic Sans MS" pitchFamily="66" charset="0"/>
                <a:ea typeface="+mj-ea"/>
                <a:cs typeface="Tahoma" pitchFamily="34" charset="0"/>
              </a:defRPr>
            </a:lvl1pPr>
            <a:lvl2pPr marL="548640" indent="-274320" algn="l" rtl="0" eaLnBrk="1" latinLnBrk="0" hangingPunct="1">
              <a:spcBef>
                <a:spcPts val="500"/>
              </a:spcBef>
              <a:spcAft>
                <a:spcPts val="200"/>
              </a:spcAft>
              <a:buClr>
                <a:schemeClr val="accent2"/>
              </a:buClr>
              <a:buSzPct val="76000"/>
              <a:buFont typeface="Wingdings" pitchFamily="2" charset="2"/>
              <a:buChar char="n"/>
              <a:defRPr kumimoji="0" sz="2300" kern="1200">
                <a:solidFill>
                  <a:schemeClr val="tx1"/>
                </a:solidFill>
                <a:latin typeface="Comic Sans MS" pitchFamily="66" charset="0"/>
                <a:ea typeface="+mj-ea"/>
                <a:cs typeface="+mn-cs"/>
              </a:defRPr>
            </a:lvl2pPr>
            <a:lvl3pPr marL="822960" indent="-228600" algn="l" rtl="0" eaLnBrk="1" latinLnBrk="0" hangingPunct="1">
              <a:spcBef>
                <a:spcPts val="500"/>
              </a:spcBef>
              <a:spcAft>
                <a:spcPts val="200"/>
              </a:spcAft>
              <a:buClr>
                <a:schemeClr val="bg1">
                  <a:shade val="50000"/>
                </a:schemeClr>
              </a:buClr>
              <a:buSzPct val="76000"/>
              <a:buFont typeface="Wingdings 3" pitchFamily="18" charset="2"/>
              <a:buChar char="}"/>
              <a:defRPr kumimoji="0" sz="2000" kern="1200">
                <a:solidFill>
                  <a:schemeClr val="tx1"/>
                </a:solidFill>
                <a:latin typeface="Comic Sans MS" pitchFamily="66" charset="0"/>
                <a:ea typeface="+mj-ea"/>
                <a:cs typeface="+mn-cs"/>
              </a:defRPr>
            </a:lvl3pPr>
            <a:lvl4pPr marL="1097280" indent="-228600" algn="l" rtl="0" eaLnBrk="1" latinLnBrk="0" hangingPunct="1">
              <a:spcBef>
                <a:spcPts val="400"/>
              </a:spcBef>
              <a:spcAft>
                <a:spcPts val="200"/>
              </a:spcAft>
              <a:buClr>
                <a:schemeClr val="accent2">
                  <a:shade val="75000"/>
                </a:schemeClr>
              </a:buClr>
              <a:buSzPct val="70000"/>
              <a:buFont typeface="Wingdings"/>
              <a:buChar char=""/>
              <a:defRPr kumimoji="0" sz="1800" kern="1200">
                <a:solidFill>
                  <a:schemeClr val="tx1"/>
                </a:solidFill>
                <a:latin typeface="Comic Sans MS" pitchFamily="66" charset="0"/>
                <a:ea typeface="+mj-ea"/>
                <a:cs typeface="+mn-cs"/>
              </a:defRPr>
            </a:lvl4pPr>
            <a:lvl5pPr marL="1371600" indent="-228600" algn="l" rtl="0" eaLnBrk="1" latinLnBrk="0" hangingPunct="1">
              <a:spcBef>
                <a:spcPts val="300"/>
              </a:spcBef>
              <a:spcAft>
                <a:spcPts val="200"/>
              </a:spcAft>
              <a:buClr>
                <a:schemeClr val="accent2"/>
              </a:buClr>
              <a:buSzPct val="70000"/>
              <a:buFont typeface="Wingdings"/>
              <a:buChar char=""/>
              <a:defRPr kumimoji="0" sz="1600" kern="1200">
                <a:solidFill>
                  <a:schemeClr val="tx1"/>
                </a:solidFill>
                <a:latin typeface="Comic Sans MS" pitchFamily="66" charset="0"/>
                <a:ea typeface="+mj-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Clr>
                <a:srgbClr val="727CA3"/>
              </a:buClr>
            </a:pPr>
            <a:r>
              <a:rPr lang="en-US" altLang="zh-CN" dirty="0" smtClean="0">
                <a:solidFill>
                  <a:prstClr val="black"/>
                </a:solidFill>
              </a:rPr>
              <a:t>WFCTA</a:t>
            </a:r>
            <a:r>
              <a:rPr lang="zh-CN" altLang="en-US" dirty="0" smtClean="0">
                <a:solidFill>
                  <a:prstClr val="black"/>
                </a:solidFill>
              </a:rPr>
              <a:t>：</a:t>
            </a:r>
            <a:endParaRPr lang="en-US" altLang="zh-CN" dirty="0" smtClean="0">
              <a:solidFill>
                <a:prstClr val="black"/>
              </a:solidFill>
            </a:endParaRPr>
          </a:p>
          <a:p>
            <a:pPr lvl="1">
              <a:buClr>
                <a:srgbClr val="9FB8CD"/>
              </a:buClr>
            </a:pPr>
            <a:r>
              <a:rPr lang="en-US" altLang="zh-CN" dirty="0" smtClean="0">
                <a:solidFill>
                  <a:prstClr val="black"/>
                </a:solidFill>
              </a:rPr>
              <a:t>12</a:t>
            </a:r>
            <a:r>
              <a:rPr lang="zh-CN" altLang="en-US" dirty="0" smtClean="0">
                <a:solidFill>
                  <a:prstClr val="black"/>
                </a:solidFill>
              </a:rPr>
              <a:t>台望远镜</a:t>
            </a:r>
            <a:endParaRPr lang="en-US" altLang="zh-CN" dirty="0" smtClean="0">
              <a:solidFill>
                <a:prstClr val="black"/>
              </a:solidFill>
            </a:endParaRPr>
          </a:p>
        </p:txBody>
      </p:sp>
    </p:spTree>
    <p:extLst>
      <p:ext uri="{BB962C8B-B14F-4D97-AF65-F5344CB8AC3E}">
        <p14:creationId xmlns:p14="http://schemas.microsoft.com/office/powerpoint/2010/main" val="828233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67544" y="36576"/>
            <a:ext cx="8229600" cy="990600"/>
          </a:xfrm>
        </p:spPr>
        <p:txBody>
          <a:bodyPr/>
          <a:lstStyle/>
          <a:p>
            <a:pPr lvl="0"/>
            <a:r>
              <a:rPr lang="en-US" altLang="zh-CN" sz="2400" dirty="0" smtClean="0"/>
              <a:t>LHAASO-WCDA</a:t>
            </a:r>
            <a:endParaRPr lang="zh-CN" altLang="zh-CN" sz="2400" dirty="0"/>
          </a:p>
        </p:txBody>
      </p:sp>
      <p:sp>
        <p:nvSpPr>
          <p:cNvPr id="5" name="内容占位符 2"/>
          <p:cNvSpPr txBox="1">
            <a:spLocks/>
          </p:cNvSpPr>
          <p:nvPr/>
        </p:nvSpPr>
        <p:spPr>
          <a:xfrm>
            <a:off x="395536" y="1052736"/>
            <a:ext cx="8229600" cy="1944216"/>
          </a:xfrm>
          <a:prstGeom prst="rect">
            <a:avLst/>
          </a:prstGeom>
        </p:spPr>
        <p:txBody>
          <a:bodyPr vert="horz">
            <a:normAutofit/>
          </a:bodyPr>
          <a:lstStyle>
            <a:lvl1pPr marL="274320" indent="-274320" algn="l" rtl="0" eaLnBrk="1" latinLnBrk="0" hangingPunct="1">
              <a:spcBef>
                <a:spcPts val="600"/>
              </a:spcBef>
              <a:spcAft>
                <a:spcPts val="200"/>
              </a:spcAft>
              <a:buClr>
                <a:schemeClr val="accent1"/>
              </a:buClr>
              <a:buSzPct val="76000"/>
              <a:buFont typeface="Wingdings" pitchFamily="2" charset="2"/>
              <a:buChar char="u"/>
              <a:defRPr kumimoji="0" sz="2600" kern="1200">
                <a:solidFill>
                  <a:schemeClr val="tx1"/>
                </a:solidFill>
                <a:latin typeface="Comic Sans MS" pitchFamily="66" charset="0"/>
                <a:ea typeface="+mj-ea"/>
                <a:cs typeface="Tahoma" pitchFamily="34" charset="0"/>
              </a:defRPr>
            </a:lvl1pPr>
            <a:lvl2pPr marL="548640" indent="-274320" algn="l" rtl="0" eaLnBrk="1" latinLnBrk="0" hangingPunct="1">
              <a:spcBef>
                <a:spcPts val="500"/>
              </a:spcBef>
              <a:spcAft>
                <a:spcPts val="200"/>
              </a:spcAft>
              <a:buClr>
                <a:schemeClr val="accent2"/>
              </a:buClr>
              <a:buSzPct val="76000"/>
              <a:buFont typeface="Wingdings" pitchFamily="2" charset="2"/>
              <a:buChar char="n"/>
              <a:defRPr kumimoji="0" sz="2300" kern="1200">
                <a:solidFill>
                  <a:schemeClr val="tx1"/>
                </a:solidFill>
                <a:latin typeface="Comic Sans MS" pitchFamily="66" charset="0"/>
                <a:ea typeface="+mj-ea"/>
                <a:cs typeface="+mn-cs"/>
              </a:defRPr>
            </a:lvl2pPr>
            <a:lvl3pPr marL="822960" indent="-228600" algn="l" rtl="0" eaLnBrk="1" latinLnBrk="0" hangingPunct="1">
              <a:spcBef>
                <a:spcPts val="500"/>
              </a:spcBef>
              <a:spcAft>
                <a:spcPts val="200"/>
              </a:spcAft>
              <a:buClr>
                <a:schemeClr val="bg1">
                  <a:shade val="50000"/>
                </a:schemeClr>
              </a:buClr>
              <a:buSzPct val="76000"/>
              <a:buFont typeface="Wingdings 3" pitchFamily="18" charset="2"/>
              <a:buChar char="}"/>
              <a:defRPr kumimoji="0" sz="2000" kern="1200">
                <a:solidFill>
                  <a:schemeClr val="tx1"/>
                </a:solidFill>
                <a:latin typeface="Comic Sans MS" pitchFamily="66" charset="0"/>
                <a:ea typeface="+mj-ea"/>
                <a:cs typeface="+mn-cs"/>
              </a:defRPr>
            </a:lvl3pPr>
            <a:lvl4pPr marL="1097280" indent="-228600" algn="l" rtl="0" eaLnBrk="1" latinLnBrk="0" hangingPunct="1">
              <a:spcBef>
                <a:spcPts val="400"/>
              </a:spcBef>
              <a:spcAft>
                <a:spcPts val="200"/>
              </a:spcAft>
              <a:buClr>
                <a:schemeClr val="accent2">
                  <a:shade val="75000"/>
                </a:schemeClr>
              </a:buClr>
              <a:buSzPct val="70000"/>
              <a:buFont typeface="Wingdings"/>
              <a:buChar char=""/>
              <a:defRPr kumimoji="0" sz="1800" kern="1200">
                <a:solidFill>
                  <a:schemeClr val="tx1"/>
                </a:solidFill>
                <a:latin typeface="Comic Sans MS" pitchFamily="66" charset="0"/>
                <a:ea typeface="+mj-ea"/>
                <a:cs typeface="+mn-cs"/>
              </a:defRPr>
            </a:lvl4pPr>
            <a:lvl5pPr marL="1371600" indent="-228600" algn="l" rtl="0" eaLnBrk="1" latinLnBrk="0" hangingPunct="1">
              <a:spcBef>
                <a:spcPts val="300"/>
              </a:spcBef>
              <a:spcAft>
                <a:spcPts val="200"/>
              </a:spcAft>
              <a:buClr>
                <a:schemeClr val="accent2"/>
              </a:buClr>
              <a:buSzPct val="70000"/>
              <a:buFont typeface="Wingdings"/>
              <a:buChar char=""/>
              <a:defRPr kumimoji="0" sz="1600" kern="1200">
                <a:solidFill>
                  <a:schemeClr val="tx1"/>
                </a:solidFill>
                <a:latin typeface="Comic Sans MS" pitchFamily="66" charset="0"/>
                <a:ea typeface="+mj-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Clr>
                <a:srgbClr val="727CA3"/>
              </a:buClr>
              <a:buFont typeface="Wingdings" pitchFamily="2" charset="2"/>
              <a:buNone/>
            </a:pPr>
            <a:endParaRPr lang="en-US" altLang="zh-CN" baseline="30000" dirty="0">
              <a:solidFill>
                <a:prstClr val="black"/>
              </a:solidFill>
            </a:endParaRPr>
          </a:p>
        </p:txBody>
      </p:sp>
      <p:sp>
        <p:nvSpPr>
          <p:cNvPr id="6" name="标题 1"/>
          <p:cNvSpPr txBox="1">
            <a:spLocks/>
          </p:cNvSpPr>
          <p:nvPr/>
        </p:nvSpPr>
        <p:spPr>
          <a:xfrm>
            <a:off x="539552" y="548680"/>
            <a:ext cx="8229600" cy="990600"/>
          </a:xfrm>
          <a:prstGeom prst="rect">
            <a:avLst/>
          </a:prstGeom>
        </p:spPr>
        <p:txBody>
          <a:bodyPr vert="horz" anchor="b" anchorCtr="0">
            <a:normAutofit/>
          </a:bodyPr>
          <a:lstStyle>
            <a:lvl1pPr algn="l" rtl="0" eaLnBrk="1" latinLnBrk="0" hangingPunct="1">
              <a:spcBef>
                <a:spcPct val="0"/>
              </a:spcBef>
              <a:buNone/>
              <a:defRPr kumimoji="0" sz="3200" b="1" kern="1200">
                <a:solidFill>
                  <a:schemeClr val="tx2"/>
                </a:solidFill>
                <a:latin typeface="Comic Sans MS" pitchFamily="66" charset="0"/>
                <a:ea typeface="黑体" pitchFamily="49" charset="-122"/>
                <a:cs typeface="+mj-cs"/>
              </a:defRPr>
            </a:lvl1pPr>
          </a:lstStyle>
          <a:p>
            <a:r>
              <a:rPr lang="en-US" altLang="zh-CN" dirty="0" smtClean="0">
                <a:solidFill>
                  <a:prstClr val="black"/>
                </a:solidFill>
              </a:rPr>
              <a:t>LHAASO-WCDA</a:t>
            </a:r>
            <a:endParaRPr lang="zh-CN" altLang="zh-CN" sz="2400" dirty="0">
              <a:solidFill>
                <a:prstClr val="black"/>
              </a:solidFill>
            </a:endParaRPr>
          </a:p>
        </p:txBody>
      </p:sp>
      <p:pic>
        <p:nvPicPr>
          <p:cNvPr id="7" name="内容占位符 3"/>
          <p:cNvPicPr>
            <a:picLocks noChangeAspect="1"/>
          </p:cNvPicPr>
          <p:nvPr/>
        </p:nvPicPr>
        <p:blipFill>
          <a:blip r:embed="rId2"/>
          <a:srcRect l="18764" t="15517" r="28543" b="10046"/>
          <a:stretch>
            <a:fillRect/>
          </a:stretch>
        </p:blipFill>
        <p:spPr>
          <a:xfrm>
            <a:off x="240724" y="1060380"/>
            <a:ext cx="4506753" cy="3510116"/>
          </a:xfrm>
          <a:prstGeom prst="rect">
            <a:avLst/>
          </a:prstGeom>
        </p:spPr>
      </p:pic>
      <p:pic>
        <p:nvPicPr>
          <p:cNvPr id="1026" name="Picture 2" descr="C:\Users\Alex Wong\Desktop\wcda_layout_ske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872447"/>
            <a:ext cx="4157060" cy="3852697"/>
          </a:xfrm>
          <a:prstGeom prst="rect">
            <a:avLst/>
          </a:prstGeom>
          <a:noFill/>
          <a:extLst>
            <a:ext uri="{909E8E84-426E-40DD-AFC4-6F175D3DCCD1}">
              <a14:hiddenFill xmlns:a14="http://schemas.microsoft.com/office/drawing/2010/main">
                <a:solidFill>
                  <a:srgbClr val="FFFFFF"/>
                </a:solidFill>
              </a14:hiddenFill>
            </a:ext>
          </a:extLst>
        </p:spPr>
      </p:pic>
      <p:sp>
        <p:nvSpPr>
          <p:cNvPr id="13" name="内容占位符 2"/>
          <p:cNvSpPr>
            <a:spLocks noGrp="1"/>
          </p:cNvSpPr>
          <p:nvPr>
            <p:ph sz="quarter" idx="1"/>
          </p:nvPr>
        </p:nvSpPr>
        <p:spPr>
          <a:xfrm>
            <a:off x="240724" y="4625752"/>
            <a:ext cx="3755212" cy="2187624"/>
          </a:xfrm>
        </p:spPr>
        <p:txBody>
          <a:bodyPr>
            <a:normAutofit/>
          </a:bodyPr>
          <a:lstStyle/>
          <a:p>
            <a:r>
              <a:rPr lang="en-US" altLang="zh-CN" dirty="0" smtClean="0"/>
              <a:t>WCDA</a:t>
            </a:r>
            <a:r>
              <a:rPr lang="zh-CN" altLang="en-US" dirty="0" smtClean="0"/>
              <a:t>：</a:t>
            </a:r>
            <a:endParaRPr lang="en-US" altLang="zh-CN" dirty="0" smtClean="0"/>
          </a:p>
          <a:p>
            <a:pPr lvl="1"/>
            <a:r>
              <a:rPr lang="en-US" altLang="zh-CN" dirty="0" smtClean="0"/>
              <a:t>3</a:t>
            </a:r>
            <a:r>
              <a:rPr lang="zh-CN" altLang="en-US" dirty="0" smtClean="0"/>
              <a:t>个水池；</a:t>
            </a:r>
            <a:endParaRPr lang="en-US" altLang="zh-CN" dirty="0" smtClean="0"/>
          </a:p>
          <a:p>
            <a:pPr lvl="1"/>
            <a:r>
              <a:rPr lang="en-US" dirty="0" smtClean="0"/>
              <a:t>3120</a:t>
            </a:r>
            <a:r>
              <a:rPr lang="zh-CN" altLang="en-US" dirty="0" smtClean="0"/>
              <a:t>个探测单元；</a:t>
            </a:r>
            <a:endParaRPr lang="en-US" altLang="zh-CN" dirty="0" smtClean="0"/>
          </a:p>
          <a:p>
            <a:pPr lvl="1"/>
            <a:r>
              <a:rPr lang="zh-CN" altLang="en-US" dirty="0" smtClean="0"/>
              <a:t>每个单元用隔光帘分开；</a:t>
            </a:r>
            <a:endParaRPr lang="en-US" dirty="0"/>
          </a:p>
        </p:txBody>
      </p:sp>
      <p:sp>
        <p:nvSpPr>
          <p:cNvPr id="14" name="内容占位符 2"/>
          <p:cNvSpPr txBox="1">
            <a:spLocks/>
          </p:cNvSpPr>
          <p:nvPr/>
        </p:nvSpPr>
        <p:spPr>
          <a:xfrm>
            <a:off x="4849236" y="5129808"/>
            <a:ext cx="3755212" cy="2187624"/>
          </a:xfrm>
          <a:prstGeom prst="rect">
            <a:avLst/>
          </a:prstGeom>
        </p:spPr>
        <p:txBody>
          <a:bodyPr vert="horz">
            <a:normAutofit/>
          </a:bodyPr>
          <a:lstStyle>
            <a:lvl1pPr marL="274320" indent="-274320" algn="l" rtl="0" eaLnBrk="1" latinLnBrk="0" hangingPunct="1">
              <a:spcBef>
                <a:spcPts val="600"/>
              </a:spcBef>
              <a:spcAft>
                <a:spcPts val="200"/>
              </a:spcAft>
              <a:buClr>
                <a:schemeClr val="accent1"/>
              </a:buClr>
              <a:buSzPct val="76000"/>
              <a:buFont typeface="Wingdings" pitchFamily="2" charset="2"/>
              <a:buChar char="u"/>
              <a:defRPr kumimoji="0" sz="2600" kern="1200">
                <a:solidFill>
                  <a:schemeClr val="tx1"/>
                </a:solidFill>
                <a:latin typeface="Comic Sans MS" pitchFamily="66" charset="0"/>
                <a:ea typeface="+mj-ea"/>
                <a:cs typeface="Tahoma" pitchFamily="34" charset="0"/>
              </a:defRPr>
            </a:lvl1pPr>
            <a:lvl2pPr marL="548640" indent="-274320" algn="l" rtl="0" eaLnBrk="1" latinLnBrk="0" hangingPunct="1">
              <a:spcBef>
                <a:spcPts val="500"/>
              </a:spcBef>
              <a:spcAft>
                <a:spcPts val="200"/>
              </a:spcAft>
              <a:buClr>
                <a:schemeClr val="accent2"/>
              </a:buClr>
              <a:buSzPct val="76000"/>
              <a:buFont typeface="Wingdings" pitchFamily="2" charset="2"/>
              <a:buChar char="n"/>
              <a:defRPr kumimoji="0" sz="2300" kern="1200">
                <a:solidFill>
                  <a:schemeClr val="tx1"/>
                </a:solidFill>
                <a:latin typeface="Comic Sans MS" pitchFamily="66" charset="0"/>
                <a:ea typeface="+mj-ea"/>
                <a:cs typeface="+mn-cs"/>
              </a:defRPr>
            </a:lvl2pPr>
            <a:lvl3pPr marL="822960" indent="-228600" algn="l" rtl="0" eaLnBrk="1" latinLnBrk="0" hangingPunct="1">
              <a:spcBef>
                <a:spcPts val="500"/>
              </a:spcBef>
              <a:spcAft>
                <a:spcPts val="200"/>
              </a:spcAft>
              <a:buClr>
                <a:schemeClr val="bg1">
                  <a:shade val="50000"/>
                </a:schemeClr>
              </a:buClr>
              <a:buSzPct val="76000"/>
              <a:buFont typeface="Wingdings 3" pitchFamily="18" charset="2"/>
              <a:buChar char="}"/>
              <a:defRPr kumimoji="0" sz="2000" kern="1200">
                <a:solidFill>
                  <a:schemeClr val="tx1"/>
                </a:solidFill>
                <a:latin typeface="Comic Sans MS" pitchFamily="66" charset="0"/>
                <a:ea typeface="+mj-ea"/>
                <a:cs typeface="+mn-cs"/>
              </a:defRPr>
            </a:lvl3pPr>
            <a:lvl4pPr marL="1097280" indent="-228600" algn="l" rtl="0" eaLnBrk="1" latinLnBrk="0" hangingPunct="1">
              <a:spcBef>
                <a:spcPts val="400"/>
              </a:spcBef>
              <a:spcAft>
                <a:spcPts val="200"/>
              </a:spcAft>
              <a:buClr>
                <a:schemeClr val="accent2">
                  <a:shade val="75000"/>
                </a:schemeClr>
              </a:buClr>
              <a:buSzPct val="70000"/>
              <a:buFont typeface="Wingdings"/>
              <a:buChar char=""/>
              <a:defRPr kumimoji="0" sz="1800" kern="1200">
                <a:solidFill>
                  <a:schemeClr val="tx1"/>
                </a:solidFill>
                <a:latin typeface="Comic Sans MS" pitchFamily="66" charset="0"/>
                <a:ea typeface="+mj-ea"/>
                <a:cs typeface="+mn-cs"/>
              </a:defRPr>
            </a:lvl4pPr>
            <a:lvl5pPr marL="1371600" indent="-228600" algn="l" rtl="0" eaLnBrk="1" latinLnBrk="0" hangingPunct="1">
              <a:spcBef>
                <a:spcPts val="300"/>
              </a:spcBef>
              <a:spcAft>
                <a:spcPts val="200"/>
              </a:spcAft>
              <a:buClr>
                <a:schemeClr val="accent2"/>
              </a:buClr>
              <a:buSzPct val="70000"/>
              <a:buFont typeface="Wingdings"/>
              <a:buChar char=""/>
              <a:defRPr kumimoji="0" sz="1600" kern="1200">
                <a:solidFill>
                  <a:schemeClr val="tx1"/>
                </a:solidFill>
                <a:latin typeface="Comic Sans MS" pitchFamily="66" charset="0"/>
                <a:ea typeface="+mj-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lvl="1">
              <a:buClr>
                <a:srgbClr val="9FB8CD"/>
              </a:buClr>
            </a:pPr>
            <a:r>
              <a:rPr lang="en-US" dirty="0" smtClean="0">
                <a:solidFill>
                  <a:prstClr val="black"/>
                </a:solidFill>
              </a:rPr>
              <a:t>4</a:t>
            </a:r>
            <a:r>
              <a:rPr lang="zh-CN" altLang="en-US" dirty="0" smtClean="0">
                <a:solidFill>
                  <a:prstClr val="black"/>
                </a:solidFill>
              </a:rPr>
              <a:t>米的有效水深；</a:t>
            </a:r>
            <a:endParaRPr lang="en-US" altLang="zh-CN" dirty="0" smtClean="0">
              <a:solidFill>
                <a:prstClr val="black"/>
              </a:solidFill>
            </a:endParaRPr>
          </a:p>
          <a:p>
            <a:pPr lvl="1">
              <a:buClr>
                <a:srgbClr val="9FB8CD"/>
              </a:buClr>
            </a:pPr>
            <a:r>
              <a:rPr lang="zh-CN" altLang="en-US" dirty="0" smtClean="0">
                <a:solidFill>
                  <a:prstClr val="black"/>
                </a:solidFill>
              </a:rPr>
              <a:t>总面积</a:t>
            </a:r>
            <a:r>
              <a:rPr lang="en-US" altLang="zh-CN" dirty="0" smtClean="0">
                <a:solidFill>
                  <a:prstClr val="black"/>
                </a:solidFill>
              </a:rPr>
              <a:t>78,000</a:t>
            </a:r>
            <a:r>
              <a:rPr lang="zh-CN" altLang="en-US" dirty="0" smtClean="0">
                <a:solidFill>
                  <a:prstClr val="black"/>
                </a:solidFill>
              </a:rPr>
              <a:t>平方米；</a:t>
            </a:r>
            <a:endParaRPr lang="en-US" altLang="zh-CN" dirty="0" smtClean="0">
              <a:solidFill>
                <a:prstClr val="black"/>
              </a:solidFill>
            </a:endParaRPr>
          </a:p>
          <a:p>
            <a:pPr lvl="1">
              <a:buClr>
                <a:srgbClr val="9FB8CD"/>
              </a:buClr>
            </a:pPr>
            <a:r>
              <a:rPr lang="en-US" dirty="0" smtClean="0">
                <a:solidFill>
                  <a:prstClr val="black"/>
                </a:solidFill>
              </a:rPr>
              <a:t>350,000</a:t>
            </a:r>
            <a:r>
              <a:rPr lang="zh-CN" altLang="en-US" dirty="0" smtClean="0">
                <a:solidFill>
                  <a:prstClr val="black"/>
                </a:solidFill>
              </a:rPr>
              <a:t>吨的净化水。</a:t>
            </a:r>
            <a:endParaRPr lang="en-US" dirty="0">
              <a:solidFill>
                <a:prstClr val="black"/>
              </a:solidFill>
            </a:endParaRPr>
          </a:p>
        </p:txBody>
      </p:sp>
    </p:spTree>
    <p:extLst>
      <p:ext uri="{BB962C8B-B14F-4D97-AF65-F5344CB8AC3E}">
        <p14:creationId xmlns:p14="http://schemas.microsoft.com/office/powerpoint/2010/main" val="3422547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6576"/>
            <a:ext cx="8229600" cy="990600"/>
          </a:xfrm>
        </p:spPr>
        <p:txBody>
          <a:bodyPr/>
          <a:lstStyle/>
          <a:p>
            <a:pPr lvl="0"/>
            <a:r>
              <a:rPr lang="en-US" altLang="zh-CN" dirty="0" smtClean="0"/>
              <a:t>WCDA</a:t>
            </a:r>
            <a:r>
              <a:rPr lang="zh-CN" altLang="en-US" dirty="0" smtClean="0"/>
              <a:t>触发率</a:t>
            </a:r>
            <a:endParaRPr lang="zh-CN" altLang="zh-CN" sz="2400" dirty="0"/>
          </a:p>
        </p:txBody>
      </p:sp>
      <p:sp>
        <p:nvSpPr>
          <p:cNvPr id="5" name="内容占位符 2"/>
          <p:cNvSpPr txBox="1">
            <a:spLocks/>
          </p:cNvSpPr>
          <p:nvPr/>
        </p:nvSpPr>
        <p:spPr>
          <a:xfrm>
            <a:off x="323528" y="1124744"/>
            <a:ext cx="8229600" cy="3888432"/>
          </a:xfrm>
          <a:prstGeom prst="rect">
            <a:avLst/>
          </a:prstGeom>
        </p:spPr>
        <p:txBody>
          <a:bodyPr vert="horz">
            <a:normAutofit/>
          </a:bodyPr>
          <a:lstStyle>
            <a:lvl1pPr marL="274320" indent="-274320" algn="l" rtl="0" eaLnBrk="1" latinLnBrk="0" hangingPunct="1">
              <a:spcBef>
                <a:spcPts val="600"/>
              </a:spcBef>
              <a:spcAft>
                <a:spcPts val="200"/>
              </a:spcAft>
              <a:buClr>
                <a:schemeClr val="accent1"/>
              </a:buClr>
              <a:buSzPct val="76000"/>
              <a:buFont typeface="Wingdings" pitchFamily="2" charset="2"/>
              <a:buChar char="u"/>
              <a:defRPr kumimoji="0" sz="2600" kern="1200">
                <a:solidFill>
                  <a:schemeClr val="tx1"/>
                </a:solidFill>
                <a:latin typeface="Comic Sans MS" pitchFamily="66" charset="0"/>
                <a:ea typeface="+mj-ea"/>
                <a:cs typeface="Tahoma" pitchFamily="34" charset="0"/>
              </a:defRPr>
            </a:lvl1pPr>
            <a:lvl2pPr marL="548640" indent="-274320" algn="l" rtl="0" eaLnBrk="1" latinLnBrk="0" hangingPunct="1">
              <a:spcBef>
                <a:spcPts val="500"/>
              </a:spcBef>
              <a:spcAft>
                <a:spcPts val="200"/>
              </a:spcAft>
              <a:buClr>
                <a:schemeClr val="accent2"/>
              </a:buClr>
              <a:buSzPct val="76000"/>
              <a:buFont typeface="Wingdings" pitchFamily="2" charset="2"/>
              <a:buChar char="n"/>
              <a:defRPr kumimoji="0" sz="2300" kern="1200">
                <a:solidFill>
                  <a:schemeClr val="tx1"/>
                </a:solidFill>
                <a:latin typeface="Comic Sans MS" pitchFamily="66" charset="0"/>
                <a:ea typeface="+mj-ea"/>
                <a:cs typeface="+mn-cs"/>
              </a:defRPr>
            </a:lvl2pPr>
            <a:lvl3pPr marL="822960" indent="-228600" algn="l" rtl="0" eaLnBrk="1" latinLnBrk="0" hangingPunct="1">
              <a:spcBef>
                <a:spcPts val="500"/>
              </a:spcBef>
              <a:spcAft>
                <a:spcPts val="200"/>
              </a:spcAft>
              <a:buClr>
                <a:schemeClr val="bg1">
                  <a:shade val="50000"/>
                </a:schemeClr>
              </a:buClr>
              <a:buSzPct val="76000"/>
              <a:buFont typeface="Wingdings 3" pitchFamily="18" charset="2"/>
              <a:buChar char="}"/>
              <a:defRPr kumimoji="0" sz="2000" kern="1200">
                <a:solidFill>
                  <a:schemeClr val="tx1"/>
                </a:solidFill>
                <a:latin typeface="Comic Sans MS" pitchFamily="66" charset="0"/>
                <a:ea typeface="+mj-ea"/>
                <a:cs typeface="+mn-cs"/>
              </a:defRPr>
            </a:lvl3pPr>
            <a:lvl4pPr marL="1097280" indent="-228600" algn="l" rtl="0" eaLnBrk="1" latinLnBrk="0" hangingPunct="1">
              <a:spcBef>
                <a:spcPts val="400"/>
              </a:spcBef>
              <a:spcAft>
                <a:spcPts val="200"/>
              </a:spcAft>
              <a:buClr>
                <a:schemeClr val="accent2">
                  <a:shade val="75000"/>
                </a:schemeClr>
              </a:buClr>
              <a:buSzPct val="70000"/>
              <a:buFont typeface="Wingdings"/>
              <a:buChar char=""/>
              <a:defRPr kumimoji="0" sz="1800" kern="1200">
                <a:solidFill>
                  <a:schemeClr val="tx1"/>
                </a:solidFill>
                <a:latin typeface="Comic Sans MS" pitchFamily="66" charset="0"/>
                <a:ea typeface="+mj-ea"/>
                <a:cs typeface="+mn-cs"/>
              </a:defRPr>
            </a:lvl4pPr>
            <a:lvl5pPr marL="1371600" indent="-228600" algn="l" rtl="0" eaLnBrk="1" latinLnBrk="0" hangingPunct="1">
              <a:spcBef>
                <a:spcPts val="300"/>
              </a:spcBef>
              <a:spcAft>
                <a:spcPts val="200"/>
              </a:spcAft>
              <a:buClr>
                <a:schemeClr val="accent2"/>
              </a:buClr>
              <a:buSzPct val="70000"/>
              <a:buFont typeface="Wingdings"/>
              <a:buChar char=""/>
              <a:defRPr kumimoji="0" sz="1600" kern="1200">
                <a:solidFill>
                  <a:schemeClr val="tx1"/>
                </a:solidFill>
                <a:latin typeface="Comic Sans MS" pitchFamily="66" charset="0"/>
                <a:ea typeface="+mj-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altLang="zh-CN" dirty="0" smtClean="0"/>
              <a:t>LHAASO-WCDA</a:t>
            </a:r>
            <a:r>
              <a:rPr lang="zh-CN" altLang="en-US" dirty="0" smtClean="0"/>
              <a:t>触发率计算：</a:t>
            </a:r>
            <a:endParaRPr lang="en-US" altLang="zh-CN" dirty="0"/>
          </a:p>
          <a:p>
            <a:pPr lvl="1"/>
            <a:r>
              <a:rPr lang="en-US" altLang="zh-CN" dirty="0" smtClean="0"/>
              <a:t> </a:t>
            </a:r>
            <a:r>
              <a:rPr lang="zh-CN" altLang="en-US" dirty="0" smtClean="0"/>
              <a:t>通过模拟</a:t>
            </a:r>
            <a:r>
              <a:rPr lang="zh-CN" altLang="en-US" dirty="0" smtClean="0"/>
              <a:t>直接</a:t>
            </a:r>
            <a:r>
              <a:rPr lang="zh-CN" altLang="en-US" dirty="0" smtClean="0">
                <a:solidFill>
                  <a:prstClr val="black"/>
                </a:solidFill>
              </a:rPr>
              <a:t>计算</a:t>
            </a:r>
            <a:r>
              <a:rPr lang="zh-CN" altLang="en-US" dirty="0" smtClean="0">
                <a:solidFill>
                  <a:prstClr val="black"/>
                </a:solidFill>
              </a:rPr>
              <a:t>得到的</a:t>
            </a:r>
            <a:r>
              <a:rPr lang="zh-CN" altLang="en-US" dirty="0" smtClean="0">
                <a:solidFill>
                  <a:prstClr val="black"/>
                </a:solidFill>
              </a:rPr>
              <a:t>触发率</a:t>
            </a:r>
            <a:r>
              <a:rPr lang="zh-CN" altLang="en-US" dirty="0">
                <a:solidFill>
                  <a:prstClr val="black"/>
                </a:solidFill>
              </a:rPr>
              <a:t>约为</a:t>
            </a:r>
            <a:r>
              <a:rPr lang="en-US" altLang="zh-CN" dirty="0" smtClean="0">
                <a:solidFill>
                  <a:prstClr val="black"/>
                </a:solidFill>
              </a:rPr>
              <a:t>60kHz</a:t>
            </a:r>
            <a:r>
              <a:rPr lang="en-US" altLang="zh-CN" dirty="0">
                <a:solidFill>
                  <a:prstClr val="black"/>
                </a:solidFill>
              </a:rPr>
              <a:t>;</a:t>
            </a:r>
            <a:endParaRPr lang="en-US" altLang="zh-CN" dirty="0" smtClean="0"/>
          </a:p>
          <a:p>
            <a:pPr marL="274320" lvl="1" indent="0">
              <a:buNone/>
            </a:pPr>
            <a:endParaRPr lang="en-US" altLang="zh-CN" dirty="0" smtClean="0"/>
          </a:p>
          <a:p>
            <a:pPr lvl="1"/>
            <a:r>
              <a:rPr lang="zh-CN" altLang="en-US" dirty="0" smtClean="0"/>
              <a:t>另外一种方法就是通过跟踪</a:t>
            </a:r>
            <a:r>
              <a:rPr lang="en-US" altLang="zh-CN" dirty="0" smtClean="0"/>
              <a:t>Crab</a:t>
            </a:r>
            <a:r>
              <a:rPr lang="zh-CN" altLang="en-US" dirty="0" smtClean="0"/>
              <a:t>数据，对宇宙线背景中</a:t>
            </a:r>
            <a:r>
              <a:rPr lang="en-US" altLang="zh-CN" dirty="0" smtClean="0"/>
              <a:t>26</a:t>
            </a:r>
            <a:r>
              <a:rPr lang="zh-CN" altLang="en-US" dirty="0" smtClean="0"/>
              <a:t>种粒子的有效面积分别进行计算，得到的触发率为：</a:t>
            </a:r>
            <a:r>
              <a:rPr lang="en-US" altLang="zh-CN" dirty="0" smtClean="0"/>
              <a:t>62.6kHz.</a:t>
            </a:r>
          </a:p>
          <a:p>
            <a:pPr marL="274320" lvl="1" indent="0">
              <a:buNone/>
            </a:pPr>
            <a:r>
              <a:rPr lang="en-US" altLang="zh-CN" dirty="0"/>
              <a:t> </a:t>
            </a:r>
            <a:r>
              <a:rPr lang="en-US" altLang="zh-CN" dirty="0" smtClean="0"/>
              <a:t>    </a:t>
            </a:r>
            <a:endParaRPr lang="en-US" altLang="zh-CN" b="0" dirty="0" smtClean="0">
              <a:ea typeface="Cambria Math"/>
            </a:endParaRPr>
          </a:p>
          <a:p>
            <a:pPr marL="274320" lvl="1" indent="0">
              <a:buNone/>
            </a:pPr>
            <a:endParaRPr lang="en-US" altLang="zh-CN" baseline="30000" dirty="0"/>
          </a:p>
        </p:txBody>
      </p:sp>
      <p:pic>
        <p:nvPicPr>
          <p:cNvPr id="4" name="内容占位符 6"/>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68639" y="3667400"/>
            <a:ext cx="2810267" cy="2257740"/>
          </a:xfrm>
          <a:prstGeom prst="rect">
            <a:avLst/>
          </a:prstGeom>
        </p:spPr>
      </p:pic>
      <p:pic>
        <p:nvPicPr>
          <p:cNvPr id="6"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8906" y="3667400"/>
            <a:ext cx="2832796" cy="2312486"/>
          </a:xfrm>
          <a:prstGeom prst="rect">
            <a:avLst/>
          </a:prstGeom>
        </p:spPr>
      </p:pic>
      <p:pic>
        <p:nvPicPr>
          <p:cNvPr id="7"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4645" y="3741673"/>
            <a:ext cx="2762636" cy="2257740"/>
          </a:xfrm>
          <a:prstGeom prst="rect">
            <a:avLst/>
          </a:prstGeom>
        </p:spPr>
      </p:pic>
    </p:spTree>
    <p:extLst>
      <p:ext uri="{BB962C8B-B14F-4D97-AF65-F5344CB8AC3E}">
        <p14:creationId xmlns:p14="http://schemas.microsoft.com/office/powerpoint/2010/main" val="2703841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内容占位符 2"/>
              <p:cNvSpPr txBox="1">
                <a:spLocks/>
              </p:cNvSpPr>
              <p:nvPr/>
            </p:nvSpPr>
            <p:spPr>
              <a:xfrm>
                <a:off x="493864" y="1340768"/>
                <a:ext cx="8229600" cy="5400600"/>
              </a:xfrm>
              <a:prstGeom prst="rect">
                <a:avLst/>
              </a:prstGeom>
            </p:spPr>
            <p:txBody>
              <a:bodyPr vert="horz">
                <a:normAutofit fontScale="92500"/>
              </a:bodyPr>
              <a:lstStyle>
                <a:lvl1pPr marL="274320" indent="-274320" algn="l" rtl="0" eaLnBrk="1" latinLnBrk="0" hangingPunct="1">
                  <a:spcBef>
                    <a:spcPts val="600"/>
                  </a:spcBef>
                  <a:spcAft>
                    <a:spcPts val="200"/>
                  </a:spcAft>
                  <a:buClr>
                    <a:schemeClr val="accent1"/>
                  </a:buClr>
                  <a:buSzPct val="76000"/>
                  <a:buFont typeface="Wingdings" pitchFamily="2" charset="2"/>
                  <a:buChar char="u"/>
                  <a:defRPr kumimoji="0" sz="2600" kern="1200">
                    <a:solidFill>
                      <a:schemeClr val="tx1"/>
                    </a:solidFill>
                    <a:latin typeface="Comic Sans MS" pitchFamily="66" charset="0"/>
                    <a:ea typeface="+mj-ea"/>
                    <a:cs typeface="Tahoma" pitchFamily="34" charset="0"/>
                  </a:defRPr>
                </a:lvl1pPr>
                <a:lvl2pPr marL="548640" indent="-274320" algn="l" rtl="0" eaLnBrk="1" latinLnBrk="0" hangingPunct="1">
                  <a:spcBef>
                    <a:spcPts val="500"/>
                  </a:spcBef>
                  <a:spcAft>
                    <a:spcPts val="200"/>
                  </a:spcAft>
                  <a:buClr>
                    <a:schemeClr val="accent2"/>
                  </a:buClr>
                  <a:buSzPct val="76000"/>
                  <a:buFont typeface="Wingdings" pitchFamily="2" charset="2"/>
                  <a:buChar char="n"/>
                  <a:defRPr kumimoji="0" sz="2300" kern="1200">
                    <a:solidFill>
                      <a:schemeClr val="tx1"/>
                    </a:solidFill>
                    <a:latin typeface="Comic Sans MS" pitchFamily="66" charset="0"/>
                    <a:ea typeface="+mj-ea"/>
                    <a:cs typeface="+mn-cs"/>
                  </a:defRPr>
                </a:lvl2pPr>
                <a:lvl3pPr marL="822960" indent="-228600" algn="l" rtl="0" eaLnBrk="1" latinLnBrk="0" hangingPunct="1">
                  <a:spcBef>
                    <a:spcPts val="500"/>
                  </a:spcBef>
                  <a:spcAft>
                    <a:spcPts val="200"/>
                  </a:spcAft>
                  <a:buClr>
                    <a:schemeClr val="bg1">
                      <a:shade val="50000"/>
                    </a:schemeClr>
                  </a:buClr>
                  <a:buSzPct val="76000"/>
                  <a:buFont typeface="Wingdings 3" pitchFamily="18" charset="2"/>
                  <a:buChar char="}"/>
                  <a:defRPr kumimoji="0" sz="2000" kern="1200">
                    <a:solidFill>
                      <a:schemeClr val="tx1"/>
                    </a:solidFill>
                    <a:latin typeface="Comic Sans MS" pitchFamily="66" charset="0"/>
                    <a:ea typeface="+mj-ea"/>
                    <a:cs typeface="+mn-cs"/>
                  </a:defRPr>
                </a:lvl3pPr>
                <a:lvl4pPr marL="1097280" indent="-228600" algn="l" rtl="0" eaLnBrk="1" latinLnBrk="0" hangingPunct="1">
                  <a:spcBef>
                    <a:spcPts val="400"/>
                  </a:spcBef>
                  <a:spcAft>
                    <a:spcPts val="200"/>
                  </a:spcAft>
                  <a:buClr>
                    <a:schemeClr val="accent2">
                      <a:shade val="75000"/>
                    </a:schemeClr>
                  </a:buClr>
                  <a:buSzPct val="70000"/>
                  <a:buFont typeface="Wingdings"/>
                  <a:buChar char=""/>
                  <a:defRPr kumimoji="0" sz="1800" kern="1200">
                    <a:solidFill>
                      <a:schemeClr val="tx1"/>
                    </a:solidFill>
                    <a:latin typeface="Comic Sans MS" pitchFamily="66" charset="0"/>
                    <a:ea typeface="+mj-ea"/>
                    <a:cs typeface="+mn-cs"/>
                  </a:defRPr>
                </a:lvl4pPr>
                <a:lvl5pPr marL="1371600" indent="-228600" algn="l" rtl="0" eaLnBrk="1" latinLnBrk="0" hangingPunct="1">
                  <a:spcBef>
                    <a:spcPts val="300"/>
                  </a:spcBef>
                  <a:spcAft>
                    <a:spcPts val="200"/>
                  </a:spcAft>
                  <a:buClr>
                    <a:schemeClr val="accent2"/>
                  </a:buClr>
                  <a:buSzPct val="70000"/>
                  <a:buFont typeface="Wingdings"/>
                  <a:buChar char=""/>
                  <a:defRPr kumimoji="0" sz="1600" kern="1200">
                    <a:solidFill>
                      <a:schemeClr val="tx1"/>
                    </a:solidFill>
                    <a:latin typeface="Comic Sans MS" pitchFamily="66" charset="0"/>
                    <a:ea typeface="+mj-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Clr>
                    <a:srgbClr val="727CA3"/>
                  </a:buClr>
                </a:pPr>
                <a:r>
                  <a:rPr lang="zh-CN" altLang="en-US" dirty="0" smtClean="0">
                    <a:solidFill>
                      <a:prstClr val="black"/>
                    </a:solidFill>
                  </a:rPr>
                  <a:t>单路高本底噪声率，给</a:t>
                </a:r>
                <a:r>
                  <a:rPr lang="en-US" altLang="zh-CN" dirty="0" smtClean="0">
                    <a:solidFill>
                      <a:prstClr val="black"/>
                    </a:solidFill>
                  </a:rPr>
                  <a:t>LHAASO-WCDA</a:t>
                </a:r>
                <a:r>
                  <a:rPr lang="zh-CN" altLang="en-US" dirty="0" smtClean="0">
                    <a:solidFill>
                      <a:prstClr val="black"/>
                    </a:solidFill>
                  </a:rPr>
                  <a:t>实验带来了巨大挑战。一方面造成了数据重建的难度，另一方面还造成了数据传输和存储的瓶颈。</a:t>
                </a:r>
                <a:endParaRPr lang="en-US" altLang="zh-CN" dirty="0">
                  <a:solidFill>
                    <a:prstClr val="black"/>
                  </a:solidFill>
                </a:endParaRPr>
              </a:p>
              <a:p>
                <a:pPr lvl="1">
                  <a:buClr>
                    <a:srgbClr val="9FB8CD"/>
                  </a:buClr>
                </a:pPr>
                <a:r>
                  <a:rPr lang="en-US" altLang="zh-CN" dirty="0">
                    <a:solidFill>
                      <a:prstClr val="black"/>
                    </a:solidFill>
                  </a:rPr>
                  <a:t> </a:t>
                </a:r>
                <a:r>
                  <a:rPr lang="zh-CN" altLang="en-US" dirty="0" smtClean="0">
                    <a:solidFill>
                      <a:prstClr val="black"/>
                    </a:solidFill>
                  </a:rPr>
                  <a:t>通过电子学输出得到</a:t>
                </a:r>
                <a:r>
                  <a:rPr lang="en-US" altLang="zh-CN" dirty="0" smtClean="0">
                    <a:solidFill>
                      <a:prstClr val="black"/>
                    </a:solidFill>
                  </a:rPr>
                  <a:t>hit</a:t>
                </a:r>
                <a:r>
                  <a:rPr lang="zh-CN" altLang="en-US" dirty="0" smtClean="0">
                    <a:solidFill>
                      <a:prstClr val="black"/>
                    </a:solidFill>
                  </a:rPr>
                  <a:t>的数据量大小为</a:t>
                </a:r>
                <a:r>
                  <a:rPr lang="en-US" altLang="zh-CN" dirty="0" smtClean="0">
                    <a:solidFill>
                      <a:prstClr val="black"/>
                    </a:solidFill>
                  </a:rPr>
                  <a:t>128bit/hit;</a:t>
                </a:r>
              </a:p>
              <a:p>
                <a:pPr lvl="1">
                  <a:buClr>
                    <a:srgbClr val="9FB8CD"/>
                  </a:buClr>
                </a:pPr>
                <a:r>
                  <a:rPr lang="zh-CN" altLang="en-US" dirty="0" smtClean="0">
                    <a:solidFill>
                      <a:prstClr val="black"/>
                    </a:solidFill>
                  </a:rPr>
                  <a:t>其中包括了</a:t>
                </a:r>
                <a:r>
                  <a:rPr lang="en-US" altLang="zh-CN" dirty="0" smtClean="0">
                    <a:solidFill>
                      <a:prstClr val="black"/>
                    </a:solidFill>
                  </a:rPr>
                  <a:t>hit</a:t>
                </a:r>
                <a:r>
                  <a:rPr lang="zh-CN" altLang="en-US" dirty="0" smtClean="0">
                    <a:solidFill>
                      <a:prstClr val="black"/>
                    </a:solidFill>
                  </a:rPr>
                  <a:t>的头信息，通道号，电荷，时间，标识符号等；</a:t>
                </a:r>
                <a:endParaRPr lang="en-US" altLang="zh-CN" dirty="0">
                  <a:solidFill>
                    <a:prstClr val="black"/>
                  </a:solidFill>
                </a:endParaRPr>
              </a:p>
              <a:p>
                <a:pPr lvl="1">
                  <a:buClr>
                    <a:srgbClr val="9FB8CD"/>
                  </a:buClr>
                </a:pPr>
                <a14:m>
                  <m:oMath xmlns:m="http://schemas.openxmlformats.org/officeDocument/2006/math">
                    <m:f>
                      <m:fPr>
                        <m:ctrlPr>
                          <a:rPr lang="en-US" altLang="zh-CN" i="1">
                            <a:solidFill>
                              <a:prstClr val="black"/>
                            </a:solidFill>
                            <a:latin typeface="Cambria Math" charset="0"/>
                          </a:rPr>
                        </m:ctrlPr>
                      </m:fPr>
                      <m:num>
                        <m:r>
                          <a:rPr lang="en-US" altLang="zh-CN" i="1">
                            <a:solidFill>
                              <a:prstClr val="black"/>
                            </a:solidFill>
                            <a:latin typeface="Cambria Math"/>
                          </a:rPr>
                          <m:t>1</m:t>
                        </m:r>
                        <m:r>
                          <a:rPr lang="en-US" altLang="zh-CN" b="0" i="1" smtClean="0">
                            <a:solidFill>
                              <a:prstClr val="black"/>
                            </a:solidFill>
                            <a:latin typeface="Cambria Math"/>
                          </a:rPr>
                          <m:t>28</m:t>
                        </m:r>
                        <m:r>
                          <m:rPr>
                            <m:sty m:val="p"/>
                          </m:rPr>
                          <a:rPr lang="en-US" altLang="zh-CN" i="1">
                            <a:solidFill>
                              <a:prstClr val="black"/>
                            </a:solidFill>
                            <a:latin typeface="Cambria Math"/>
                          </a:rPr>
                          <m:t>bit</m:t>
                        </m:r>
                      </m:num>
                      <m:den>
                        <m:r>
                          <a:rPr lang="en-US" altLang="zh-CN" i="1">
                            <a:solidFill>
                              <a:prstClr val="black"/>
                            </a:solidFill>
                            <a:latin typeface="Cambria Math"/>
                          </a:rPr>
                          <m:t>h𝑖𝑡</m:t>
                        </m:r>
                      </m:den>
                    </m:f>
                    <m:r>
                      <a:rPr lang="en-US" altLang="zh-CN" i="1">
                        <a:solidFill>
                          <a:prstClr val="black"/>
                        </a:solidFill>
                        <a:latin typeface="Cambria Math"/>
                        <a:ea typeface="Cambria Math"/>
                      </a:rPr>
                      <m:t>×3120</m:t>
                    </m:r>
                    <m:r>
                      <a:rPr lang="en-US" altLang="zh-CN" i="1">
                        <a:solidFill>
                          <a:prstClr val="black"/>
                        </a:solidFill>
                        <a:latin typeface="Cambria Math"/>
                        <a:ea typeface="Cambria Math"/>
                      </a:rPr>
                      <m:t>h𝑖𝑡</m:t>
                    </m:r>
                    <m:r>
                      <a:rPr lang="en-US" altLang="zh-CN" i="1">
                        <a:solidFill>
                          <a:prstClr val="black"/>
                        </a:solidFill>
                        <a:latin typeface="Cambria Math"/>
                        <a:ea typeface="Cambria Math"/>
                      </a:rPr>
                      <m:t>×35</m:t>
                    </m:r>
                    <m:r>
                      <a:rPr lang="en-US" altLang="zh-CN" i="1">
                        <a:solidFill>
                          <a:prstClr val="black"/>
                        </a:solidFill>
                        <a:latin typeface="Cambria Math"/>
                        <a:ea typeface="Cambria Math"/>
                      </a:rPr>
                      <m:t>𝑘𝐻𝑧</m:t>
                    </m:r>
                    <m:r>
                      <a:rPr lang="en-US" altLang="zh-CN" i="1">
                        <a:solidFill>
                          <a:prstClr val="black"/>
                        </a:solidFill>
                        <a:latin typeface="Cambria Math"/>
                        <a:ea typeface="Cambria Math"/>
                      </a:rPr>
                      <m:t>=14</m:t>
                    </m:r>
                    <m:r>
                      <a:rPr lang="en-US" altLang="zh-CN" i="1">
                        <a:solidFill>
                          <a:prstClr val="black"/>
                        </a:solidFill>
                        <a:latin typeface="Cambria Math"/>
                        <a:ea typeface="Cambria Math"/>
                      </a:rPr>
                      <m:t>𝐺𝑏𝑝𝑠</m:t>
                    </m:r>
                  </m:oMath>
                </a14:m>
                <a:r>
                  <a:rPr lang="en-US" altLang="zh-CN" dirty="0" smtClean="0">
                    <a:solidFill>
                      <a:prstClr val="black"/>
                    </a:solidFill>
                    <a:ea typeface="Cambria Math"/>
                  </a:rPr>
                  <a:t>, </a:t>
                </a:r>
                <a:r>
                  <a:rPr lang="zh-CN" altLang="en-US" dirty="0" smtClean="0">
                    <a:solidFill>
                      <a:prstClr val="black"/>
                    </a:solidFill>
                    <a:ea typeface="Cambria Math"/>
                  </a:rPr>
                  <a:t>每年约</a:t>
                </a:r>
                <a:r>
                  <a:rPr lang="en-US" altLang="zh-CN" dirty="0" smtClean="0">
                    <a:solidFill>
                      <a:prstClr val="black"/>
                    </a:solidFill>
                    <a:ea typeface="Cambria Math"/>
                  </a:rPr>
                  <a:t>55Pb</a:t>
                </a:r>
                <a:r>
                  <a:rPr lang="zh-CN" altLang="en-US" dirty="0" smtClean="0">
                    <a:solidFill>
                      <a:prstClr val="black"/>
                    </a:solidFill>
                    <a:ea typeface="Cambria Math"/>
                  </a:rPr>
                  <a:t>的数据量；</a:t>
                </a:r>
                <a:endParaRPr lang="en-US" altLang="zh-CN" dirty="0">
                  <a:solidFill>
                    <a:prstClr val="black"/>
                  </a:solidFill>
                  <a:ea typeface="Cambria Math"/>
                </a:endParaRPr>
              </a:p>
              <a:p>
                <a:pPr lvl="1">
                  <a:buClr>
                    <a:srgbClr val="9FB8CD"/>
                  </a:buClr>
                </a:pPr>
                <a:endParaRPr lang="en-US" altLang="zh-CN" dirty="0" smtClean="0">
                  <a:solidFill>
                    <a:prstClr val="black"/>
                  </a:solidFill>
                </a:endParaRPr>
              </a:p>
              <a:p>
                <a:pPr lvl="1">
                  <a:buClr>
                    <a:srgbClr val="9FB8CD"/>
                  </a:buClr>
                </a:pPr>
                <a:r>
                  <a:rPr lang="zh-CN" altLang="en-US" dirty="0" smtClean="0">
                    <a:solidFill>
                      <a:prstClr val="black"/>
                    </a:solidFill>
                  </a:rPr>
                  <a:t>经过分天区触发后考虑</a:t>
                </a:r>
                <a:r>
                  <a:rPr lang="en-US" altLang="zh-CN" dirty="0" smtClean="0">
                    <a:solidFill>
                      <a:prstClr val="black"/>
                    </a:solidFill>
                  </a:rPr>
                  <a:t>2000ns</a:t>
                </a:r>
                <a:r>
                  <a:rPr lang="zh-CN" altLang="en-US" dirty="0" smtClean="0">
                    <a:solidFill>
                      <a:prstClr val="black"/>
                    </a:solidFill>
                  </a:rPr>
                  <a:t>的触发窗口，平均噪声</a:t>
                </a:r>
                <a:r>
                  <a:rPr lang="en-US" altLang="zh-CN" dirty="0" smtClean="0">
                    <a:solidFill>
                      <a:prstClr val="black"/>
                    </a:solidFill>
                  </a:rPr>
                  <a:t>218</a:t>
                </a:r>
                <a:r>
                  <a:rPr lang="zh-CN" altLang="en-US" dirty="0" smtClean="0">
                    <a:solidFill>
                      <a:prstClr val="black"/>
                    </a:solidFill>
                  </a:rPr>
                  <a:t>个，根据模拟来自簇射真实信号平均数为</a:t>
                </a:r>
                <a:r>
                  <a:rPr lang="en-US" altLang="zh-CN" dirty="0" smtClean="0">
                    <a:solidFill>
                      <a:prstClr val="black"/>
                    </a:solidFill>
                  </a:rPr>
                  <a:t>70</a:t>
                </a:r>
                <a:r>
                  <a:rPr lang="zh-CN" altLang="en-US" dirty="0" smtClean="0">
                    <a:solidFill>
                      <a:prstClr val="black"/>
                    </a:solidFill>
                  </a:rPr>
                  <a:t>个，由此得到：</a:t>
                </a:r>
                <a:endParaRPr lang="en-US" altLang="zh-CN" dirty="0" smtClean="0">
                  <a:solidFill>
                    <a:prstClr val="black"/>
                  </a:solidFill>
                </a:endParaRPr>
              </a:p>
              <a:p>
                <a:pPr lvl="1">
                  <a:buClr>
                    <a:srgbClr val="9FB8CD"/>
                  </a:buClr>
                </a:pPr>
                <a14:m>
                  <m:oMath xmlns:m="http://schemas.openxmlformats.org/officeDocument/2006/math">
                    <m:f>
                      <m:fPr>
                        <m:ctrlPr>
                          <a:rPr lang="en-US" altLang="zh-CN" i="1" smtClean="0">
                            <a:solidFill>
                              <a:prstClr val="black"/>
                            </a:solidFill>
                            <a:latin typeface="Cambria Math" charset="0"/>
                          </a:rPr>
                        </m:ctrlPr>
                      </m:fPr>
                      <m:num>
                        <m:r>
                          <a:rPr lang="en-US" altLang="zh-CN" i="1" smtClean="0">
                            <a:solidFill>
                              <a:prstClr val="black"/>
                            </a:solidFill>
                            <a:latin typeface="Cambria Math"/>
                          </a:rPr>
                          <m:t>128</m:t>
                        </m:r>
                        <m:r>
                          <m:rPr>
                            <m:sty m:val="p"/>
                          </m:rPr>
                          <a:rPr lang="en-US" altLang="zh-CN" i="1">
                            <a:solidFill>
                              <a:prstClr val="black"/>
                            </a:solidFill>
                            <a:latin typeface="Cambria Math"/>
                          </a:rPr>
                          <m:t>bit</m:t>
                        </m:r>
                      </m:num>
                      <m:den>
                        <m:r>
                          <a:rPr lang="en-US" altLang="zh-CN" i="1" smtClean="0">
                            <a:solidFill>
                              <a:prstClr val="black"/>
                            </a:solidFill>
                            <a:latin typeface="Cambria Math"/>
                          </a:rPr>
                          <m:t>h𝑖𝑡</m:t>
                        </m:r>
                      </m:den>
                    </m:f>
                    <m:r>
                      <a:rPr lang="en-US" altLang="zh-CN" i="1" smtClean="0">
                        <a:solidFill>
                          <a:prstClr val="black"/>
                        </a:solidFill>
                        <a:latin typeface="Cambria Math"/>
                        <a:ea typeface="Cambria Math"/>
                      </a:rPr>
                      <m:t>×</m:t>
                    </m:r>
                    <m:d>
                      <m:dPr>
                        <m:ctrlPr>
                          <a:rPr lang="en-US" altLang="zh-CN" i="1" smtClean="0">
                            <a:solidFill>
                              <a:prstClr val="black"/>
                            </a:solidFill>
                            <a:latin typeface="Cambria Math" charset="0"/>
                            <a:ea typeface="Cambria Math"/>
                          </a:rPr>
                        </m:ctrlPr>
                      </m:dPr>
                      <m:e>
                        <m:r>
                          <a:rPr lang="en-US" altLang="zh-CN" i="1" smtClean="0">
                            <a:solidFill>
                              <a:prstClr val="black"/>
                            </a:solidFill>
                            <a:latin typeface="Cambria Math"/>
                            <a:ea typeface="Cambria Math"/>
                          </a:rPr>
                          <m:t>218+70</m:t>
                        </m:r>
                      </m:e>
                    </m:d>
                    <m:r>
                      <a:rPr lang="en-US" altLang="zh-CN" i="1" smtClean="0">
                        <a:solidFill>
                          <a:prstClr val="black"/>
                        </a:solidFill>
                        <a:latin typeface="Cambria Math"/>
                        <a:ea typeface="Cambria Math"/>
                      </a:rPr>
                      <m:t>×</m:t>
                    </m:r>
                    <m:r>
                      <a:rPr lang="en-US" altLang="zh-CN" b="0" i="1" smtClean="0">
                        <a:solidFill>
                          <a:prstClr val="black"/>
                        </a:solidFill>
                        <a:latin typeface="Cambria Math"/>
                        <a:ea typeface="Cambria Math"/>
                      </a:rPr>
                      <m:t>63</m:t>
                    </m:r>
                    <m:r>
                      <a:rPr lang="en-US" altLang="zh-CN" i="1" smtClean="0">
                        <a:solidFill>
                          <a:prstClr val="black"/>
                        </a:solidFill>
                        <a:latin typeface="Cambria Math"/>
                        <a:ea typeface="Cambria Math"/>
                      </a:rPr>
                      <m:t>𝑘𝐻𝑧</m:t>
                    </m:r>
                    <m:r>
                      <a:rPr lang="en-US" altLang="zh-CN" i="1" smtClean="0">
                        <a:solidFill>
                          <a:prstClr val="black"/>
                        </a:solidFill>
                        <a:latin typeface="Cambria Math"/>
                        <a:ea typeface="Cambria Math"/>
                      </a:rPr>
                      <m:t>=2.3</m:t>
                    </m:r>
                    <m:r>
                      <a:rPr lang="en-US" altLang="zh-CN" i="1" smtClean="0">
                        <a:solidFill>
                          <a:prstClr val="black"/>
                        </a:solidFill>
                        <a:latin typeface="Cambria Math"/>
                        <a:ea typeface="Cambria Math"/>
                      </a:rPr>
                      <m:t>𝐺𝑏𝑝𝑠</m:t>
                    </m:r>
                  </m:oMath>
                </a14:m>
                <a:r>
                  <a:rPr lang="en-US" altLang="zh-CN" dirty="0" smtClean="0">
                    <a:solidFill>
                      <a:prstClr val="black"/>
                    </a:solidFill>
                    <a:ea typeface="Cambria Math"/>
                  </a:rPr>
                  <a:t>, </a:t>
                </a:r>
                <a:r>
                  <a:rPr lang="zh-CN" altLang="en-US" dirty="0" smtClean="0">
                    <a:solidFill>
                      <a:prstClr val="black"/>
                    </a:solidFill>
                    <a:ea typeface="Cambria Math"/>
                  </a:rPr>
                  <a:t>每年近</a:t>
                </a:r>
                <a:r>
                  <a:rPr lang="en-US" altLang="zh-CN" dirty="0" smtClean="0">
                    <a:solidFill>
                      <a:prstClr val="black"/>
                    </a:solidFill>
                    <a:ea typeface="Cambria Math"/>
                  </a:rPr>
                  <a:t>10PB</a:t>
                </a:r>
                <a:r>
                  <a:rPr lang="zh-CN" altLang="en-US" dirty="0" smtClean="0">
                    <a:solidFill>
                      <a:prstClr val="black"/>
                    </a:solidFill>
                    <a:ea typeface="Cambria Math"/>
                  </a:rPr>
                  <a:t>的数据量。</a:t>
                </a:r>
                <a:endParaRPr lang="en-US" altLang="zh-CN" dirty="0" smtClean="0">
                  <a:solidFill>
                    <a:prstClr val="black"/>
                  </a:solidFill>
                  <a:ea typeface="Cambria Math"/>
                </a:endParaRPr>
              </a:p>
              <a:p>
                <a:pPr lvl="1">
                  <a:buClr>
                    <a:srgbClr val="9FB8CD"/>
                  </a:buClr>
                </a:pPr>
                <a:endParaRPr lang="en-US" altLang="zh-CN" dirty="0" smtClean="0">
                  <a:solidFill>
                    <a:prstClr val="black"/>
                  </a:solidFill>
                </a:endParaRPr>
              </a:p>
              <a:p>
                <a:pPr marL="274320" lvl="1" indent="0">
                  <a:buClr>
                    <a:srgbClr val="9FB8CD"/>
                  </a:buClr>
                  <a:buFont typeface="Wingdings" pitchFamily="2" charset="2"/>
                  <a:buNone/>
                </a:pPr>
                <a:r>
                  <a:rPr lang="en-US" altLang="zh-CN" dirty="0">
                    <a:solidFill>
                      <a:prstClr val="black"/>
                    </a:solidFill>
                  </a:rPr>
                  <a:t> </a:t>
                </a:r>
                <a:r>
                  <a:rPr lang="en-US" altLang="zh-CN" dirty="0" smtClean="0">
                    <a:solidFill>
                      <a:prstClr val="black"/>
                    </a:solidFill>
                  </a:rPr>
                  <a:t>    </a:t>
                </a:r>
                <a:endParaRPr lang="en-US" altLang="zh-CN" dirty="0" smtClean="0">
                  <a:solidFill>
                    <a:prstClr val="black"/>
                  </a:solidFill>
                  <a:ea typeface="Cambria Math"/>
                </a:endParaRPr>
              </a:p>
              <a:p>
                <a:pPr marL="274320" lvl="1" indent="0">
                  <a:buClr>
                    <a:srgbClr val="9FB8CD"/>
                  </a:buClr>
                  <a:buFont typeface="Wingdings" pitchFamily="2" charset="2"/>
                  <a:buNone/>
                </a:pPr>
                <a:endParaRPr lang="en-US" altLang="zh-CN" baseline="30000" dirty="0">
                  <a:solidFill>
                    <a:prstClr val="black"/>
                  </a:solidFill>
                </a:endParaRPr>
              </a:p>
            </p:txBody>
          </p:sp>
        </mc:Choice>
        <mc:Fallback xmlns="">
          <p:sp>
            <p:nvSpPr>
              <p:cNvPr id="4" name="内容占位符 2"/>
              <p:cNvSpPr txBox="1">
                <a:spLocks noRot="1" noChangeAspect="1" noMove="1" noResize="1" noEditPoints="1" noAdjustHandles="1" noChangeArrowheads="1" noChangeShapeType="1" noTextEdit="1"/>
              </p:cNvSpPr>
              <p:nvPr/>
            </p:nvSpPr>
            <p:spPr>
              <a:xfrm>
                <a:off x="493864" y="1340768"/>
                <a:ext cx="8229600" cy="5400600"/>
              </a:xfrm>
              <a:prstGeom prst="rect">
                <a:avLst/>
              </a:prstGeom>
              <a:blipFill rotWithShape="1">
                <a:blip r:embed="rId2"/>
                <a:stretch>
                  <a:fillRect l="-444" t="-1354" r="-370"/>
                </a:stretch>
              </a:blipFill>
            </p:spPr>
            <p:txBody>
              <a:bodyPr/>
              <a:lstStyle/>
              <a:p>
                <a:r>
                  <a:rPr lang="zh-CN" altLang="en-US">
                    <a:noFill/>
                  </a:rPr>
                  <a:t> </a:t>
                </a:r>
              </a:p>
            </p:txBody>
          </p:sp>
        </mc:Fallback>
      </mc:AlternateContent>
      <p:sp>
        <p:nvSpPr>
          <p:cNvPr id="5" name="标题 1"/>
          <p:cNvSpPr>
            <a:spLocks noGrp="1"/>
          </p:cNvSpPr>
          <p:nvPr>
            <p:ph type="title"/>
          </p:nvPr>
        </p:nvSpPr>
        <p:spPr>
          <a:xfrm>
            <a:off x="467544" y="36576"/>
            <a:ext cx="8229600" cy="990600"/>
          </a:xfrm>
        </p:spPr>
        <p:txBody>
          <a:bodyPr/>
          <a:lstStyle/>
          <a:p>
            <a:pPr lvl="0"/>
            <a:r>
              <a:rPr lang="en-US" altLang="zh-CN" dirty="0" smtClean="0"/>
              <a:t>WCDA</a:t>
            </a:r>
            <a:r>
              <a:rPr lang="zh-CN" altLang="en-US" dirty="0" smtClean="0"/>
              <a:t>的实验数据量</a:t>
            </a:r>
            <a:endParaRPr lang="zh-CN" altLang="zh-CN" sz="2400" dirty="0"/>
          </a:p>
        </p:txBody>
      </p:sp>
    </p:spTree>
    <p:extLst>
      <p:ext uri="{BB962C8B-B14F-4D97-AF65-F5344CB8AC3E}">
        <p14:creationId xmlns:p14="http://schemas.microsoft.com/office/powerpoint/2010/main" val="3687343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a:xfrm>
            <a:off x="539552" y="1484784"/>
            <a:ext cx="8229600" cy="4752528"/>
          </a:xfrm>
          <a:prstGeom prst="rect">
            <a:avLst/>
          </a:prstGeom>
        </p:spPr>
        <p:txBody>
          <a:bodyPr vert="horz">
            <a:normAutofit/>
          </a:bodyPr>
          <a:lstStyle>
            <a:lvl1pPr marL="274320" indent="-274320" algn="l" rtl="0" eaLnBrk="1" latinLnBrk="0" hangingPunct="1">
              <a:spcBef>
                <a:spcPts val="600"/>
              </a:spcBef>
              <a:spcAft>
                <a:spcPts val="200"/>
              </a:spcAft>
              <a:buClr>
                <a:schemeClr val="accent1"/>
              </a:buClr>
              <a:buSzPct val="76000"/>
              <a:buFont typeface="Wingdings" pitchFamily="2" charset="2"/>
              <a:buChar char="u"/>
              <a:defRPr kumimoji="0" sz="2600" kern="1200">
                <a:solidFill>
                  <a:schemeClr val="tx1"/>
                </a:solidFill>
                <a:latin typeface="Comic Sans MS" pitchFamily="66" charset="0"/>
                <a:ea typeface="+mj-ea"/>
                <a:cs typeface="Tahoma" pitchFamily="34" charset="0"/>
              </a:defRPr>
            </a:lvl1pPr>
            <a:lvl2pPr marL="548640" indent="-274320" algn="l" rtl="0" eaLnBrk="1" latinLnBrk="0" hangingPunct="1">
              <a:spcBef>
                <a:spcPts val="500"/>
              </a:spcBef>
              <a:spcAft>
                <a:spcPts val="200"/>
              </a:spcAft>
              <a:buClr>
                <a:schemeClr val="accent2"/>
              </a:buClr>
              <a:buSzPct val="76000"/>
              <a:buFont typeface="Wingdings" pitchFamily="2" charset="2"/>
              <a:buChar char="n"/>
              <a:defRPr kumimoji="0" sz="2300" kern="1200">
                <a:solidFill>
                  <a:schemeClr val="tx1"/>
                </a:solidFill>
                <a:latin typeface="Comic Sans MS" pitchFamily="66" charset="0"/>
                <a:ea typeface="+mj-ea"/>
                <a:cs typeface="+mn-cs"/>
              </a:defRPr>
            </a:lvl2pPr>
            <a:lvl3pPr marL="822960" indent="-228600" algn="l" rtl="0" eaLnBrk="1" latinLnBrk="0" hangingPunct="1">
              <a:spcBef>
                <a:spcPts val="500"/>
              </a:spcBef>
              <a:spcAft>
                <a:spcPts val="200"/>
              </a:spcAft>
              <a:buClr>
                <a:schemeClr val="bg1">
                  <a:shade val="50000"/>
                </a:schemeClr>
              </a:buClr>
              <a:buSzPct val="76000"/>
              <a:buFont typeface="Wingdings 3" pitchFamily="18" charset="2"/>
              <a:buChar char="}"/>
              <a:defRPr kumimoji="0" sz="2000" kern="1200">
                <a:solidFill>
                  <a:schemeClr val="tx1"/>
                </a:solidFill>
                <a:latin typeface="Comic Sans MS" pitchFamily="66" charset="0"/>
                <a:ea typeface="+mj-ea"/>
                <a:cs typeface="+mn-cs"/>
              </a:defRPr>
            </a:lvl3pPr>
            <a:lvl4pPr marL="1097280" indent="-228600" algn="l" rtl="0" eaLnBrk="1" latinLnBrk="0" hangingPunct="1">
              <a:spcBef>
                <a:spcPts val="400"/>
              </a:spcBef>
              <a:spcAft>
                <a:spcPts val="200"/>
              </a:spcAft>
              <a:buClr>
                <a:schemeClr val="accent2">
                  <a:shade val="75000"/>
                </a:schemeClr>
              </a:buClr>
              <a:buSzPct val="70000"/>
              <a:buFont typeface="Wingdings"/>
              <a:buChar char=""/>
              <a:defRPr kumimoji="0" sz="1800" kern="1200">
                <a:solidFill>
                  <a:schemeClr val="tx1"/>
                </a:solidFill>
                <a:latin typeface="Comic Sans MS" pitchFamily="66" charset="0"/>
                <a:ea typeface="+mj-ea"/>
                <a:cs typeface="+mn-cs"/>
              </a:defRPr>
            </a:lvl4pPr>
            <a:lvl5pPr marL="1371600" indent="-228600" algn="l" rtl="0" eaLnBrk="1" latinLnBrk="0" hangingPunct="1">
              <a:spcBef>
                <a:spcPts val="300"/>
              </a:spcBef>
              <a:spcAft>
                <a:spcPts val="200"/>
              </a:spcAft>
              <a:buClr>
                <a:schemeClr val="accent2"/>
              </a:buClr>
              <a:buSzPct val="70000"/>
              <a:buFont typeface="Wingdings"/>
              <a:buChar char=""/>
              <a:defRPr kumimoji="0" sz="1600" kern="1200">
                <a:solidFill>
                  <a:schemeClr val="tx1"/>
                </a:solidFill>
                <a:latin typeface="Comic Sans MS" pitchFamily="66" charset="0"/>
                <a:ea typeface="+mj-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Clr>
                <a:srgbClr val="727CA3"/>
              </a:buClr>
            </a:pPr>
            <a:r>
              <a:rPr lang="en-US" altLang="zh-CN" dirty="0" smtClean="0">
                <a:solidFill>
                  <a:prstClr val="black"/>
                </a:solidFill>
              </a:rPr>
              <a:t>LHAASO-WCDA</a:t>
            </a:r>
            <a:r>
              <a:rPr lang="zh-CN" altLang="en-US" dirty="0" smtClean="0">
                <a:solidFill>
                  <a:prstClr val="black"/>
                </a:solidFill>
              </a:rPr>
              <a:t>数据处理的挑战：</a:t>
            </a:r>
            <a:endParaRPr lang="en-US" altLang="zh-CN" dirty="0">
              <a:solidFill>
                <a:prstClr val="black"/>
              </a:solidFill>
            </a:endParaRPr>
          </a:p>
          <a:p>
            <a:pPr lvl="1">
              <a:buClr>
                <a:srgbClr val="9FB8CD"/>
              </a:buClr>
            </a:pPr>
            <a:r>
              <a:rPr lang="zh-CN" altLang="en-US" dirty="0" smtClean="0">
                <a:solidFill>
                  <a:prstClr val="black"/>
                </a:solidFill>
              </a:rPr>
              <a:t>经过分天区触发后，</a:t>
            </a:r>
            <a:r>
              <a:rPr lang="en-US" altLang="zh-CN" dirty="0" smtClean="0">
                <a:solidFill>
                  <a:prstClr val="black"/>
                </a:solidFill>
              </a:rPr>
              <a:t>WCDA</a:t>
            </a:r>
            <a:r>
              <a:rPr lang="zh-CN" altLang="en-US" dirty="0">
                <a:solidFill>
                  <a:prstClr val="black"/>
                </a:solidFill>
              </a:rPr>
              <a:t>任</a:t>
            </a:r>
            <a:r>
              <a:rPr lang="zh-CN" altLang="en-US" dirty="0" smtClean="0">
                <a:solidFill>
                  <a:prstClr val="black"/>
                </a:solidFill>
              </a:rPr>
              <a:t>然可以达到每年近</a:t>
            </a:r>
            <a:r>
              <a:rPr lang="en-US" altLang="zh-CN" dirty="0" smtClean="0">
                <a:solidFill>
                  <a:prstClr val="black"/>
                </a:solidFill>
              </a:rPr>
              <a:t>10PB</a:t>
            </a:r>
            <a:r>
              <a:rPr lang="zh-CN" altLang="en-US" dirty="0" smtClean="0">
                <a:solidFill>
                  <a:prstClr val="black"/>
                </a:solidFill>
              </a:rPr>
              <a:t>的数据量。如果把这些数据全部存储下来，花费是非常巨大的同时，</a:t>
            </a:r>
            <a:r>
              <a:rPr lang="zh-CN" altLang="en-US" dirty="0">
                <a:solidFill>
                  <a:prstClr val="black"/>
                </a:solidFill>
              </a:rPr>
              <a:t>要</a:t>
            </a:r>
            <a:r>
              <a:rPr lang="zh-CN" altLang="en-US" dirty="0" smtClean="0">
                <a:solidFill>
                  <a:prstClr val="black"/>
                </a:solidFill>
              </a:rPr>
              <a:t>把这么大的数据从海子山的站点传输回北京的计算中心其传输的通信线路的租金也超出了实验的预算。</a:t>
            </a:r>
            <a:endParaRPr lang="en-US" altLang="zh-CN" dirty="0" smtClean="0">
              <a:solidFill>
                <a:prstClr val="black"/>
              </a:solidFill>
            </a:endParaRPr>
          </a:p>
          <a:p>
            <a:pPr marL="274320" lvl="1" indent="0">
              <a:buClr>
                <a:srgbClr val="9FB8CD"/>
              </a:buClr>
              <a:buNone/>
            </a:pPr>
            <a:endParaRPr lang="en-US" altLang="zh-CN" dirty="0" smtClean="0">
              <a:solidFill>
                <a:prstClr val="black"/>
              </a:solidFill>
            </a:endParaRPr>
          </a:p>
          <a:p>
            <a:pPr lvl="1">
              <a:buClr>
                <a:srgbClr val="9FB8CD"/>
              </a:buClr>
            </a:pPr>
            <a:r>
              <a:rPr lang="zh-CN" altLang="en-US" dirty="0" smtClean="0">
                <a:solidFill>
                  <a:prstClr val="black"/>
                </a:solidFill>
              </a:rPr>
              <a:t>同时考虑到</a:t>
            </a:r>
            <a:r>
              <a:rPr lang="en-US" altLang="zh-CN" dirty="0" smtClean="0">
                <a:solidFill>
                  <a:prstClr val="black"/>
                </a:solidFill>
              </a:rPr>
              <a:t>LHAASO-WCDA</a:t>
            </a:r>
            <a:r>
              <a:rPr lang="zh-CN" altLang="en-US" dirty="0" smtClean="0">
                <a:solidFill>
                  <a:prstClr val="black"/>
                </a:solidFill>
              </a:rPr>
              <a:t>很高的噪声率</a:t>
            </a:r>
            <a:r>
              <a:rPr lang="en-US" altLang="zh-CN" dirty="0" smtClean="0">
                <a:solidFill>
                  <a:prstClr val="black"/>
                </a:solidFill>
              </a:rPr>
              <a:t>WCDA</a:t>
            </a:r>
            <a:r>
              <a:rPr lang="zh-CN" altLang="en-US" dirty="0" smtClean="0">
                <a:solidFill>
                  <a:prstClr val="black"/>
                </a:solidFill>
              </a:rPr>
              <a:t>需要发展一套技术方法来实现在线压缩数据量，同时减小高噪声率对数据分析带来的影响。</a:t>
            </a:r>
            <a:endParaRPr lang="en-US" altLang="zh-CN" dirty="0" smtClean="0">
              <a:solidFill>
                <a:prstClr val="black"/>
              </a:solidFill>
            </a:endParaRPr>
          </a:p>
          <a:p>
            <a:pPr lvl="1">
              <a:buClr>
                <a:srgbClr val="9FB8CD"/>
              </a:buClr>
            </a:pPr>
            <a:endParaRPr lang="en-US" altLang="zh-CN" baseline="30000" dirty="0">
              <a:solidFill>
                <a:prstClr val="black"/>
              </a:solidFill>
            </a:endParaRPr>
          </a:p>
        </p:txBody>
      </p:sp>
      <p:sp>
        <p:nvSpPr>
          <p:cNvPr id="6" name="标题 1"/>
          <p:cNvSpPr>
            <a:spLocks noGrp="1"/>
          </p:cNvSpPr>
          <p:nvPr>
            <p:ph type="title"/>
          </p:nvPr>
        </p:nvSpPr>
        <p:spPr>
          <a:xfrm>
            <a:off x="467544" y="36576"/>
            <a:ext cx="8229600" cy="990600"/>
          </a:xfrm>
        </p:spPr>
        <p:txBody>
          <a:bodyPr/>
          <a:lstStyle/>
          <a:p>
            <a:pPr lvl="0"/>
            <a:r>
              <a:rPr lang="zh-CN" altLang="en-US" dirty="0" smtClean="0"/>
              <a:t>快速遍举法</a:t>
            </a:r>
            <a:endParaRPr lang="zh-CN" altLang="zh-CN" sz="2400" dirty="0"/>
          </a:p>
        </p:txBody>
      </p:sp>
    </p:spTree>
    <p:extLst>
      <p:ext uri="{BB962C8B-B14F-4D97-AF65-F5344CB8AC3E}">
        <p14:creationId xmlns:p14="http://schemas.microsoft.com/office/powerpoint/2010/main" val="1273859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a:xfrm>
            <a:off x="539552" y="1700808"/>
            <a:ext cx="8229600" cy="1944216"/>
          </a:xfrm>
          <a:prstGeom prst="rect">
            <a:avLst/>
          </a:prstGeom>
        </p:spPr>
        <p:txBody>
          <a:bodyPr vert="horz">
            <a:normAutofit/>
          </a:bodyPr>
          <a:lstStyle>
            <a:lvl1pPr marL="274320" indent="-274320" algn="l" rtl="0" eaLnBrk="1" latinLnBrk="0" hangingPunct="1">
              <a:spcBef>
                <a:spcPts val="600"/>
              </a:spcBef>
              <a:spcAft>
                <a:spcPts val="200"/>
              </a:spcAft>
              <a:buClr>
                <a:schemeClr val="accent1"/>
              </a:buClr>
              <a:buSzPct val="76000"/>
              <a:buFont typeface="Wingdings" pitchFamily="2" charset="2"/>
              <a:buChar char="u"/>
              <a:defRPr kumimoji="0" sz="2600" kern="1200">
                <a:solidFill>
                  <a:schemeClr val="tx1"/>
                </a:solidFill>
                <a:latin typeface="Comic Sans MS" pitchFamily="66" charset="0"/>
                <a:ea typeface="+mj-ea"/>
                <a:cs typeface="Tahoma" pitchFamily="34" charset="0"/>
              </a:defRPr>
            </a:lvl1pPr>
            <a:lvl2pPr marL="548640" indent="-274320" algn="l" rtl="0" eaLnBrk="1" latinLnBrk="0" hangingPunct="1">
              <a:spcBef>
                <a:spcPts val="500"/>
              </a:spcBef>
              <a:spcAft>
                <a:spcPts val="200"/>
              </a:spcAft>
              <a:buClr>
                <a:schemeClr val="accent2"/>
              </a:buClr>
              <a:buSzPct val="76000"/>
              <a:buFont typeface="Wingdings" pitchFamily="2" charset="2"/>
              <a:buChar char="n"/>
              <a:defRPr kumimoji="0" sz="2300" kern="1200">
                <a:solidFill>
                  <a:schemeClr val="tx1"/>
                </a:solidFill>
                <a:latin typeface="Comic Sans MS" pitchFamily="66" charset="0"/>
                <a:ea typeface="+mj-ea"/>
                <a:cs typeface="+mn-cs"/>
              </a:defRPr>
            </a:lvl2pPr>
            <a:lvl3pPr marL="822960" indent="-228600" algn="l" rtl="0" eaLnBrk="1" latinLnBrk="0" hangingPunct="1">
              <a:spcBef>
                <a:spcPts val="500"/>
              </a:spcBef>
              <a:spcAft>
                <a:spcPts val="200"/>
              </a:spcAft>
              <a:buClr>
                <a:schemeClr val="bg1">
                  <a:shade val="50000"/>
                </a:schemeClr>
              </a:buClr>
              <a:buSzPct val="76000"/>
              <a:buFont typeface="Wingdings 3" pitchFamily="18" charset="2"/>
              <a:buChar char="}"/>
              <a:defRPr kumimoji="0" sz="2000" kern="1200">
                <a:solidFill>
                  <a:schemeClr val="tx1"/>
                </a:solidFill>
                <a:latin typeface="Comic Sans MS" pitchFamily="66" charset="0"/>
                <a:ea typeface="+mj-ea"/>
                <a:cs typeface="+mn-cs"/>
              </a:defRPr>
            </a:lvl3pPr>
            <a:lvl4pPr marL="1097280" indent="-228600" algn="l" rtl="0" eaLnBrk="1" latinLnBrk="0" hangingPunct="1">
              <a:spcBef>
                <a:spcPts val="400"/>
              </a:spcBef>
              <a:spcAft>
                <a:spcPts val="200"/>
              </a:spcAft>
              <a:buClr>
                <a:schemeClr val="accent2">
                  <a:shade val="75000"/>
                </a:schemeClr>
              </a:buClr>
              <a:buSzPct val="70000"/>
              <a:buFont typeface="Wingdings"/>
              <a:buChar char=""/>
              <a:defRPr kumimoji="0" sz="1800" kern="1200">
                <a:solidFill>
                  <a:schemeClr val="tx1"/>
                </a:solidFill>
                <a:latin typeface="Comic Sans MS" pitchFamily="66" charset="0"/>
                <a:ea typeface="+mj-ea"/>
                <a:cs typeface="+mn-cs"/>
              </a:defRPr>
            </a:lvl4pPr>
            <a:lvl5pPr marL="1371600" indent="-228600" algn="l" rtl="0" eaLnBrk="1" latinLnBrk="0" hangingPunct="1">
              <a:spcBef>
                <a:spcPts val="300"/>
              </a:spcBef>
              <a:spcAft>
                <a:spcPts val="200"/>
              </a:spcAft>
              <a:buClr>
                <a:schemeClr val="accent2"/>
              </a:buClr>
              <a:buSzPct val="70000"/>
              <a:buFont typeface="Wingdings"/>
              <a:buChar char=""/>
              <a:defRPr kumimoji="0" sz="1600" kern="1200">
                <a:solidFill>
                  <a:schemeClr val="tx1"/>
                </a:solidFill>
                <a:latin typeface="Comic Sans MS" pitchFamily="66" charset="0"/>
                <a:ea typeface="+mj-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Clr>
                <a:srgbClr val="727CA3"/>
              </a:buClr>
            </a:pPr>
            <a:r>
              <a:rPr lang="zh-CN" altLang="en-US" dirty="0" smtClean="0">
                <a:solidFill>
                  <a:prstClr val="black"/>
                </a:solidFill>
              </a:rPr>
              <a:t>经过细致研究，</a:t>
            </a:r>
            <a:r>
              <a:rPr lang="en-US" altLang="zh-CN" dirty="0" smtClean="0">
                <a:solidFill>
                  <a:prstClr val="black"/>
                </a:solidFill>
              </a:rPr>
              <a:t>WCDA</a:t>
            </a:r>
            <a:r>
              <a:rPr lang="zh-CN" altLang="en-US" dirty="0" smtClean="0">
                <a:solidFill>
                  <a:prstClr val="black"/>
                </a:solidFill>
              </a:rPr>
              <a:t>发展了一套被称为快速遍举法的全新方法，可以在线对原始实验数据进行预处理，完成对大部分噪声信号的过滤。下面我们对快速遍举法进行简单</a:t>
            </a:r>
            <a:r>
              <a:rPr lang="zh-CN" altLang="en-US" dirty="0" smtClean="0">
                <a:solidFill>
                  <a:prstClr val="black"/>
                </a:solidFill>
              </a:rPr>
              <a:t>介绍。</a:t>
            </a:r>
            <a:endParaRPr lang="en-US" altLang="zh-CN" dirty="0">
              <a:solidFill>
                <a:prstClr val="black"/>
              </a:solidFill>
            </a:endParaRPr>
          </a:p>
        </p:txBody>
      </p:sp>
      <p:sp>
        <p:nvSpPr>
          <p:cNvPr id="6" name="标题 1"/>
          <p:cNvSpPr>
            <a:spLocks noGrp="1"/>
          </p:cNvSpPr>
          <p:nvPr>
            <p:ph type="title"/>
          </p:nvPr>
        </p:nvSpPr>
        <p:spPr>
          <a:xfrm>
            <a:off x="467544" y="36576"/>
            <a:ext cx="8229600" cy="990600"/>
          </a:xfrm>
        </p:spPr>
        <p:txBody>
          <a:bodyPr>
            <a:normAutofit/>
          </a:bodyPr>
          <a:lstStyle/>
          <a:p>
            <a:pPr lvl="0"/>
            <a:r>
              <a:rPr lang="zh-CN" altLang="en-US" dirty="0" smtClean="0"/>
              <a:t>快速遍举法</a:t>
            </a:r>
            <a:endParaRPr lang="zh-CN" altLang="zh-CN" dirty="0"/>
          </a:p>
        </p:txBody>
      </p:sp>
      <p:sp>
        <p:nvSpPr>
          <p:cNvPr id="10" name="内容占位符 2"/>
          <p:cNvSpPr txBox="1">
            <a:spLocks/>
          </p:cNvSpPr>
          <p:nvPr/>
        </p:nvSpPr>
        <p:spPr>
          <a:xfrm>
            <a:off x="467544" y="3717032"/>
            <a:ext cx="8229600" cy="2520280"/>
          </a:xfrm>
          <a:prstGeom prst="rect">
            <a:avLst/>
          </a:prstGeom>
        </p:spPr>
        <p:txBody>
          <a:bodyPr vert="horz">
            <a:normAutofit/>
          </a:bodyPr>
          <a:lstStyle>
            <a:lvl1pPr marL="274320" indent="-274320" algn="l" rtl="0" eaLnBrk="1" latinLnBrk="0" hangingPunct="1">
              <a:spcBef>
                <a:spcPts val="600"/>
              </a:spcBef>
              <a:spcAft>
                <a:spcPts val="200"/>
              </a:spcAft>
              <a:buClr>
                <a:schemeClr val="accent1"/>
              </a:buClr>
              <a:buSzPct val="76000"/>
              <a:buFont typeface="Wingdings" pitchFamily="2" charset="2"/>
              <a:buChar char="u"/>
              <a:defRPr kumimoji="0" sz="2600" kern="1200">
                <a:solidFill>
                  <a:schemeClr val="tx1"/>
                </a:solidFill>
                <a:latin typeface="Comic Sans MS" pitchFamily="66" charset="0"/>
                <a:ea typeface="+mj-ea"/>
                <a:cs typeface="Tahoma" pitchFamily="34" charset="0"/>
              </a:defRPr>
            </a:lvl1pPr>
            <a:lvl2pPr marL="548640" indent="-274320" algn="l" rtl="0" eaLnBrk="1" latinLnBrk="0" hangingPunct="1">
              <a:spcBef>
                <a:spcPts val="500"/>
              </a:spcBef>
              <a:spcAft>
                <a:spcPts val="200"/>
              </a:spcAft>
              <a:buClr>
                <a:schemeClr val="accent2"/>
              </a:buClr>
              <a:buSzPct val="76000"/>
              <a:buFont typeface="Wingdings" pitchFamily="2" charset="2"/>
              <a:buChar char="n"/>
              <a:defRPr kumimoji="0" sz="2300" kern="1200">
                <a:solidFill>
                  <a:schemeClr val="tx1"/>
                </a:solidFill>
                <a:latin typeface="Comic Sans MS" pitchFamily="66" charset="0"/>
                <a:ea typeface="+mj-ea"/>
                <a:cs typeface="+mn-cs"/>
              </a:defRPr>
            </a:lvl2pPr>
            <a:lvl3pPr marL="822960" indent="-228600" algn="l" rtl="0" eaLnBrk="1" latinLnBrk="0" hangingPunct="1">
              <a:spcBef>
                <a:spcPts val="500"/>
              </a:spcBef>
              <a:spcAft>
                <a:spcPts val="200"/>
              </a:spcAft>
              <a:buClr>
                <a:schemeClr val="bg1">
                  <a:shade val="50000"/>
                </a:schemeClr>
              </a:buClr>
              <a:buSzPct val="76000"/>
              <a:buFont typeface="Wingdings 3" pitchFamily="18" charset="2"/>
              <a:buChar char="}"/>
              <a:defRPr kumimoji="0" sz="2000" kern="1200">
                <a:solidFill>
                  <a:schemeClr val="tx1"/>
                </a:solidFill>
                <a:latin typeface="Comic Sans MS" pitchFamily="66" charset="0"/>
                <a:ea typeface="+mj-ea"/>
                <a:cs typeface="+mn-cs"/>
              </a:defRPr>
            </a:lvl3pPr>
            <a:lvl4pPr marL="1097280" indent="-228600" algn="l" rtl="0" eaLnBrk="1" latinLnBrk="0" hangingPunct="1">
              <a:spcBef>
                <a:spcPts val="400"/>
              </a:spcBef>
              <a:spcAft>
                <a:spcPts val="200"/>
              </a:spcAft>
              <a:buClr>
                <a:schemeClr val="accent2">
                  <a:shade val="75000"/>
                </a:schemeClr>
              </a:buClr>
              <a:buSzPct val="70000"/>
              <a:buFont typeface="Wingdings"/>
              <a:buChar char=""/>
              <a:defRPr kumimoji="0" sz="1800" kern="1200">
                <a:solidFill>
                  <a:schemeClr val="tx1"/>
                </a:solidFill>
                <a:latin typeface="Comic Sans MS" pitchFamily="66" charset="0"/>
                <a:ea typeface="+mj-ea"/>
                <a:cs typeface="+mn-cs"/>
              </a:defRPr>
            </a:lvl4pPr>
            <a:lvl5pPr marL="1371600" indent="-228600" algn="l" rtl="0" eaLnBrk="1" latinLnBrk="0" hangingPunct="1">
              <a:spcBef>
                <a:spcPts val="300"/>
              </a:spcBef>
              <a:spcAft>
                <a:spcPts val="200"/>
              </a:spcAft>
              <a:buClr>
                <a:schemeClr val="accent2"/>
              </a:buClr>
              <a:buSzPct val="70000"/>
              <a:buFont typeface="Wingdings"/>
              <a:buChar char=""/>
              <a:defRPr kumimoji="0" sz="1600" kern="1200">
                <a:solidFill>
                  <a:schemeClr val="tx1"/>
                </a:solidFill>
                <a:latin typeface="Comic Sans MS" pitchFamily="66" charset="0"/>
                <a:ea typeface="+mj-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altLang="zh-CN" dirty="0" smtClean="0"/>
              <a:t>WCDA</a:t>
            </a:r>
            <a:r>
              <a:rPr lang="zh-CN" altLang="en-US" dirty="0" smtClean="0"/>
              <a:t>快速遍举法：</a:t>
            </a:r>
            <a:endParaRPr lang="en-US" altLang="zh-CN" dirty="0"/>
          </a:p>
          <a:p>
            <a:pPr lvl="1"/>
            <a:r>
              <a:rPr lang="zh-CN" altLang="en-US" dirty="0" smtClean="0"/>
              <a:t>可是天区分为很多等立体角的单元，每个单元代表一个特定的方向；</a:t>
            </a:r>
            <a:endParaRPr lang="en-US" altLang="zh-CN" dirty="0"/>
          </a:p>
          <a:p>
            <a:pPr lvl="1"/>
            <a:r>
              <a:rPr lang="en-US" altLang="zh-CN" dirty="0" smtClean="0"/>
              <a:t> </a:t>
            </a:r>
            <a:r>
              <a:rPr lang="zh-CN" altLang="en-US" dirty="0" smtClean="0"/>
              <a:t>对任意一个探测到的事例，对每个天区代表的方向进行遍历，把着火探测器的位置和时间转换到垂直于此天区方向为</a:t>
            </a:r>
            <a:r>
              <a:rPr lang="en-US" altLang="zh-CN" dirty="0" smtClean="0"/>
              <a:t>z</a:t>
            </a:r>
            <a:r>
              <a:rPr lang="zh-CN" altLang="en-US" dirty="0" smtClean="0"/>
              <a:t>轴的一个坐标系上；</a:t>
            </a:r>
            <a:endParaRPr lang="en-US" altLang="zh-CN" baseline="30000" dirty="0"/>
          </a:p>
          <a:p>
            <a:pPr marL="274320" lvl="1" indent="0">
              <a:buNone/>
            </a:pPr>
            <a:endParaRPr lang="en-US" altLang="zh-CN" dirty="0" smtClean="0"/>
          </a:p>
        </p:txBody>
      </p:sp>
    </p:spTree>
    <p:extLst>
      <p:ext uri="{BB962C8B-B14F-4D97-AF65-F5344CB8AC3E}">
        <p14:creationId xmlns:p14="http://schemas.microsoft.com/office/powerpoint/2010/main" val="1636342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467544" y="36576"/>
            <a:ext cx="8229600" cy="990600"/>
          </a:xfrm>
        </p:spPr>
        <p:txBody>
          <a:bodyPr/>
          <a:lstStyle/>
          <a:p>
            <a:pPr lvl="0"/>
            <a:r>
              <a:rPr lang="zh-CN" altLang="en-US" dirty="0" smtClean="0"/>
              <a:t>快速遍举法</a:t>
            </a:r>
            <a:endParaRPr lang="zh-CN" altLang="zh-CN" sz="2400" dirty="0"/>
          </a:p>
        </p:txBody>
      </p:sp>
      <p:sp>
        <p:nvSpPr>
          <p:cNvPr id="6" name="内容占位符 2"/>
          <p:cNvSpPr txBox="1">
            <a:spLocks/>
          </p:cNvSpPr>
          <p:nvPr/>
        </p:nvSpPr>
        <p:spPr>
          <a:xfrm>
            <a:off x="611560" y="1585455"/>
            <a:ext cx="8229600" cy="2736304"/>
          </a:xfrm>
          <a:prstGeom prst="rect">
            <a:avLst/>
          </a:prstGeom>
        </p:spPr>
        <p:txBody>
          <a:bodyPr vert="horz">
            <a:normAutofit/>
          </a:bodyPr>
          <a:lstStyle>
            <a:lvl1pPr marL="274320" indent="-274320" algn="l" rtl="0" eaLnBrk="1" latinLnBrk="0" hangingPunct="1">
              <a:spcBef>
                <a:spcPts val="600"/>
              </a:spcBef>
              <a:spcAft>
                <a:spcPts val="200"/>
              </a:spcAft>
              <a:buClr>
                <a:schemeClr val="accent1"/>
              </a:buClr>
              <a:buSzPct val="76000"/>
              <a:buFont typeface="Wingdings" pitchFamily="2" charset="2"/>
              <a:buChar char="u"/>
              <a:defRPr kumimoji="0" sz="2600" kern="1200">
                <a:solidFill>
                  <a:schemeClr val="tx1"/>
                </a:solidFill>
                <a:latin typeface="Comic Sans MS" pitchFamily="66" charset="0"/>
                <a:ea typeface="+mj-ea"/>
                <a:cs typeface="Tahoma" pitchFamily="34" charset="0"/>
              </a:defRPr>
            </a:lvl1pPr>
            <a:lvl2pPr marL="548640" indent="-274320" algn="l" rtl="0" eaLnBrk="1" latinLnBrk="0" hangingPunct="1">
              <a:spcBef>
                <a:spcPts val="500"/>
              </a:spcBef>
              <a:spcAft>
                <a:spcPts val="200"/>
              </a:spcAft>
              <a:buClr>
                <a:schemeClr val="accent2"/>
              </a:buClr>
              <a:buSzPct val="76000"/>
              <a:buFont typeface="Wingdings" pitchFamily="2" charset="2"/>
              <a:buChar char="n"/>
              <a:defRPr kumimoji="0" sz="2300" kern="1200">
                <a:solidFill>
                  <a:schemeClr val="tx1"/>
                </a:solidFill>
                <a:latin typeface="Comic Sans MS" pitchFamily="66" charset="0"/>
                <a:ea typeface="+mj-ea"/>
                <a:cs typeface="+mn-cs"/>
              </a:defRPr>
            </a:lvl2pPr>
            <a:lvl3pPr marL="822960" indent="-228600" algn="l" rtl="0" eaLnBrk="1" latinLnBrk="0" hangingPunct="1">
              <a:spcBef>
                <a:spcPts val="500"/>
              </a:spcBef>
              <a:spcAft>
                <a:spcPts val="200"/>
              </a:spcAft>
              <a:buClr>
                <a:schemeClr val="bg1">
                  <a:shade val="50000"/>
                </a:schemeClr>
              </a:buClr>
              <a:buSzPct val="76000"/>
              <a:buFont typeface="Wingdings 3" pitchFamily="18" charset="2"/>
              <a:buChar char="}"/>
              <a:defRPr kumimoji="0" sz="2000" kern="1200">
                <a:solidFill>
                  <a:schemeClr val="tx1"/>
                </a:solidFill>
                <a:latin typeface="Comic Sans MS" pitchFamily="66" charset="0"/>
                <a:ea typeface="+mj-ea"/>
                <a:cs typeface="+mn-cs"/>
              </a:defRPr>
            </a:lvl3pPr>
            <a:lvl4pPr marL="1097280" indent="-228600" algn="l" rtl="0" eaLnBrk="1" latinLnBrk="0" hangingPunct="1">
              <a:spcBef>
                <a:spcPts val="400"/>
              </a:spcBef>
              <a:spcAft>
                <a:spcPts val="200"/>
              </a:spcAft>
              <a:buClr>
                <a:schemeClr val="accent2">
                  <a:shade val="75000"/>
                </a:schemeClr>
              </a:buClr>
              <a:buSzPct val="70000"/>
              <a:buFont typeface="Wingdings"/>
              <a:buChar char=""/>
              <a:defRPr kumimoji="0" sz="1800" kern="1200">
                <a:solidFill>
                  <a:schemeClr val="tx1"/>
                </a:solidFill>
                <a:latin typeface="Comic Sans MS" pitchFamily="66" charset="0"/>
                <a:ea typeface="+mj-ea"/>
                <a:cs typeface="+mn-cs"/>
              </a:defRPr>
            </a:lvl4pPr>
            <a:lvl5pPr marL="1371600" indent="-228600" algn="l" rtl="0" eaLnBrk="1" latinLnBrk="0" hangingPunct="1">
              <a:spcBef>
                <a:spcPts val="300"/>
              </a:spcBef>
              <a:spcAft>
                <a:spcPts val="200"/>
              </a:spcAft>
              <a:buClr>
                <a:schemeClr val="accent2"/>
              </a:buClr>
              <a:buSzPct val="70000"/>
              <a:buFont typeface="Wingdings"/>
              <a:buChar char=""/>
              <a:defRPr kumimoji="0" sz="1600" kern="1200">
                <a:solidFill>
                  <a:schemeClr val="tx1"/>
                </a:solidFill>
                <a:latin typeface="Comic Sans MS" pitchFamily="66" charset="0"/>
                <a:ea typeface="+mj-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Clr>
                <a:srgbClr val="727CA3"/>
              </a:buClr>
            </a:pPr>
            <a:r>
              <a:rPr lang="en-US" altLang="zh-CN" dirty="0" smtClean="0">
                <a:solidFill>
                  <a:prstClr val="black"/>
                </a:solidFill>
              </a:rPr>
              <a:t>WCDA</a:t>
            </a:r>
            <a:r>
              <a:rPr lang="zh-CN" altLang="en-US" dirty="0" smtClean="0">
                <a:solidFill>
                  <a:prstClr val="black"/>
                </a:solidFill>
              </a:rPr>
              <a:t>快速遍举法：</a:t>
            </a:r>
            <a:endParaRPr lang="en-US" altLang="zh-CN" dirty="0">
              <a:solidFill>
                <a:prstClr val="black"/>
              </a:solidFill>
            </a:endParaRPr>
          </a:p>
          <a:p>
            <a:pPr lvl="1">
              <a:buClr>
                <a:srgbClr val="9FB8CD"/>
              </a:buClr>
            </a:pPr>
            <a:r>
              <a:rPr lang="zh-CN" altLang="en-US" dirty="0" smtClean="0">
                <a:solidFill>
                  <a:prstClr val="black"/>
                </a:solidFill>
              </a:rPr>
              <a:t>在此坐标</a:t>
            </a:r>
            <a:r>
              <a:rPr lang="zh-CN" altLang="en-US" dirty="0" smtClean="0">
                <a:solidFill>
                  <a:prstClr val="black"/>
                </a:solidFill>
              </a:rPr>
              <a:t>系下计算</a:t>
            </a:r>
            <a:r>
              <a:rPr lang="zh-CN" altLang="en-US" dirty="0" smtClean="0">
                <a:solidFill>
                  <a:prstClr val="black"/>
                </a:solidFill>
              </a:rPr>
              <a:t>着火时间排序后平台区域的宽度，此宽度由时间基本保持不变的着火点的个数来衡量。</a:t>
            </a:r>
            <a:endParaRPr lang="en-US" altLang="zh-CN" dirty="0" smtClean="0">
              <a:solidFill>
                <a:prstClr val="black"/>
              </a:solidFill>
            </a:endParaRPr>
          </a:p>
          <a:p>
            <a:pPr lvl="1">
              <a:buClr>
                <a:srgbClr val="9FB8CD"/>
              </a:buClr>
            </a:pPr>
            <a:r>
              <a:rPr lang="zh-CN" altLang="en-US" dirty="0" smtClean="0">
                <a:solidFill>
                  <a:prstClr val="black"/>
                </a:solidFill>
              </a:rPr>
              <a:t>原则上越靠近准确簇射方向，平台区域就会越大。通过整个天区的遍历我们就可以找到最可几的天区位置。</a:t>
            </a:r>
            <a:endParaRPr lang="en-US" altLang="zh-CN" dirty="0">
              <a:solidFill>
                <a:prstClr val="black"/>
              </a:solidFill>
            </a:endParaRPr>
          </a:p>
        </p:txBody>
      </p:sp>
      <p:pic>
        <p:nvPicPr>
          <p:cNvPr id="7" name="图片 6"/>
          <p:cNvPicPr>
            <a:picLocks noChangeAspect="1"/>
          </p:cNvPicPr>
          <p:nvPr/>
        </p:nvPicPr>
        <p:blipFill>
          <a:blip r:embed="rId2"/>
          <a:stretch>
            <a:fillRect/>
          </a:stretch>
        </p:blipFill>
        <p:spPr>
          <a:xfrm>
            <a:off x="509911" y="4057941"/>
            <a:ext cx="3946721" cy="2179371"/>
          </a:xfrm>
          <a:prstGeom prst="rect">
            <a:avLst/>
          </a:prstGeom>
        </p:spPr>
      </p:pic>
      <p:sp>
        <p:nvSpPr>
          <p:cNvPr id="2" name="TextBox 1"/>
          <p:cNvSpPr txBox="1"/>
          <p:nvPr/>
        </p:nvSpPr>
        <p:spPr>
          <a:xfrm>
            <a:off x="1187624" y="6237312"/>
            <a:ext cx="2160240" cy="246221"/>
          </a:xfrm>
          <a:prstGeom prst="rect">
            <a:avLst/>
          </a:prstGeom>
          <a:noFill/>
        </p:spPr>
        <p:txBody>
          <a:bodyPr wrap="square" rtlCol="0">
            <a:spAutoFit/>
          </a:bodyPr>
          <a:lstStyle/>
          <a:p>
            <a:r>
              <a:rPr lang="zh-CN" altLang="en-US" sz="1000" dirty="0" smtClean="0">
                <a:latin typeface="+mj-ea"/>
                <a:ea typeface="+mj-ea"/>
              </a:rPr>
              <a:t>天区分区示意图</a:t>
            </a:r>
            <a:endParaRPr lang="zh-CN" altLang="en-US" sz="1000" dirty="0">
              <a:latin typeface="+mj-ea"/>
              <a:ea typeface="+mj-ea"/>
            </a:endParaRPr>
          </a:p>
        </p:txBody>
      </p:sp>
      <p:grpSp>
        <p:nvGrpSpPr>
          <p:cNvPr id="9" name="组合 2"/>
          <p:cNvGrpSpPr/>
          <p:nvPr/>
        </p:nvGrpSpPr>
        <p:grpSpPr>
          <a:xfrm>
            <a:off x="5203825" y="4135015"/>
            <a:ext cx="3311525" cy="2246313"/>
            <a:chOff x="5032375" y="4175125"/>
            <a:chExt cx="3311525" cy="2246313"/>
          </a:xfrm>
        </p:grpSpPr>
        <p:pic>
          <p:nvPicPr>
            <p:cNvPr id="10" name="图片 4"/>
            <p:cNvPicPr>
              <a:picLocks noChangeAspect="1"/>
            </p:cNvPicPr>
            <p:nvPr/>
          </p:nvPicPr>
          <p:blipFill>
            <a:blip r:embed="rId3"/>
            <a:srcRect/>
            <a:stretch>
              <a:fillRect/>
            </a:stretch>
          </p:blipFill>
          <p:spPr bwMode="auto">
            <a:xfrm>
              <a:off x="5032375" y="4175125"/>
              <a:ext cx="3311525" cy="2246313"/>
            </a:xfrm>
            <a:prstGeom prst="rect">
              <a:avLst/>
            </a:prstGeom>
            <a:noFill/>
            <a:ln w="9525">
              <a:noFill/>
              <a:miter lim="800000"/>
              <a:headEnd/>
              <a:tailEnd/>
            </a:ln>
          </p:spPr>
        </p:pic>
        <p:cxnSp>
          <p:nvCxnSpPr>
            <p:cNvPr id="11" name="直接连接符 14"/>
            <p:cNvCxnSpPr>
              <a:cxnSpLocks/>
            </p:cNvCxnSpPr>
            <p:nvPr/>
          </p:nvCxnSpPr>
          <p:spPr>
            <a:xfrm>
              <a:off x="6110514" y="4394994"/>
              <a:ext cx="6124" cy="1788319"/>
            </a:xfrm>
            <a:prstGeom prst="line">
              <a:avLst/>
            </a:prstGeom>
            <a:ln w="127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直接连接符 34"/>
            <p:cNvCxnSpPr>
              <a:cxnSpLocks/>
            </p:cNvCxnSpPr>
            <p:nvPr/>
          </p:nvCxnSpPr>
          <p:spPr>
            <a:xfrm flipH="1">
              <a:off x="6886575" y="4394994"/>
              <a:ext cx="31750" cy="1774031"/>
            </a:xfrm>
            <a:prstGeom prst="line">
              <a:avLst/>
            </a:prstGeom>
            <a:ln w="12700">
              <a:solidFill>
                <a:srgbClr val="FF0000"/>
              </a:solidFill>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12765513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1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48395</TotalTime>
  <Words>1158</Words>
  <Application>Microsoft Macintosh PowerPoint</Application>
  <PresentationFormat>On-screen Show (4:3)</PresentationFormat>
  <Paragraphs>111</Paragraphs>
  <Slides>17</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17</vt:i4>
      </vt:variant>
    </vt:vector>
  </HeadingPairs>
  <TitlesOfParts>
    <vt:vector size="30" baseType="lpstr">
      <vt:lpstr>Arial Unicode MS</vt:lpstr>
      <vt:lpstr>Calibri</vt:lpstr>
      <vt:lpstr>Cambria Math</vt:lpstr>
      <vt:lpstr>Comic Sans MS</vt:lpstr>
      <vt:lpstr>Cooper Std Black</vt:lpstr>
      <vt:lpstr>Tahoma</vt:lpstr>
      <vt:lpstr>Wingdings</vt:lpstr>
      <vt:lpstr>Wingdings 3</vt:lpstr>
      <vt:lpstr>宋体</vt:lpstr>
      <vt:lpstr>黑体</vt:lpstr>
      <vt:lpstr>Arial</vt:lpstr>
      <vt:lpstr>Origin</vt:lpstr>
      <vt:lpstr>1_Origin</vt:lpstr>
      <vt:lpstr>GPU based online noise filtering algorithm in LHASSO-WCDA</vt:lpstr>
      <vt:lpstr>报告大纲</vt:lpstr>
      <vt:lpstr>PowerPoint Presentation</vt:lpstr>
      <vt:lpstr>LHAASO-WCDA</vt:lpstr>
      <vt:lpstr>WCDA触发率</vt:lpstr>
      <vt:lpstr>WCDA的实验数据量</vt:lpstr>
      <vt:lpstr>快速遍举法</vt:lpstr>
      <vt:lpstr>快速遍举法</vt:lpstr>
      <vt:lpstr>快速遍举法</vt:lpstr>
      <vt:lpstr>GPU的应用</vt:lpstr>
      <vt:lpstr>GPU排序算法的研究</vt:lpstr>
      <vt:lpstr>GPU排序算法的研究</vt:lpstr>
      <vt:lpstr>GPU排序算法的研究</vt:lpstr>
      <vt:lpstr>GPU排序算法的研究</vt:lpstr>
      <vt:lpstr>GPU排序算法的研究</vt:lpstr>
      <vt:lpstr>总结：</vt:lpstr>
      <vt:lpstr>谢谢！！</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Zhiguo Yao</dc:creator>
  <cp:lastModifiedBy>Microsoft Office User</cp:lastModifiedBy>
  <cp:revision>2027</cp:revision>
  <dcterms:created xsi:type="dcterms:W3CDTF">2011-04-09T21:30:20Z</dcterms:created>
  <dcterms:modified xsi:type="dcterms:W3CDTF">2017-07-04T14:31:01Z</dcterms:modified>
</cp:coreProperties>
</file>