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7.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9.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11.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2.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3.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6" r:id="rId3"/>
    <p:sldMasterId id="2147483720" r:id="rId4"/>
    <p:sldMasterId id="2147483744" r:id="rId5"/>
    <p:sldMasterId id="2147483768" r:id="rId6"/>
    <p:sldMasterId id="2147483792" r:id="rId7"/>
    <p:sldMasterId id="2147483816" r:id="rId8"/>
    <p:sldMasterId id="2147483840" r:id="rId9"/>
    <p:sldMasterId id="2147483860" r:id="rId10"/>
    <p:sldMasterId id="2147483879" r:id="rId11"/>
    <p:sldMasterId id="2147483905" r:id="rId12"/>
    <p:sldMasterId id="2147483929" r:id="rId13"/>
    <p:sldMasterId id="2147483953" r:id="rId14"/>
  </p:sldMasterIdLst>
  <p:notesMasterIdLst>
    <p:notesMasterId r:id="rId34"/>
  </p:notesMasterIdLst>
  <p:handoutMasterIdLst>
    <p:handoutMasterId r:id="rId35"/>
  </p:handoutMasterIdLst>
  <p:sldIdLst>
    <p:sldId id="300" r:id="rId15"/>
    <p:sldId id="373" r:id="rId16"/>
    <p:sldId id="374" r:id="rId17"/>
    <p:sldId id="384" r:id="rId18"/>
    <p:sldId id="383" r:id="rId19"/>
    <p:sldId id="387" r:id="rId20"/>
    <p:sldId id="392" r:id="rId21"/>
    <p:sldId id="391" r:id="rId22"/>
    <p:sldId id="375" r:id="rId23"/>
    <p:sldId id="376" r:id="rId24"/>
    <p:sldId id="377" r:id="rId25"/>
    <p:sldId id="378" r:id="rId26"/>
    <p:sldId id="379" r:id="rId27"/>
    <p:sldId id="380" r:id="rId28"/>
    <p:sldId id="388" r:id="rId29"/>
    <p:sldId id="389" r:id="rId30"/>
    <p:sldId id="390" r:id="rId31"/>
    <p:sldId id="382" r:id="rId32"/>
    <p:sldId id="277" r:id="rId33"/>
  </p:sldIdLst>
  <p:sldSz cx="12188825" cy="6858000"/>
  <p:notesSz cx="6858000" cy="9144000"/>
  <p:defaultTextStyle>
    <a:defPPr>
      <a:defRPr lang="en-US"/>
    </a:defPPr>
    <a:lvl1pPr marL="0" algn="l" defTabSz="1217198" rtl="0" eaLnBrk="1" latinLnBrk="0" hangingPunct="1">
      <a:defRPr sz="2400" kern="1200">
        <a:solidFill>
          <a:schemeClr val="tx1"/>
        </a:solidFill>
        <a:latin typeface="+mn-lt"/>
        <a:ea typeface="+mn-ea"/>
        <a:cs typeface="+mn-cs"/>
      </a:defRPr>
    </a:lvl1pPr>
    <a:lvl2pPr marL="608916" algn="l" defTabSz="1217198" rtl="0" eaLnBrk="1" latinLnBrk="0" hangingPunct="1">
      <a:defRPr sz="2400" kern="1200">
        <a:solidFill>
          <a:schemeClr val="tx1"/>
        </a:solidFill>
        <a:latin typeface="+mn-lt"/>
        <a:ea typeface="+mn-ea"/>
        <a:cs typeface="+mn-cs"/>
      </a:defRPr>
    </a:lvl2pPr>
    <a:lvl3pPr marL="1217832" algn="l" defTabSz="1217198" rtl="0" eaLnBrk="1" latinLnBrk="0" hangingPunct="1">
      <a:defRPr sz="2400" kern="1200">
        <a:solidFill>
          <a:schemeClr val="tx1"/>
        </a:solidFill>
        <a:latin typeface="+mn-lt"/>
        <a:ea typeface="+mn-ea"/>
        <a:cs typeface="+mn-cs"/>
      </a:defRPr>
    </a:lvl3pPr>
    <a:lvl4pPr marL="1826112" algn="l" defTabSz="1217198" rtl="0" eaLnBrk="1" latinLnBrk="0" hangingPunct="1">
      <a:defRPr sz="2400" kern="1200">
        <a:solidFill>
          <a:schemeClr val="tx1"/>
        </a:solidFill>
        <a:latin typeface="+mn-lt"/>
        <a:ea typeface="+mn-ea"/>
        <a:cs typeface="+mn-cs"/>
      </a:defRPr>
    </a:lvl4pPr>
    <a:lvl5pPr marL="2435024" algn="l" defTabSz="1217198" rtl="0" eaLnBrk="1" latinLnBrk="0" hangingPunct="1">
      <a:defRPr sz="2400" kern="1200">
        <a:solidFill>
          <a:schemeClr val="tx1"/>
        </a:solidFill>
        <a:latin typeface="+mn-lt"/>
        <a:ea typeface="+mn-ea"/>
        <a:cs typeface="+mn-cs"/>
      </a:defRPr>
    </a:lvl5pPr>
    <a:lvl6pPr marL="3043927" algn="l" defTabSz="1217198" rtl="0" eaLnBrk="1" latinLnBrk="0" hangingPunct="1">
      <a:defRPr sz="2400" kern="1200">
        <a:solidFill>
          <a:schemeClr val="tx1"/>
        </a:solidFill>
        <a:latin typeface="+mn-lt"/>
        <a:ea typeface="+mn-ea"/>
        <a:cs typeface="+mn-cs"/>
      </a:defRPr>
    </a:lvl6pPr>
    <a:lvl7pPr marL="3652859" algn="l" defTabSz="1217198" rtl="0" eaLnBrk="1" latinLnBrk="0" hangingPunct="1">
      <a:defRPr sz="2400" kern="1200">
        <a:solidFill>
          <a:schemeClr val="tx1"/>
        </a:solidFill>
        <a:latin typeface="+mn-lt"/>
        <a:ea typeface="+mn-ea"/>
        <a:cs typeface="+mn-cs"/>
      </a:defRPr>
    </a:lvl7pPr>
    <a:lvl8pPr marL="4261763" algn="l" defTabSz="1217198" rtl="0" eaLnBrk="1" latinLnBrk="0" hangingPunct="1">
      <a:defRPr sz="2400" kern="1200">
        <a:solidFill>
          <a:schemeClr val="tx1"/>
        </a:solidFill>
        <a:latin typeface="+mn-lt"/>
        <a:ea typeface="+mn-ea"/>
        <a:cs typeface="+mn-cs"/>
      </a:defRPr>
    </a:lvl8pPr>
    <a:lvl9pPr marL="4870663" algn="l" defTabSz="1217198" rtl="0" eaLnBrk="1" latinLnBrk="0" hangingPunct="1">
      <a:defRPr sz="2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63">
          <p15:clr>
            <a:srgbClr val="A4A3A4"/>
          </p15:clr>
        </p15:guide>
        <p15:guide id="2" orient="horz" pos="4212">
          <p15:clr>
            <a:srgbClr val="A4A3A4"/>
          </p15:clr>
        </p15:guide>
        <p15:guide id="3" orient="horz" pos="3887">
          <p15:clr>
            <a:srgbClr val="A4A3A4"/>
          </p15:clr>
        </p15:guide>
        <p15:guide id="4" pos="3943">
          <p15:clr>
            <a:srgbClr val="A4A3A4"/>
          </p15:clr>
        </p15:guide>
        <p15:guide id="5" pos="2279">
          <p15:clr>
            <a:srgbClr val="A4A3A4"/>
          </p15:clr>
        </p15:guide>
        <p15:guide id="6" pos="5452">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BF0000"/>
    <a:srgbClr val="FFFFFF"/>
    <a:srgbClr val="5F5F5F"/>
    <a:srgbClr val="000000"/>
    <a:srgbClr val="414042"/>
    <a:srgbClr val="00B4E5"/>
    <a:srgbClr val="0094BC"/>
    <a:srgbClr val="001D32"/>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99" autoAdjust="0"/>
    <p:restoredTop sz="95732" autoAdjust="0"/>
  </p:normalViewPr>
  <p:slideViewPr>
    <p:cSldViewPr snapToGrid="0" snapToObjects="1">
      <p:cViewPr>
        <p:scale>
          <a:sx n="80" d="100"/>
          <a:sy n="80" d="100"/>
        </p:scale>
        <p:origin x="-222" y="-150"/>
      </p:cViewPr>
      <p:guideLst>
        <p:guide orient="horz" pos="463"/>
        <p:guide orient="horz" pos="4212"/>
        <p:guide orient="horz" pos="3887"/>
        <p:guide pos="3943"/>
        <p:guide pos="2279"/>
        <p:guide pos="5452"/>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6" d="100"/>
          <a:sy n="86" d="100"/>
        </p:scale>
        <p:origin x="-309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Thermal%20Product%20Info\ASHRAE\ASHRAE%202014%20Seattle%20Conference\Prep%20Work%20and%20Draft%20Presentations\Power%20Trends%20Data.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0" i="0" u="none" strike="noStrike" baseline="0">
                <a:solidFill>
                  <a:srgbClr val="002060"/>
                </a:solidFill>
                <a:latin typeface="Arial"/>
                <a:ea typeface="Arial"/>
                <a:cs typeface="Arial"/>
              </a:defRPr>
            </a:pPr>
            <a:r>
              <a:rPr lang="en-US" sz="1400" b="0" i="0" u="none" strike="noStrike" baseline="0" dirty="0" smtClean="0">
                <a:solidFill>
                  <a:srgbClr val="002060"/>
                </a:solidFill>
                <a:latin typeface="Arial"/>
                <a:cs typeface="Arial"/>
              </a:rPr>
              <a:t>Maximum Server Power</a:t>
            </a:r>
            <a:endParaRPr lang="en-US" sz="1400" b="0" i="0" u="none" strike="noStrike" baseline="0" dirty="0">
              <a:solidFill>
                <a:srgbClr val="002060"/>
              </a:solidFill>
              <a:latin typeface="Arial"/>
              <a:cs typeface="Arial"/>
            </a:endParaRPr>
          </a:p>
          <a:p>
            <a:pPr>
              <a:defRPr sz="1200" b="0" i="0" u="none" strike="noStrike" baseline="0">
                <a:solidFill>
                  <a:srgbClr val="002060"/>
                </a:solidFill>
                <a:latin typeface="Arial"/>
                <a:ea typeface="Arial"/>
                <a:cs typeface="Arial"/>
              </a:defRPr>
            </a:pPr>
            <a:r>
              <a:rPr lang="en-US" sz="1200" b="0" i="0" u="none" strike="noStrike" baseline="0" dirty="0">
                <a:solidFill>
                  <a:srgbClr val="002060"/>
                </a:solidFill>
                <a:latin typeface="Arial"/>
                <a:cs typeface="Arial"/>
              </a:rPr>
              <a:t>ASHRAE Update 2012</a:t>
            </a:r>
          </a:p>
        </c:rich>
      </c:tx>
      <c:layout>
        <c:manualLayout>
          <c:xMode val="edge"/>
          <c:yMode val="edge"/>
          <c:x val="0.26240759025248483"/>
          <c:y val="1.6591358772461234E-2"/>
        </c:manualLayout>
      </c:layout>
      <c:overlay val="0"/>
      <c:spPr>
        <a:noFill/>
        <a:ln w="25400">
          <a:noFill/>
        </a:ln>
      </c:spPr>
    </c:title>
    <c:autoTitleDeleted val="0"/>
    <c:plotArea>
      <c:layout>
        <c:manualLayout>
          <c:layoutTarget val="inner"/>
          <c:xMode val="edge"/>
          <c:yMode val="edge"/>
          <c:x val="0.14268373070564086"/>
          <c:y val="0.18217298972622428"/>
          <c:w val="0.73517455822485545"/>
          <c:h val="0.65882494864060548"/>
        </c:manualLayout>
      </c:layout>
      <c:scatterChart>
        <c:scatterStyle val="lineMarker"/>
        <c:varyColors val="0"/>
        <c:ser>
          <c:idx val="0"/>
          <c:order val="0"/>
          <c:tx>
            <c:strRef>
              <c:f>'1U'!$C$15</c:f>
              <c:strCache>
                <c:ptCount val="1"/>
                <c:pt idx="0">
                  <c:v>1U 1S</c:v>
                </c:pt>
              </c:strCache>
            </c:strRef>
          </c:tx>
          <c:spPr>
            <a:ln w="12700">
              <a:solidFill>
                <a:srgbClr val="000080"/>
              </a:solidFill>
              <a:prstDash val="solid"/>
            </a:ln>
          </c:spPr>
          <c:marker>
            <c:symbol val="diamond"/>
            <c:size val="5"/>
            <c:spPr>
              <a:solidFill>
                <a:srgbClr val="000080"/>
              </a:solidFill>
              <a:ln>
                <a:solidFill>
                  <a:srgbClr val="000080"/>
                </a:solidFill>
                <a:prstDash val="solid"/>
              </a:ln>
            </c:spPr>
          </c:marker>
          <c:xVal>
            <c:numRef>
              <c:f>'1U'!$D$14:$F$14</c:f>
              <c:numCache>
                <c:formatCode>General</c:formatCode>
                <c:ptCount val="3"/>
                <c:pt idx="0">
                  <c:v>2010</c:v>
                </c:pt>
                <c:pt idx="1">
                  <c:v>2015</c:v>
                </c:pt>
                <c:pt idx="2">
                  <c:v>2020</c:v>
                </c:pt>
              </c:numCache>
            </c:numRef>
          </c:xVal>
          <c:yVal>
            <c:numRef>
              <c:f>'1U'!$D$15:$F$15</c:f>
              <c:numCache>
                <c:formatCode>General</c:formatCode>
                <c:ptCount val="3"/>
                <c:pt idx="0">
                  <c:v>10710</c:v>
                </c:pt>
                <c:pt idx="1">
                  <c:v>12180</c:v>
                </c:pt>
                <c:pt idx="2">
                  <c:v>13860</c:v>
                </c:pt>
              </c:numCache>
            </c:numRef>
          </c:yVal>
          <c:smooth val="0"/>
        </c:ser>
        <c:ser>
          <c:idx val="1"/>
          <c:order val="1"/>
          <c:tx>
            <c:strRef>
              <c:f>'1U'!$C$16</c:f>
              <c:strCache>
                <c:ptCount val="1"/>
                <c:pt idx="0">
                  <c:v>1U 2S</c:v>
                </c:pt>
              </c:strCache>
            </c:strRef>
          </c:tx>
          <c:spPr>
            <a:ln w="12700">
              <a:solidFill>
                <a:srgbClr val="FF00FF"/>
              </a:solidFill>
              <a:prstDash val="solid"/>
            </a:ln>
          </c:spPr>
          <c:marker>
            <c:symbol val="square"/>
            <c:size val="5"/>
            <c:spPr>
              <a:solidFill>
                <a:srgbClr val="FF00FF"/>
              </a:solidFill>
              <a:ln>
                <a:solidFill>
                  <a:srgbClr val="FF00FF"/>
                </a:solidFill>
                <a:prstDash val="solid"/>
              </a:ln>
            </c:spPr>
          </c:marker>
          <c:xVal>
            <c:numRef>
              <c:f>'1U'!$D$14:$F$14</c:f>
              <c:numCache>
                <c:formatCode>General</c:formatCode>
                <c:ptCount val="3"/>
                <c:pt idx="0">
                  <c:v>2010</c:v>
                </c:pt>
                <c:pt idx="1">
                  <c:v>2015</c:v>
                </c:pt>
                <c:pt idx="2">
                  <c:v>2020</c:v>
                </c:pt>
              </c:numCache>
            </c:numRef>
          </c:xVal>
          <c:yVal>
            <c:numRef>
              <c:f>'1U'!$D$16:$F$16</c:f>
              <c:numCache>
                <c:formatCode>General</c:formatCode>
                <c:ptCount val="3"/>
                <c:pt idx="0">
                  <c:v>25200</c:v>
                </c:pt>
                <c:pt idx="1">
                  <c:v>30870</c:v>
                </c:pt>
                <c:pt idx="2">
                  <c:v>36540</c:v>
                </c:pt>
              </c:numCache>
            </c:numRef>
          </c:yVal>
          <c:smooth val="0"/>
        </c:ser>
        <c:ser>
          <c:idx val="2"/>
          <c:order val="2"/>
          <c:tx>
            <c:strRef>
              <c:f>'1U'!$C$17</c:f>
              <c:strCache>
                <c:ptCount val="1"/>
                <c:pt idx="0">
                  <c:v>1U 4S</c:v>
                </c:pt>
              </c:strCache>
            </c:strRef>
          </c:tx>
          <c:spPr>
            <a:ln w="19050">
              <a:solidFill>
                <a:srgbClr val="FF0000"/>
              </a:solidFill>
              <a:prstDash val="solid"/>
            </a:ln>
          </c:spPr>
          <c:marker>
            <c:symbol val="triangle"/>
            <c:size val="5"/>
            <c:spPr>
              <a:solidFill>
                <a:srgbClr val="FF0000"/>
              </a:solidFill>
              <a:ln>
                <a:solidFill>
                  <a:srgbClr val="FF0000"/>
                </a:solidFill>
                <a:prstDash val="solid"/>
              </a:ln>
            </c:spPr>
          </c:marker>
          <c:xVal>
            <c:numRef>
              <c:f>'1U'!$D$14:$F$14</c:f>
              <c:numCache>
                <c:formatCode>General</c:formatCode>
                <c:ptCount val="3"/>
                <c:pt idx="0">
                  <c:v>2010</c:v>
                </c:pt>
                <c:pt idx="1">
                  <c:v>2015</c:v>
                </c:pt>
                <c:pt idx="2">
                  <c:v>2020</c:v>
                </c:pt>
              </c:numCache>
            </c:numRef>
          </c:xVal>
          <c:yVal>
            <c:numRef>
              <c:f>'1U'!$D$17:$F$17</c:f>
              <c:numCache>
                <c:formatCode>General</c:formatCode>
                <c:ptCount val="3"/>
                <c:pt idx="0">
                  <c:v>42000</c:v>
                </c:pt>
                <c:pt idx="1">
                  <c:v>46200</c:v>
                </c:pt>
                <c:pt idx="2">
                  <c:v>50400</c:v>
                </c:pt>
              </c:numCache>
            </c:numRef>
          </c:yVal>
          <c:smooth val="0"/>
        </c:ser>
        <c:ser>
          <c:idx val="3"/>
          <c:order val="3"/>
          <c:tx>
            <c:strRef>
              <c:f>'1U'!$C$18</c:f>
              <c:strCache>
                <c:ptCount val="1"/>
                <c:pt idx="0">
                  <c:v>2U 2S</c:v>
                </c:pt>
              </c:strCache>
            </c:strRef>
          </c:tx>
          <c:spPr>
            <a:ln w="12700">
              <a:solidFill>
                <a:srgbClr val="00FFFF"/>
              </a:solidFill>
              <a:prstDash val="solid"/>
            </a:ln>
          </c:spPr>
          <c:marker>
            <c:symbol val="x"/>
            <c:size val="5"/>
            <c:spPr>
              <a:noFill/>
              <a:ln>
                <a:solidFill>
                  <a:srgbClr val="00FFFF"/>
                </a:solidFill>
                <a:prstDash val="solid"/>
              </a:ln>
            </c:spPr>
          </c:marker>
          <c:xVal>
            <c:numRef>
              <c:f>'1U'!$D$14:$F$14</c:f>
              <c:numCache>
                <c:formatCode>General</c:formatCode>
                <c:ptCount val="3"/>
                <c:pt idx="0">
                  <c:v>2010</c:v>
                </c:pt>
                <c:pt idx="1">
                  <c:v>2015</c:v>
                </c:pt>
                <c:pt idx="2">
                  <c:v>2020</c:v>
                </c:pt>
              </c:numCache>
            </c:numRef>
          </c:xVal>
          <c:yVal>
            <c:numRef>
              <c:f>'1U'!$D$18:$F$18</c:f>
              <c:numCache>
                <c:formatCode>General</c:formatCode>
                <c:ptCount val="3"/>
                <c:pt idx="0">
                  <c:v>15750</c:v>
                </c:pt>
                <c:pt idx="1">
                  <c:v>23100</c:v>
                </c:pt>
                <c:pt idx="2">
                  <c:v>26250</c:v>
                </c:pt>
              </c:numCache>
            </c:numRef>
          </c:yVal>
          <c:smooth val="0"/>
        </c:ser>
        <c:ser>
          <c:idx val="4"/>
          <c:order val="4"/>
          <c:tx>
            <c:strRef>
              <c:f>'1U'!$C$19</c:f>
              <c:strCache>
                <c:ptCount val="1"/>
                <c:pt idx="0">
                  <c:v>2U 4S</c:v>
                </c:pt>
              </c:strCache>
            </c:strRef>
          </c:tx>
          <c:spPr>
            <a:ln w="12700">
              <a:solidFill>
                <a:srgbClr val="800080"/>
              </a:solidFill>
              <a:prstDash val="solid"/>
            </a:ln>
          </c:spPr>
          <c:marker>
            <c:symbol val="star"/>
            <c:size val="5"/>
            <c:spPr>
              <a:noFill/>
              <a:ln>
                <a:solidFill>
                  <a:srgbClr val="800080"/>
                </a:solidFill>
                <a:prstDash val="solid"/>
              </a:ln>
            </c:spPr>
          </c:marker>
          <c:xVal>
            <c:numRef>
              <c:f>'1U'!$D$14:$F$14</c:f>
              <c:numCache>
                <c:formatCode>General</c:formatCode>
                <c:ptCount val="3"/>
                <c:pt idx="0">
                  <c:v>2010</c:v>
                </c:pt>
                <c:pt idx="1">
                  <c:v>2015</c:v>
                </c:pt>
                <c:pt idx="2">
                  <c:v>2020</c:v>
                </c:pt>
              </c:numCache>
            </c:numRef>
          </c:xVal>
          <c:yVal>
            <c:numRef>
              <c:f>'1U'!$D$19:$F$19</c:f>
              <c:numCache>
                <c:formatCode>General</c:formatCode>
                <c:ptCount val="3"/>
                <c:pt idx="0">
                  <c:v>29400</c:v>
                </c:pt>
                <c:pt idx="1">
                  <c:v>37800</c:v>
                </c:pt>
                <c:pt idx="2">
                  <c:v>42000</c:v>
                </c:pt>
              </c:numCache>
            </c:numRef>
          </c:yVal>
          <c:smooth val="0"/>
        </c:ser>
        <c:dLbls>
          <c:showLegendKey val="0"/>
          <c:showVal val="0"/>
          <c:showCatName val="0"/>
          <c:showSerName val="0"/>
          <c:showPercent val="0"/>
          <c:showBubbleSize val="0"/>
        </c:dLbls>
        <c:axId val="194011520"/>
        <c:axId val="194013824"/>
      </c:scatterChart>
      <c:valAx>
        <c:axId val="194011520"/>
        <c:scaling>
          <c:orientation val="minMax"/>
          <c:max val="2020"/>
          <c:min val="2010"/>
        </c:scaling>
        <c:delete val="0"/>
        <c:axPos val="b"/>
        <c:majorGridlines>
          <c:spPr>
            <a:ln w="3175">
              <a:solidFill>
                <a:srgbClr val="000000"/>
              </a:solidFill>
              <a:prstDash val="solid"/>
            </a:ln>
          </c:spPr>
        </c:majorGridlines>
        <c:title>
          <c:tx>
            <c:rich>
              <a:bodyPr/>
              <a:lstStyle/>
              <a:p>
                <a:pPr>
                  <a:defRPr sz="1100" b="1" i="0" u="none" strike="noStrike" baseline="0">
                    <a:solidFill>
                      <a:srgbClr val="000000"/>
                    </a:solidFill>
                    <a:latin typeface="Arial"/>
                    <a:ea typeface="Arial"/>
                    <a:cs typeface="Arial"/>
                  </a:defRPr>
                </a:pPr>
                <a:r>
                  <a:rPr lang="en-US" sz="1100" b="1" dirty="0"/>
                  <a:t>Year</a:t>
                </a:r>
              </a:p>
            </c:rich>
          </c:tx>
          <c:layout>
            <c:manualLayout>
              <c:xMode val="edge"/>
              <c:yMode val="edge"/>
              <c:x val="0.47341560564409968"/>
              <c:y val="0.9205902184129819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zh-CN"/>
          </a:p>
        </c:txPr>
        <c:crossAx val="194013824"/>
        <c:crosses val="autoZero"/>
        <c:crossBetween val="midCat"/>
        <c:majorUnit val="1"/>
        <c:minorUnit val="0.5"/>
      </c:valAx>
      <c:valAx>
        <c:axId val="194013824"/>
        <c:scaling>
          <c:orientation val="minMax"/>
        </c:scaling>
        <c:delete val="0"/>
        <c:axPos val="l"/>
        <c:majorGridlines>
          <c:spPr>
            <a:ln w="3175">
              <a:solidFill>
                <a:srgbClr val="000000"/>
              </a:solidFill>
              <a:prstDash val="solid"/>
            </a:ln>
          </c:spPr>
        </c:majorGridlines>
        <c:title>
          <c:tx>
            <c:rich>
              <a:bodyPr/>
              <a:lstStyle/>
              <a:p>
                <a:pPr>
                  <a:defRPr sz="1400" b="0" i="0" u="none" strike="noStrike" baseline="0">
                    <a:solidFill>
                      <a:srgbClr val="000000"/>
                    </a:solidFill>
                    <a:latin typeface="Arial"/>
                    <a:ea typeface="Arial"/>
                    <a:cs typeface="Arial"/>
                  </a:defRPr>
                </a:pPr>
                <a:r>
                  <a:rPr lang="en-US" sz="900" b="1" dirty="0"/>
                  <a:t>42U Rack Power - </a:t>
                </a:r>
                <a:r>
                  <a:rPr lang="en-US" sz="900" b="1" dirty="0" smtClean="0"/>
                  <a:t>kW</a:t>
                </a:r>
                <a:endParaRPr lang="en-US" sz="900" b="1" dirty="0"/>
              </a:p>
            </c:rich>
          </c:tx>
          <c:layout>
            <c:manualLayout>
              <c:xMode val="edge"/>
              <c:yMode val="edge"/>
              <c:x val="1.8684056383373629E-2"/>
              <c:y val="0.3275371425626810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zh-CN"/>
          </a:p>
        </c:txPr>
        <c:crossAx val="194011520"/>
        <c:crosses val="autoZero"/>
        <c:crossBetween val="midCat"/>
        <c:dispUnits>
          <c:builtInUnit val="thousands"/>
        </c:dispUnits>
      </c:valAx>
      <c:spPr>
        <a:solidFill>
          <a:srgbClr val="FFFFFF"/>
        </a:solidFill>
        <a:ln w="12700">
          <a:solidFill>
            <a:srgbClr val="808080"/>
          </a:solidFill>
          <a:prstDash val="solid"/>
        </a:ln>
      </c:spPr>
    </c:plotArea>
    <c:legend>
      <c:legendPos val="r"/>
      <c:layout>
        <c:manualLayout>
          <c:xMode val="edge"/>
          <c:yMode val="edge"/>
          <c:x val="0.13755285989672791"/>
          <c:y val="0.20520371492025033"/>
          <c:w val="0.1326594647218097"/>
          <c:h val="0.21747920934061171"/>
        </c:manualLayout>
      </c:layout>
      <c:overlay val="0"/>
      <c:spPr>
        <a:solidFill>
          <a:srgbClr val="FFFFFF"/>
        </a:solidFill>
        <a:ln w="3175">
          <a:solidFill>
            <a:srgbClr val="000000"/>
          </a:solidFill>
          <a:prstDash val="solid"/>
        </a:ln>
      </c:spPr>
      <c:txPr>
        <a:bodyPr/>
        <a:lstStyle/>
        <a:p>
          <a:pPr>
            <a:defRPr sz="1100" b="0" i="0" u="none" strike="noStrike" baseline="0">
              <a:solidFill>
                <a:srgbClr val="000000"/>
              </a:solidFill>
              <a:latin typeface="Arial"/>
              <a:ea typeface="Arial"/>
              <a:cs typeface="Arial"/>
            </a:defRPr>
          </a:pPr>
          <a:endParaRPr lang="zh-CN"/>
        </a:p>
      </c:tx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zh-CN"/>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sz="1000" dirty="0">
              <a:latin typeface="Arial" pitchFamily="34" charset="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1C0EDC-3B04-4D43-AC98-A606493C474D}" type="datetimeFigureOut">
              <a:rPr lang="en-US" sz="1000" smtClean="0">
                <a:latin typeface="Arial" pitchFamily="34" charset="0"/>
                <a:cs typeface="Arial" pitchFamily="34" charset="0"/>
              </a:rPr>
              <a:t>7/2/2017</a:t>
            </a:fld>
            <a:endParaRPr lang="en-US" sz="1000" dirty="0">
              <a:latin typeface="Arial" pitchFamily="34" charset="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lvl="0"/>
            <a:r>
              <a:rPr lang="en-US" sz="800" cap="all" dirty="0">
                <a:solidFill>
                  <a:srgbClr val="939598"/>
                </a:solidFill>
                <a:latin typeface="Arial" pitchFamily="34" charset="0"/>
                <a:cs typeface="Arial" pitchFamily="34" charset="0"/>
              </a:rPr>
              <a:t>2011 LENOVO CONFIDENTIAL. All rights reserved</a:t>
            </a:r>
            <a:r>
              <a:rPr lang="en-US" sz="800" cap="all" dirty="0" smtClean="0">
                <a:solidFill>
                  <a:srgbClr val="939598"/>
                </a:solidFill>
                <a:latin typeface="Arial" pitchFamily="34" charset="0"/>
                <a:cs typeface="Arial" pitchFamily="34" charset="0"/>
              </a:rPr>
              <a:t>.</a:t>
            </a:r>
            <a:endParaRPr lang="en-US" sz="800" cap="all" dirty="0">
              <a:solidFill>
                <a:srgbClr val="939598"/>
              </a:solidFill>
              <a:latin typeface="Arial" pitchFamily="34" charset="0"/>
              <a:cs typeface="Arial"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7F3538-DD9D-4F25-8311-592750C50641}" type="slidenum">
              <a:rPr lang="en-US" sz="800" smtClean="0">
                <a:latin typeface="Arial" pitchFamily="34" charset="0"/>
                <a:cs typeface="Arial" pitchFamily="34" charset="0"/>
              </a:rPr>
              <a:t>‹#›</a:t>
            </a:fld>
            <a:endParaRPr lang="en-US" sz="800" dirty="0">
              <a:latin typeface="Arial" pitchFamily="34" charset="0"/>
              <a:cs typeface="Arial" pitchFamily="34" charset="0"/>
            </a:endParaRPr>
          </a:p>
        </p:txBody>
      </p:sp>
    </p:spTree>
    <p:extLst>
      <p:ext uri="{BB962C8B-B14F-4D97-AF65-F5344CB8AC3E}">
        <p14:creationId xmlns:p14="http://schemas.microsoft.com/office/powerpoint/2010/main" val="442392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000">
                <a:latin typeface="Arial" pitchFamily="34" charset="0"/>
                <a:cs typeface="Arial"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000">
                <a:latin typeface="Arial" pitchFamily="34" charset="0"/>
                <a:cs typeface="Arial" pitchFamily="34" charset="0"/>
              </a:defRPr>
            </a:lvl1pPr>
          </a:lstStyle>
          <a:p>
            <a:fld id="{F23CF275-28B3-497F-9AED-85D5F023BA5C}" type="datetimeFigureOut">
              <a:rPr lang="en-US" smtClean="0"/>
              <a:t>7/2/2017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000">
                <a:latin typeface="Arial" pitchFamily="34" charset="0"/>
                <a:cs typeface="Arial" pitchFamily="34" charset="0"/>
              </a:defRPr>
            </a:lvl1pPr>
          </a:lstStyle>
          <a:p>
            <a:r>
              <a:rPr lang="en-US" sz="800" cap="all" dirty="0" smtClean="0">
                <a:solidFill>
                  <a:srgbClr val="939598"/>
                </a:solidFill>
              </a:rPr>
              <a:t>2011 LENOVO CONFIDENTIAL. All rights reserved.</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atin typeface="Arial" pitchFamily="34" charset="0"/>
                <a:cs typeface="Arial" pitchFamily="34" charset="0"/>
              </a:defRPr>
            </a:lvl1pPr>
          </a:lstStyle>
          <a:p>
            <a:fld id="{4AED87EB-65D7-4500-873C-410831173A82}" type="slidenum">
              <a:rPr lang="en-US" smtClean="0"/>
              <a:t>‹#›</a:t>
            </a:fld>
            <a:endParaRPr lang="en-US" dirty="0"/>
          </a:p>
        </p:txBody>
      </p:sp>
    </p:spTree>
    <p:extLst>
      <p:ext uri="{BB962C8B-B14F-4D97-AF65-F5344CB8AC3E}">
        <p14:creationId xmlns:p14="http://schemas.microsoft.com/office/powerpoint/2010/main" val="359875457"/>
      </p:ext>
    </p:extLst>
  </p:cSld>
  <p:clrMap bg1="lt1" tx1="dk1" bg2="lt2" tx2="dk2" accent1="accent1" accent2="accent2" accent3="accent3" accent4="accent4" accent5="accent5" accent6="accent6" hlink="hlink" folHlink="folHlink"/>
  <p:notesStyle>
    <a:lvl1pPr marL="0" algn="l" defTabSz="1217198" rtl="0" eaLnBrk="1" latinLnBrk="0" hangingPunct="1">
      <a:defRPr sz="1600" kern="1200">
        <a:solidFill>
          <a:schemeClr val="tx1"/>
        </a:solidFill>
        <a:latin typeface="+mn-lt"/>
        <a:ea typeface="+mn-ea"/>
        <a:cs typeface="+mn-cs"/>
      </a:defRPr>
    </a:lvl1pPr>
    <a:lvl2pPr marL="608916" algn="l" defTabSz="1217198" rtl="0" eaLnBrk="1" latinLnBrk="0" hangingPunct="1">
      <a:defRPr sz="1600" kern="1200">
        <a:solidFill>
          <a:schemeClr val="tx1"/>
        </a:solidFill>
        <a:latin typeface="+mn-lt"/>
        <a:ea typeface="+mn-ea"/>
        <a:cs typeface="+mn-cs"/>
      </a:defRPr>
    </a:lvl2pPr>
    <a:lvl3pPr marL="1217832" algn="l" defTabSz="1217198" rtl="0" eaLnBrk="1" latinLnBrk="0" hangingPunct="1">
      <a:defRPr sz="1600" kern="1200">
        <a:solidFill>
          <a:schemeClr val="tx1"/>
        </a:solidFill>
        <a:latin typeface="+mn-lt"/>
        <a:ea typeface="+mn-ea"/>
        <a:cs typeface="+mn-cs"/>
      </a:defRPr>
    </a:lvl3pPr>
    <a:lvl4pPr marL="1826112" algn="l" defTabSz="1217198" rtl="0" eaLnBrk="1" latinLnBrk="0" hangingPunct="1">
      <a:defRPr sz="1600" kern="1200">
        <a:solidFill>
          <a:schemeClr val="tx1"/>
        </a:solidFill>
        <a:latin typeface="+mn-lt"/>
        <a:ea typeface="+mn-ea"/>
        <a:cs typeface="+mn-cs"/>
      </a:defRPr>
    </a:lvl4pPr>
    <a:lvl5pPr marL="2435024" algn="l" defTabSz="1217198" rtl="0" eaLnBrk="1" latinLnBrk="0" hangingPunct="1">
      <a:defRPr sz="1600" kern="1200">
        <a:solidFill>
          <a:schemeClr val="tx1"/>
        </a:solidFill>
        <a:latin typeface="+mn-lt"/>
        <a:ea typeface="+mn-ea"/>
        <a:cs typeface="+mn-cs"/>
      </a:defRPr>
    </a:lvl5pPr>
    <a:lvl6pPr marL="3043927" algn="l" defTabSz="1217198" rtl="0" eaLnBrk="1" latinLnBrk="0" hangingPunct="1">
      <a:defRPr sz="1600" kern="1200">
        <a:solidFill>
          <a:schemeClr val="tx1"/>
        </a:solidFill>
        <a:latin typeface="+mn-lt"/>
        <a:ea typeface="+mn-ea"/>
        <a:cs typeface="+mn-cs"/>
      </a:defRPr>
    </a:lvl6pPr>
    <a:lvl7pPr marL="3652859" algn="l" defTabSz="1217198" rtl="0" eaLnBrk="1" latinLnBrk="0" hangingPunct="1">
      <a:defRPr sz="1600" kern="1200">
        <a:solidFill>
          <a:schemeClr val="tx1"/>
        </a:solidFill>
        <a:latin typeface="+mn-lt"/>
        <a:ea typeface="+mn-ea"/>
        <a:cs typeface="+mn-cs"/>
      </a:defRPr>
    </a:lvl7pPr>
    <a:lvl8pPr marL="4261763" algn="l" defTabSz="1217198" rtl="0" eaLnBrk="1" latinLnBrk="0" hangingPunct="1">
      <a:defRPr sz="1600" kern="1200">
        <a:solidFill>
          <a:schemeClr val="tx1"/>
        </a:solidFill>
        <a:latin typeface="+mn-lt"/>
        <a:ea typeface="+mn-ea"/>
        <a:cs typeface="+mn-cs"/>
      </a:defRPr>
    </a:lvl8pPr>
    <a:lvl9pPr marL="4870663" algn="l" defTabSz="121719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964" tIns="46982" rIns="93964" bIns="46982" numCol="1" anchor="t" anchorCtr="0" compatLnSpc="1">
            <a:prstTxWarp prst="textNoShape">
              <a:avLst/>
            </a:prstTxWarp>
          </a:bodyPr>
          <a:lstStyle/>
          <a:p>
            <a:pPr eaLnBrk="1" hangingPunct="1">
              <a:spcBef>
                <a:spcPct val="0"/>
              </a:spcBef>
            </a:pPr>
            <a:r>
              <a:rPr lang="fr-FR" altLang="en-US" sz="1000" dirty="0" smtClean="0"/>
              <a:t>There are 3 basic ways to cool a datacenter.  This can be done wi</a:t>
            </a:r>
            <a:r>
              <a:rPr lang="en-US" altLang="en-US" sz="1000" dirty="0" err="1" smtClean="0"/>
              <a:t>th</a:t>
            </a:r>
            <a:r>
              <a:rPr lang="en-US" altLang="en-US" sz="1000" dirty="0" smtClean="0"/>
              <a:t> standard Air Cooling, or with Rear Door Heat Exchangers, or as Direct Water Cooled.</a:t>
            </a:r>
          </a:p>
          <a:p>
            <a:pPr eaLnBrk="1" hangingPunct="1">
              <a:spcBef>
                <a:spcPct val="0"/>
              </a:spcBef>
            </a:pPr>
            <a:endParaRPr lang="en-US" altLang="en-US" sz="1000" dirty="0" smtClean="0"/>
          </a:p>
          <a:p>
            <a:pPr eaLnBrk="1" hangingPunct="1">
              <a:spcBef>
                <a:spcPct val="0"/>
              </a:spcBef>
              <a:buFontTx/>
              <a:buChar char="•"/>
            </a:pPr>
            <a:r>
              <a:rPr lang="en-US" altLang="en-US" sz="1000" dirty="0" smtClean="0"/>
              <a:t>The </a:t>
            </a:r>
            <a:r>
              <a:rPr lang="en-US" altLang="en-US" sz="1000" b="1" dirty="0" smtClean="0"/>
              <a:t>Air Cooled</a:t>
            </a:r>
            <a:r>
              <a:rPr lang="en-US" altLang="en-US" sz="1000" dirty="0" smtClean="0"/>
              <a:t> method utilizes standard air flow with internal fans.  While allowing for the broadest selection of supported server functions, it is not as energy efficient as the water cooling options resulting in higher operational expense and unpredictable cooling in the datacenter.</a:t>
            </a:r>
          </a:p>
          <a:p>
            <a:pPr eaLnBrk="1" hangingPunct="1">
              <a:spcBef>
                <a:spcPct val="0"/>
              </a:spcBef>
            </a:pPr>
            <a:endParaRPr lang="en-US" altLang="en-US" sz="1000" dirty="0" smtClean="0"/>
          </a:p>
          <a:p>
            <a:pPr eaLnBrk="1" hangingPunct="1">
              <a:spcBef>
                <a:spcPct val="0"/>
              </a:spcBef>
              <a:buFontTx/>
              <a:buChar char="•"/>
            </a:pPr>
            <a:r>
              <a:rPr lang="fr-FR" altLang="en-US" sz="1000" b="1" dirty="0" smtClean="0"/>
              <a:t>Rear Door </a:t>
            </a:r>
            <a:r>
              <a:rPr lang="en-US" altLang="en-US" sz="1000" b="1" dirty="0" smtClean="0"/>
              <a:t>Heat Exchangers</a:t>
            </a:r>
            <a:r>
              <a:rPr lang="en-US" altLang="en-US" sz="1000" dirty="0" smtClean="0"/>
              <a:t> can be added to air cool racks to provide supplemental heat removal using chilled water.  This allows more efficiency and density within the datacenter.</a:t>
            </a:r>
          </a:p>
          <a:p>
            <a:pPr eaLnBrk="1" hangingPunct="1">
              <a:spcBef>
                <a:spcPct val="0"/>
              </a:spcBef>
              <a:buFontTx/>
              <a:buChar char="•"/>
            </a:pPr>
            <a:endParaRPr lang="en-US" altLang="en-US" sz="1000" dirty="0" smtClean="0"/>
          </a:p>
          <a:p>
            <a:pPr eaLnBrk="1" hangingPunct="1">
              <a:spcBef>
                <a:spcPct val="0"/>
              </a:spcBef>
              <a:buFontTx/>
              <a:buChar char="•"/>
            </a:pPr>
            <a:r>
              <a:rPr lang="en-US" altLang="en-US" sz="1000" dirty="0" smtClean="0"/>
              <a:t>Finally, </a:t>
            </a:r>
            <a:r>
              <a:rPr lang="en-US" altLang="en-US" sz="1000" b="1" dirty="0" smtClean="0"/>
              <a:t>Direct Water Cooled</a:t>
            </a:r>
            <a:r>
              <a:rPr lang="en-US" altLang="en-US" sz="1000" dirty="0" smtClean="0"/>
              <a:t> systems use 100% water cooling directly to the server with no internal fans.  It is the most energy efficient of the cooling options, meaning even lower operational cost in the datacenter, especially important in geographies with high electricity cost.  Other benefits include a quieter datacenter environment due to no fans, and improved performance with optimal and continuous support of Turbo mode.</a:t>
            </a:r>
          </a:p>
          <a:p>
            <a:pPr eaLnBrk="1" hangingPunct="1">
              <a:spcBef>
                <a:spcPct val="0"/>
              </a:spcBef>
              <a:buFontTx/>
              <a:buChar char="•"/>
            </a:pPr>
            <a:endParaRPr lang="en-US" altLang="en-US" sz="1000" dirty="0" smtClean="0"/>
          </a:p>
          <a:p>
            <a:pPr eaLnBrk="1" hangingPunct="1">
              <a:spcBef>
                <a:spcPct val="0"/>
              </a:spcBef>
            </a:pPr>
            <a:r>
              <a:rPr lang="en-US" altLang="en-US" sz="1000" dirty="0" err="1" smtClean="0"/>
              <a:t>NeXtScale</a:t>
            </a:r>
            <a:r>
              <a:rPr lang="en-US" altLang="en-US" sz="1000" dirty="0" smtClean="0"/>
              <a:t> now offers all 3 of these options for customers.  I’ve already described what’s new in our air cooled server. </a:t>
            </a:r>
          </a:p>
          <a:p>
            <a:pPr eaLnBrk="1" hangingPunct="1">
              <a:spcBef>
                <a:spcPct val="0"/>
              </a:spcBef>
            </a:pPr>
            <a:r>
              <a:rPr lang="en-US" altLang="en-US" sz="1000" dirty="0" smtClean="0"/>
              <a:t>Next, let’s take a look at the new water cool version that is being introduced into the </a:t>
            </a:r>
            <a:r>
              <a:rPr lang="en-US" altLang="en-US" sz="1000" dirty="0" err="1" smtClean="0"/>
              <a:t>NeXtScale</a:t>
            </a:r>
            <a:r>
              <a:rPr lang="en-US" altLang="en-US" sz="1000" dirty="0" smtClean="0"/>
              <a:t> family this year. </a:t>
            </a:r>
          </a:p>
          <a:p>
            <a:pPr eaLnBrk="1" hangingPunct="1">
              <a:spcBef>
                <a:spcPct val="0"/>
              </a:spcBef>
            </a:pPr>
            <a:endParaRPr lang="fr-FR" altLang="en-US" sz="1000" dirty="0" smtClean="0"/>
          </a:p>
        </p:txBody>
      </p:sp>
      <p:sp>
        <p:nvSpPr>
          <p:cNvPr id="114692" name="Slide Number Placeholder 3"/>
          <p:cNvSpPr txBox="1">
            <a:spLocks noGrp="1"/>
          </p:cNvSpPr>
          <p:nvPr/>
        </p:nvSpPr>
        <p:spPr bwMode="auto">
          <a:xfrm>
            <a:off x="4008438" y="8899525"/>
            <a:ext cx="30670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64" tIns="46982" rIns="93964" bIns="46982" anchor="b"/>
          <a:lstStyle>
            <a:lvl1pPr defTabSz="930275">
              <a:defRPr sz="2600" b="1">
                <a:solidFill>
                  <a:schemeClr val="tx1"/>
                </a:solidFill>
                <a:latin typeface="Arial" panose="020B0604020202020204" pitchFamily="34" charset="0"/>
                <a:cs typeface="Arial" panose="020B0604020202020204" pitchFamily="34" charset="0"/>
              </a:defRPr>
            </a:lvl1pPr>
            <a:lvl2pPr marL="742950" indent="-285750" defTabSz="930275">
              <a:defRPr sz="2600" b="1">
                <a:solidFill>
                  <a:schemeClr val="tx1"/>
                </a:solidFill>
                <a:latin typeface="Arial" panose="020B0604020202020204" pitchFamily="34" charset="0"/>
                <a:cs typeface="Arial" panose="020B0604020202020204" pitchFamily="34" charset="0"/>
              </a:defRPr>
            </a:lvl2pPr>
            <a:lvl3pPr marL="1143000" indent="-228600" defTabSz="930275">
              <a:defRPr sz="2600" b="1">
                <a:solidFill>
                  <a:schemeClr val="tx1"/>
                </a:solidFill>
                <a:latin typeface="Arial" panose="020B0604020202020204" pitchFamily="34" charset="0"/>
                <a:cs typeface="Arial" panose="020B0604020202020204" pitchFamily="34" charset="0"/>
              </a:defRPr>
            </a:lvl3pPr>
            <a:lvl4pPr marL="1600200" indent="-228600" defTabSz="930275">
              <a:defRPr sz="2600" b="1">
                <a:solidFill>
                  <a:schemeClr val="tx1"/>
                </a:solidFill>
                <a:latin typeface="Arial" panose="020B0604020202020204" pitchFamily="34" charset="0"/>
                <a:cs typeface="Arial" panose="020B0604020202020204" pitchFamily="34" charset="0"/>
              </a:defRPr>
            </a:lvl4pPr>
            <a:lvl5pPr marL="2057400" indent="-228600" defTabSz="930275">
              <a:defRPr sz="2600" b="1">
                <a:solidFill>
                  <a:schemeClr val="tx1"/>
                </a:solidFill>
                <a:latin typeface="Arial" panose="020B0604020202020204" pitchFamily="34" charset="0"/>
                <a:cs typeface="Arial" panose="020B0604020202020204" pitchFamily="34" charset="0"/>
              </a:defRPr>
            </a:lvl5pPr>
            <a:lvl6pPr marL="2514600" indent="-228600" defTabSz="930275"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6pPr>
            <a:lvl7pPr marL="2971800" indent="-228600" defTabSz="930275"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7pPr>
            <a:lvl8pPr marL="3429000" indent="-228600" defTabSz="930275"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8pPr>
            <a:lvl9pPr marL="3886200" indent="-228600" defTabSz="930275"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9pPr>
          </a:lstStyle>
          <a:p>
            <a:pPr algn="r"/>
            <a:fld id="{B38BF99F-98C1-4F3D-B32E-D4F0D7338240}" type="slidenum">
              <a:rPr lang="en-US" altLang="en-US" sz="1200" b="0">
                <a:solidFill>
                  <a:prstClr val="black"/>
                </a:solidFill>
                <a:latin typeface="Calibri" panose="020F0502020204030204" pitchFamily="34" charset="0"/>
                <a:ea typeface="MS PGothic" panose="020B0600070205080204" pitchFamily="34" charset="-128"/>
              </a:rPr>
              <a:pPr algn="r"/>
              <a:t>2</a:t>
            </a:fld>
            <a:endParaRPr lang="en-US" altLang="en-US" sz="1200" b="0">
              <a:solidFill>
                <a:prstClr val="black"/>
              </a:solidFill>
              <a:latin typeface="Calibri" panose="020F0502020204030204" pitchFamily="34" charset="0"/>
              <a:ea typeface="MS PGothic" panose="020B0600070205080204" pitchFamily="34" charset="-128"/>
            </a:endParaRPr>
          </a:p>
        </p:txBody>
      </p:sp>
    </p:spTree>
    <p:extLst>
      <p:ext uri="{BB962C8B-B14F-4D97-AF65-F5344CB8AC3E}">
        <p14:creationId xmlns:p14="http://schemas.microsoft.com/office/powerpoint/2010/main" val="2112250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324" rtl="0" eaLnBrk="1" fontAlgn="auto" latinLnBrk="0" hangingPunct="1">
              <a:lnSpc>
                <a:spcPct val="100000"/>
              </a:lnSpc>
              <a:spcBef>
                <a:spcPts val="0"/>
              </a:spcBef>
              <a:spcAft>
                <a:spcPts val="0"/>
              </a:spcAft>
              <a:buClrTx/>
              <a:buSzTx/>
              <a:buFontTx/>
              <a:buNone/>
              <a:tabLst/>
              <a:defRPr/>
            </a:pPr>
            <a:r>
              <a:rPr lang="en-US" sz="1200" dirty="0" smtClean="0"/>
              <a:t>assumes HPC workloads &amp; high ambient temperatures.</a:t>
            </a:r>
          </a:p>
          <a:p>
            <a:endParaRPr lang="en-US" dirty="0"/>
          </a:p>
        </p:txBody>
      </p:sp>
      <p:sp>
        <p:nvSpPr>
          <p:cNvPr id="4" name="Slide Number Placeholder 3"/>
          <p:cNvSpPr>
            <a:spLocks noGrp="1"/>
          </p:cNvSpPr>
          <p:nvPr>
            <p:ph type="sldNum" sz="quarter" idx="10"/>
          </p:nvPr>
        </p:nvSpPr>
        <p:spPr/>
        <p:txBody>
          <a:bodyPr/>
          <a:lstStyle/>
          <a:p>
            <a:fld id="{4AED87EB-65D7-4500-873C-410831173A82}" type="slidenum">
              <a:rPr lang="en-US" smtClean="0">
                <a:solidFill>
                  <a:prstClr val="black"/>
                </a:solidFill>
              </a:rPr>
              <a:pPr/>
              <a:t>3</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AED87EB-65D7-4500-873C-410831173A82}" type="slidenum">
              <a:rPr lang="en-US" smtClean="0"/>
              <a:t>8</a:t>
            </a:fld>
            <a:endParaRPr lang="en-US" dirty="0"/>
          </a:p>
        </p:txBody>
      </p:sp>
    </p:spTree>
    <p:extLst>
      <p:ext uri="{BB962C8B-B14F-4D97-AF65-F5344CB8AC3E}">
        <p14:creationId xmlns:p14="http://schemas.microsoft.com/office/powerpoint/2010/main" val="1004091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86" tIns="45742" rIns="91486" bIns="45742" numCol="1" anchor="t" anchorCtr="0" compatLnSpc="1">
            <a:prstTxWarp prst="textNoShape">
              <a:avLst/>
            </a:prstTxWarp>
          </a:bodyPr>
          <a:lstStyle/>
          <a:p>
            <a:pPr eaLnBrk="1" hangingPunct="1">
              <a:spcBef>
                <a:spcPct val="0"/>
              </a:spcBef>
            </a:pPr>
            <a:r>
              <a:rPr lang="en-US" altLang="en-US" smtClean="0"/>
              <a:t>The </a:t>
            </a:r>
            <a:r>
              <a:rPr lang="en-US" altLang="en-US" b="1" smtClean="0"/>
              <a:t>WCT Manifold</a:t>
            </a:r>
            <a:r>
              <a:rPr lang="en-US" altLang="en-US" smtClean="0"/>
              <a:t> is what delivers the water to each of the nodes from the CDU.  Each manifold section attaches to a chassis and connects directly to the water inlet and outlet connectors for each compute node in order to safely and reliably deliver water to an from each server.</a:t>
            </a:r>
          </a:p>
          <a:p>
            <a:pPr eaLnBrk="1" hangingPunct="1">
              <a:spcBef>
                <a:spcPct val="0"/>
              </a:spcBef>
            </a:pPr>
            <a:endParaRPr lang="en-US" altLang="en-US" smtClean="0"/>
          </a:p>
          <a:p>
            <a:pPr eaLnBrk="1" hangingPunct="1">
              <a:spcBef>
                <a:spcPct val="0"/>
              </a:spcBef>
            </a:pPr>
            <a:r>
              <a:rPr lang="en-US" altLang="en-US" smtClean="0"/>
              <a:t>The manifold is very modular and comes in multiple configuration based on the number of chassis drops required in the rack.  Anywhere from 1 to 6 chassis can be supported in a single rack.</a:t>
            </a:r>
          </a:p>
          <a:p>
            <a:pPr eaLnBrk="1" hangingPunct="1">
              <a:spcBef>
                <a:spcPct val="0"/>
              </a:spcBef>
            </a:pPr>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Here is a view of the front of the water cool compute tray.  As you can see, this includes 2 identical side-by-side compute servers with the same front access features, such as dual x16 ML2 slots for FDR, GbE NIC ports, and LEDs.</a:t>
            </a:r>
          </a:p>
          <a:p>
            <a:pPr eaLnBrk="1" hangingPunct="1">
              <a:spcBef>
                <a:spcPct val="0"/>
              </a:spcBef>
            </a:pPr>
            <a:endParaRPr lang="en-US" altLang="en-US" smtClean="0"/>
          </a:p>
          <a:p>
            <a:pPr eaLnBrk="1" hangingPunct="1">
              <a:spcBef>
                <a:spcPct val="0"/>
              </a:spcBef>
            </a:pPr>
            <a:endParaRPr lang="en-US" altLang="en-US" smtClean="0"/>
          </a:p>
          <a:p>
            <a:pPr eaLnBrk="1" hangingPunct="1">
              <a:spcBef>
                <a:spcPct val="0"/>
              </a:spcBef>
            </a:pPr>
            <a:r>
              <a:rPr lang="en-US" altLang="en-US" b="1" smtClean="0"/>
              <a:t>nx360 M5 WCT Compute Tray Specifications:</a:t>
            </a:r>
            <a:endParaRPr lang="en-US" altLang="en-US" smtClean="0"/>
          </a:p>
          <a:p>
            <a:pPr eaLnBrk="1" hangingPunct="1">
              <a:spcBef>
                <a:spcPct val="0"/>
              </a:spcBef>
            </a:pPr>
            <a:endParaRPr lang="en-US" altLang="en-US" smtClean="0"/>
          </a:p>
          <a:p>
            <a:pPr eaLnBrk="1" hangingPunct="1">
              <a:spcBef>
                <a:spcPct val="0"/>
              </a:spcBef>
            </a:pPr>
            <a:r>
              <a:rPr lang="en-US" altLang="en-US" b="1" smtClean="0"/>
              <a:t>Form Factor:</a:t>
            </a:r>
          </a:p>
          <a:p>
            <a:pPr eaLnBrk="1" hangingPunct="1">
              <a:spcBef>
                <a:spcPct val="0"/>
              </a:spcBef>
              <a:buFontTx/>
              <a:buChar char="•"/>
            </a:pPr>
            <a:r>
              <a:rPr lang="en-US" altLang="en-US" smtClean="0"/>
              <a:t>Full-wide node with two planar</a:t>
            </a:r>
          </a:p>
          <a:p>
            <a:pPr eaLnBrk="1" hangingPunct="1">
              <a:spcBef>
                <a:spcPct val="0"/>
              </a:spcBef>
            </a:pPr>
            <a:endParaRPr lang="en-US" altLang="en-US" b="1" smtClean="0"/>
          </a:p>
          <a:p>
            <a:pPr eaLnBrk="1" hangingPunct="1">
              <a:spcBef>
                <a:spcPct val="0"/>
              </a:spcBef>
            </a:pPr>
            <a:r>
              <a:rPr lang="en-US" altLang="en-US" b="1" smtClean="0"/>
              <a:t>CPU/Chipset: </a:t>
            </a:r>
            <a:r>
              <a:rPr lang="en-US" altLang="en-US" smtClean="0"/>
              <a:t>(Per planar)</a:t>
            </a:r>
          </a:p>
          <a:p>
            <a:pPr eaLnBrk="1" hangingPunct="1">
              <a:spcBef>
                <a:spcPct val="0"/>
              </a:spcBef>
              <a:buFontTx/>
              <a:buChar char="•"/>
            </a:pPr>
            <a:r>
              <a:rPr lang="en-US" altLang="en-US" smtClean="0"/>
              <a:t>Dual CPU / Socket R3</a:t>
            </a:r>
          </a:p>
          <a:p>
            <a:pPr eaLnBrk="1" hangingPunct="1">
              <a:spcBef>
                <a:spcPct val="0"/>
              </a:spcBef>
              <a:buFontTx/>
              <a:buChar char="•"/>
            </a:pPr>
            <a:r>
              <a:rPr lang="en-US" altLang="en-US" smtClean="0"/>
              <a:t>Processors: Intel Haswell-EP 12/14/16/18 Core</a:t>
            </a:r>
          </a:p>
          <a:p>
            <a:pPr eaLnBrk="1" hangingPunct="1">
              <a:spcBef>
                <a:spcPct val="0"/>
              </a:spcBef>
              <a:buFontTx/>
              <a:buChar char="•"/>
            </a:pPr>
            <a:r>
              <a:rPr lang="en-US" altLang="en-US" smtClean="0"/>
              <a:t>Chipset: Intel Wellsburg</a:t>
            </a:r>
          </a:p>
          <a:p>
            <a:pPr eaLnBrk="1" hangingPunct="1">
              <a:spcBef>
                <a:spcPct val="0"/>
              </a:spcBef>
              <a:buFontTx/>
              <a:buChar char="•"/>
            </a:pPr>
            <a:r>
              <a:rPr lang="en-US" altLang="en-US" smtClean="0"/>
              <a:t>QPI (Quick Path Interconnect)</a:t>
            </a:r>
          </a:p>
          <a:p>
            <a:pPr eaLnBrk="1" hangingPunct="1">
              <a:spcBef>
                <a:spcPct val="0"/>
              </a:spcBef>
              <a:buFontTx/>
              <a:buChar char="•"/>
            </a:pPr>
            <a:r>
              <a:rPr lang="en-US" altLang="en-US" smtClean="0"/>
              <a:t>TPM1.2 Chip down</a:t>
            </a:r>
          </a:p>
          <a:p>
            <a:pPr eaLnBrk="1" hangingPunct="1">
              <a:spcBef>
                <a:spcPct val="0"/>
              </a:spcBef>
            </a:pPr>
            <a:endParaRPr lang="en-US" altLang="en-US" b="1" smtClean="0"/>
          </a:p>
          <a:p>
            <a:pPr eaLnBrk="1" hangingPunct="1">
              <a:spcBef>
                <a:spcPct val="0"/>
              </a:spcBef>
            </a:pPr>
            <a:r>
              <a:rPr lang="en-US" altLang="en-US" b="1" smtClean="0"/>
              <a:t>NIC: </a:t>
            </a:r>
            <a:r>
              <a:rPr lang="en-US" altLang="en-US" smtClean="0"/>
              <a:t>(Per planar)</a:t>
            </a:r>
          </a:p>
          <a:p>
            <a:pPr eaLnBrk="1" hangingPunct="1">
              <a:spcBef>
                <a:spcPct val="0"/>
              </a:spcBef>
              <a:buFontTx/>
              <a:buChar char="•"/>
            </a:pPr>
            <a:r>
              <a:rPr lang="en-US" altLang="en-US" smtClean="0"/>
              <a:t>Broadcom 5717 NIC C-step</a:t>
            </a:r>
          </a:p>
          <a:p>
            <a:pPr eaLnBrk="1" hangingPunct="1">
              <a:spcBef>
                <a:spcPct val="0"/>
              </a:spcBef>
              <a:buFontTx/>
              <a:buChar char="•"/>
            </a:pPr>
            <a:r>
              <a:rPr lang="en-US" altLang="en-US" smtClean="0"/>
              <a:t>10Gbit support on ML2 slot</a:t>
            </a:r>
          </a:p>
          <a:p>
            <a:pPr eaLnBrk="1" hangingPunct="1">
              <a:spcBef>
                <a:spcPct val="0"/>
              </a:spcBef>
            </a:pPr>
            <a:endParaRPr lang="en-US" altLang="en-US" b="1" smtClean="0"/>
          </a:p>
          <a:p>
            <a:pPr eaLnBrk="1" hangingPunct="1">
              <a:spcBef>
                <a:spcPct val="0"/>
              </a:spcBef>
            </a:pPr>
            <a:r>
              <a:rPr lang="en-US" altLang="en-US" b="1" smtClean="0"/>
              <a:t>Memory: </a:t>
            </a:r>
            <a:r>
              <a:rPr lang="en-US" altLang="en-US" smtClean="0"/>
              <a:t>(Per planar)</a:t>
            </a:r>
          </a:p>
          <a:p>
            <a:pPr eaLnBrk="1" hangingPunct="1">
              <a:spcBef>
                <a:spcPct val="0"/>
              </a:spcBef>
              <a:buFontTx/>
              <a:buChar char="•"/>
            </a:pPr>
            <a:r>
              <a:rPr lang="en-US" altLang="en-US" smtClean="0"/>
              <a:t>16x DIMM sockets – DDR4 2133MHZ</a:t>
            </a:r>
          </a:p>
          <a:p>
            <a:pPr eaLnBrk="1" hangingPunct="1">
              <a:spcBef>
                <a:spcPct val="0"/>
              </a:spcBef>
              <a:buFontTx/>
              <a:buChar char="•"/>
            </a:pPr>
            <a:r>
              <a:rPr lang="en-US" altLang="en-US" smtClean="0"/>
              <a:t>256GB assuming 16G DIMM</a:t>
            </a:r>
          </a:p>
          <a:p>
            <a:pPr eaLnBrk="1" hangingPunct="1">
              <a:spcBef>
                <a:spcPct val="0"/>
              </a:spcBef>
              <a:buFontTx/>
              <a:buChar char="•"/>
            </a:pPr>
            <a:r>
              <a:rPr lang="en-US" altLang="en-US" smtClean="0"/>
              <a:t>Memory mirroring and sparing supported.</a:t>
            </a:r>
          </a:p>
          <a:p>
            <a:pPr eaLnBrk="1" hangingPunct="1">
              <a:spcBef>
                <a:spcPct val="0"/>
              </a:spcBef>
              <a:buFontTx/>
              <a:buChar char="•"/>
            </a:pPr>
            <a:r>
              <a:rPr lang="en-US" altLang="en-US" smtClean="0"/>
              <a:t>Flash DIMM (supported in Ref models)</a:t>
            </a:r>
          </a:p>
          <a:p>
            <a:pPr eaLnBrk="1" hangingPunct="1">
              <a:spcBef>
                <a:spcPct val="0"/>
              </a:spcBef>
            </a:pPr>
            <a:endParaRPr lang="en-US" altLang="en-US" b="1" smtClean="0"/>
          </a:p>
          <a:p>
            <a:pPr eaLnBrk="1" hangingPunct="1">
              <a:spcBef>
                <a:spcPct val="0"/>
              </a:spcBef>
            </a:pPr>
            <a:r>
              <a:rPr lang="en-US" altLang="en-US" b="1" smtClean="0"/>
              <a:t>BMC: </a:t>
            </a:r>
            <a:r>
              <a:rPr lang="en-US" altLang="en-US" smtClean="0"/>
              <a:t>(Per planar)</a:t>
            </a:r>
          </a:p>
          <a:p>
            <a:pPr eaLnBrk="1" hangingPunct="1">
              <a:spcBef>
                <a:spcPct val="0"/>
              </a:spcBef>
              <a:buFontTx/>
              <a:buChar char="•"/>
            </a:pPr>
            <a:r>
              <a:rPr lang="en-US" altLang="en-US" smtClean="0"/>
              <a:t>IMMv2.1 with remote presence support option.</a:t>
            </a:r>
          </a:p>
          <a:p>
            <a:pPr eaLnBrk="1" hangingPunct="1">
              <a:spcBef>
                <a:spcPct val="0"/>
              </a:spcBef>
              <a:buFontTx/>
              <a:buChar char="•"/>
            </a:pPr>
            <a:r>
              <a:rPr lang="en-US" altLang="en-US" smtClean="0"/>
              <a:t>SH7758 with video</a:t>
            </a:r>
          </a:p>
          <a:p>
            <a:pPr eaLnBrk="1" hangingPunct="1">
              <a:spcBef>
                <a:spcPct val="0"/>
              </a:spcBef>
              <a:buFontTx/>
              <a:buChar char="•"/>
            </a:pPr>
            <a:r>
              <a:rPr lang="en-US" altLang="en-US" smtClean="0"/>
              <a:t>NM 3.0</a:t>
            </a:r>
          </a:p>
          <a:p>
            <a:pPr eaLnBrk="1" hangingPunct="1">
              <a:spcBef>
                <a:spcPct val="0"/>
              </a:spcBef>
            </a:pPr>
            <a:endParaRPr lang="en-US" altLang="en-US" b="1" smtClean="0"/>
          </a:p>
          <a:p>
            <a:pPr eaLnBrk="1" hangingPunct="1">
              <a:spcBef>
                <a:spcPct val="0"/>
              </a:spcBef>
            </a:pPr>
            <a:r>
              <a:rPr lang="en-US" altLang="en-US" b="1" smtClean="0"/>
              <a:t>Card Slots: </a:t>
            </a:r>
            <a:r>
              <a:rPr lang="en-US" altLang="en-US" smtClean="0"/>
              <a:t>(Per planar)</a:t>
            </a:r>
          </a:p>
          <a:p>
            <a:pPr eaLnBrk="1" hangingPunct="1">
              <a:spcBef>
                <a:spcPct val="0"/>
              </a:spcBef>
              <a:buFontTx/>
              <a:buChar char="•"/>
            </a:pPr>
            <a:r>
              <a:rPr lang="en-US" altLang="en-US" smtClean="0"/>
              <a:t>One x16 ML2 slot (support 50mm height only)</a:t>
            </a:r>
          </a:p>
          <a:p>
            <a:pPr eaLnBrk="1" hangingPunct="1">
              <a:spcBef>
                <a:spcPct val="0"/>
              </a:spcBef>
            </a:pPr>
            <a:endParaRPr lang="en-US" altLang="en-US" b="1" smtClean="0"/>
          </a:p>
          <a:p>
            <a:pPr eaLnBrk="1" hangingPunct="1">
              <a:spcBef>
                <a:spcPct val="0"/>
              </a:spcBef>
            </a:pPr>
            <a:r>
              <a:rPr lang="en-US" altLang="en-US" b="1" smtClean="0"/>
              <a:t>Options:</a:t>
            </a:r>
          </a:p>
          <a:p>
            <a:pPr eaLnBrk="1" hangingPunct="1">
              <a:spcBef>
                <a:spcPct val="0"/>
              </a:spcBef>
              <a:buFontTx/>
              <a:buChar char="•"/>
            </a:pPr>
            <a:r>
              <a:rPr lang="en-US" altLang="en-US" smtClean="0"/>
              <a:t>ML2 Riser</a:t>
            </a:r>
          </a:p>
          <a:p>
            <a:pPr eaLnBrk="1" hangingPunct="1">
              <a:spcBef>
                <a:spcPct val="0"/>
              </a:spcBef>
              <a:buFontTx/>
              <a:buChar char="•"/>
            </a:pPr>
            <a:r>
              <a:rPr lang="en-US" altLang="en-US" smtClean="0"/>
              <a:t>FoD on selected options</a:t>
            </a:r>
          </a:p>
          <a:p>
            <a:pPr eaLnBrk="1" hangingPunct="1">
              <a:spcBef>
                <a:spcPct val="0"/>
              </a:spcBef>
              <a:buFontTx/>
              <a:buChar char="•"/>
            </a:pPr>
            <a:r>
              <a:rPr lang="en-US" altLang="en-US" smtClean="0"/>
              <a:t>ML2 FDR Adaptor</a:t>
            </a:r>
          </a:p>
          <a:p>
            <a:pPr eaLnBrk="1" hangingPunct="1">
              <a:spcBef>
                <a:spcPct val="0"/>
              </a:spcBef>
            </a:pPr>
            <a:endParaRPr lang="en-US" altLang="en-US" b="1" smtClean="0"/>
          </a:p>
          <a:p>
            <a:pPr eaLnBrk="1" hangingPunct="1">
              <a:spcBef>
                <a:spcPct val="0"/>
              </a:spcBef>
            </a:pPr>
            <a:r>
              <a:rPr lang="en-US" altLang="en-US" b="1" smtClean="0"/>
              <a:t>System Management / Software</a:t>
            </a:r>
          </a:p>
          <a:p>
            <a:pPr eaLnBrk="1" hangingPunct="1">
              <a:spcBef>
                <a:spcPct val="0"/>
              </a:spcBef>
              <a:buFontTx/>
              <a:buChar char="•"/>
            </a:pPr>
            <a:r>
              <a:rPr lang="en-US" altLang="en-US" smtClean="0"/>
              <a:t>IMM 2.1</a:t>
            </a:r>
          </a:p>
          <a:p>
            <a:pPr eaLnBrk="1" hangingPunct="1">
              <a:spcBef>
                <a:spcPct val="0"/>
              </a:spcBef>
              <a:buFontTx/>
              <a:buChar char="•"/>
            </a:pPr>
            <a:r>
              <a:rPr lang="en-US" altLang="en-US" smtClean="0"/>
              <a:t>Update Xpress, Dynamic System Analysis w/ Integrated RT Diags</a:t>
            </a:r>
          </a:p>
          <a:p>
            <a:pPr eaLnBrk="1" hangingPunct="1">
              <a:spcBef>
                <a:spcPct val="0"/>
              </a:spcBef>
              <a:buFontTx/>
              <a:buChar char="•"/>
            </a:pPr>
            <a:r>
              <a:rPr lang="en-US" altLang="en-US" smtClean="0"/>
              <a:t>Server Guide.</a:t>
            </a:r>
          </a:p>
          <a:p>
            <a:pPr eaLnBrk="1" hangingPunct="1">
              <a:spcBef>
                <a:spcPct val="0"/>
              </a:spcBef>
              <a:buFontTx/>
              <a:buChar char="•"/>
            </a:pPr>
            <a:r>
              <a:rPr lang="en-US" altLang="en-US" smtClean="0"/>
              <a:t>NM 3.0</a:t>
            </a:r>
          </a:p>
          <a:p>
            <a:pPr eaLnBrk="1" hangingPunct="1">
              <a:spcBef>
                <a:spcPct val="0"/>
              </a:spcBef>
            </a:pPr>
            <a:endParaRPr lang="en-US" altLang="en-US" b="1" smtClean="0"/>
          </a:p>
          <a:p>
            <a:pPr eaLnBrk="1" hangingPunct="1">
              <a:spcBef>
                <a:spcPct val="0"/>
              </a:spcBef>
            </a:pPr>
            <a:r>
              <a:rPr lang="en-US" altLang="en-US" b="1" smtClean="0"/>
              <a:t>Power</a:t>
            </a:r>
          </a:p>
          <a:p>
            <a:pPr eaLnBrk="1" hangingPunct="1">
              <a:spcBef>
                <a:spcPct val="0"/>
              </a:spcBef>
              <a:buFontTx/>
              <a:buChar char="•"/>
            </a:pPr>
            <a:r>
              <a:rPr lang="en-US" altLang="en-US" smtClean="0"/>
              <a:t>Energy Star 2.0</a:t>
            </a:r>
          </a:p>
          <a:p>
            <a:pPr eaLnBrk="1" hangingPunct="1">
              <a:spcBef>
                <a:spcPct val="0"/>
              </a:spcBef>
              <a:buFontTx/>
              <a:buChar char="•"/>
            </a:pPr>
            <a:r>
              <a:rPr lang="en-US" altLang="en-US" smtClean="0"/>
              <a:t>Supports power supplies for current Fei-hu</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18" tIns="45709" rIns="91418" bIns="45709" numCol="1" anchor="t" anchorCtr="0" compatLnSpc="1">
            <a:prstTxWarp prst="textNoShape">
              <a:avLst/>
            </a:prstTxWarp>
          </a:bodyPr>
          <a:lstStyle/>
          <a:p>
            <a:pPr eaLnBrk="1" hangingPunct="1">
              <a:lnSpc>
                <a:spcPct val="90000"/>
              </a:lnSpc>
              <a:spcBef>
                <a:spcPct val="0"/>
              </a:spcBef>
            </a:pPr>
            <a:r>
              <a:rPr lang="en-CA" altLang="en-US" smtClean="0"/>
              <a:t>The chassis is not new for M5.  The existing n1200 chassis (from M4 generation) will continue to be compatible with the nx360 M5 server, with nothing more needed than a firmware update for the fan and power controller.  </a:t>
            </a:r>
          </a:p>
          <a:p>
            <a:pPr eaLnBrk="1" hangingPunct="1">
              <a:lnSpc>
                <a:spcPct val="90000"/>
              </a:lnSpc>
              <a:spcBef>
                <a:spcPct val="0"/>
              </a:spcBef>
            </a:pPr>
            <a:endParaRPr lang="en-CA" altLang="en-US" smtClean="0"/>
          </a:p>
          <a:p>
            <a:pPr eaLnBrk="1" hangingPunct="1">
              <a:lnSpc>
                <a:spcPct val="90000"/>
              </a:lnSpc>
              <a:spcBef>
                <a:spcPct val="0"/>
              </a:spcBef>
            </a:pPr>
            <a:r>
              <a:rPr lang="en-CA" altLang="en-US" smtClean="0"/>
              <a:t>As a quick review, the NeXtScale n1200 enclosure is an efficient, 6U 12 bay chassis with no built-in networking or switching capabilities, and requiring no chassis level management. It is designed to provide shared high-efficiency power and cooling. With choice of six 900W or 1300W power supplies, three on each side, it is optimal for three-phased power.  There are 10 hot swap fans to keep the system running cool. There is also a fan and a power controller in the back of the chassis so you can manage power and fan speeds of the systems.</a:t>
            </a:r>
          </a:p>
          <a:p>
            <a:pPr eaLnBrk="1" hangingPunct="1">
              <a:lnSpc>
                <a:spcPct val="90000"/>
              </a:lnSpc>
              <a:spcBef>
                <a:spcPct val="0"/>
              </a:spcBef>
            </a:pPr>
            <a:endParaRPr lang="en-CA" altLang="en-US" smtClean="0"/>
          </a:p>
          <a:p>
            <a:pPr eaLnBrk="1" hangingPunct="1">
              <a:lnSpc>
                <a:spcPct val="90000"/>
              </a:lnSpc>
              <a:spcBef>
                <a:spcPct val="0"/>
              </a:spcBef>
            </a:pPr>
            <a:r>
              <a:rPr lang="en-CA" altLang="en-US" smtClean="0"/>
              <a:t>The n1200 chassis is designed to scale client’s business needs, with flexibility to add computing, storage or acceleration capability—which is as simple as adding specific nodes to the chassis.  Because each node is independent and self-sufficient, there is no contention for resources among nodes within the enclosure.</a:t>
            </a:r>
          </a:p>
          <a:p>
            <a:pPr eaLnBrk="1" hangingPunct="1">
              <a:lnSpc>
                <a:spcPct val="90000"/>
              </a:lnSpc>
              <a:spcBef>
                <a:spcPct val="0"/>
              </a:spcBef>
            </a:pPr>
            <a:endParaRPr lang="en-CA" altLang="en-US" smtClean="0"/>
          </a:p>
          <a:p>
            <a:pPr eaLnBrk="1" hangingPunct="1">
              <a:lnSpc>
                <a:spcPct val="90000"/>
              </a:lnSpc>
              <a:spcBef>
                <a:spcPct val="0"/>
              </a:spcBef>
            </a:pPr>
            <a:r>
              <a:rPr lang="en-CA" altLang="en-US" smtClean="0"/>
              <a:t>Also this chassis is very dense.  While a typical rack holds only 42 1U systems, this chassis doubles the density up to 84 compute nodes within the same footprint.</a:t>
            </a:r>
            <a:endParaRPr lang="en-US" altLang="en-US" smtClean="0"/>
          </a:p>
        </p:txBody>
      </p:sp>
      <p:sp>
        <p:nvSpPr>
          <p:cNvPr id="97284" name="Slide Number Placeholder 3"/>
          <p:cNvSpPr txBox="1">
            <a:spLocks noGrp="1"/>
          </p:cNvSpPr>
          <p:nvPr/>
        </p:nvSpPr>
        <p:spPr bwMode="auto">
          <a:xfrm>
            <a:off x="3884354" y="8685406"/>
            <a:ext cx="2972108" cy="457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8" tIns="45709" rIns="91418" bIns="45709" anchor="b"/>
          <a:lstStyle>
            <a:lvl1pPr defTabSz="912813">
              <a:defRPr sz="2600" b="1">
                <a:solidFill>
                  <a:schemeClr val="tx1"/>
                </a:solidFill>
                <a:latin typeface="Arial" pitchFamily="34" charset="0"/>
                <a:cs typeface="Arial" pitchFamily="34" charset="0"/>
              </a:defRPr>
            </a:lvl1pPr>
            <a:lvl2pPr marL="742950" indent="-285750" defTabSz="912813">
              <a:defRPr sz="2600" b="1">
                <a:solidFill>
                  <a:schemeClr val="tx1"/>
                </a:solidFill>
                <a:latin typeface="Arial" pitchFamily="34" charset="0"/>
                <a:cs typeface="Arial" pitchFamily="34" charset="0"/>
              </a:defRPr>
            </a:lvl2pPr>
            <a:lvl3pPr marL="1143000" indent="-228600" defTabSz="912813">
              <a:defRPr sz="2600" b="1">
                <a:solidFill>
                  <a:schemeClr val="tx1"/>
                </a:solidFill>
                <a:latin typeface="Arial" pitchFamily="34" charset="0"/>
                <a:cs typeface="Arial" pitchFamily="34" charset="0"/>
              </a:defRPr>
            </a:lvl3pPr>
            <a:lvl4pPr marL="1600200" indent="-228600" defTabSz="912813">
              <a:defRPr sz="2600" b="1">
                <a:solidFill>
                  <a:schemeClr val="tx1"/>
                </a:solidFill>
                <a:latin typeface="Arial" pitchFamily="34" charset="0"/>
                <a:cs typeface="Arial" pitchFamily="34" charset="0"/>
              </a:defRPr>
            </a:lvl4pPr>
            <a:lvl5pPr marL="2057400" indent="-228600" defTabSz="912813">
              <a:defRPr sz="2600" b="1">
                <a:solidFill>
                  <a:schemeClr val="tx1"/>
                </a:solidFill>
                <a:latin typeface="Arial" pitchFamily="34" charset="0"/>
                <a:cs typeface="Arial" pitchFamily="34" charset="0"/>
              </a:defRPr>
            </a:lvl5pPr>
            <a:lvl6pPr marL="2514600" indent="-228600" defTabSz="9128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9128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9128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912813" eaLnBrk="0" fontAlgn="base" hangingPunct="0">
              <a:spcBef>
                <a:spcPct val="0"/>
              </a:spcBef>
              <a:spcAft>
                <a:spcPct val="0"/>
              </a:spcAft>
              <a:defRPr sz="2600" b="1">
                <a:solidFill>
                  <a:schemeClr val="tx1"/>
                </a:solidFill>
                <a:latin typeface="Arial" pitchFamily="34" charset="0"/>
                <a:cs typeface="Arial" pitchFamily="34" charset="0"/>
              </a:defRPr>
            </a:lvl9pPr>
          </a:lstStyle>
          <a:p>
            <a:pPr algn="r"/>
            <a:fld id="{4C90092F-DD58-4ED7-B418-E831F34D4F65}" type="slidenum">
              <a:rPr lang="en-US" altLang="ja-JP" sz="1200" b="0">
                <a:solidFill>
                  <a:prstClr val="black"/>
                </a:solidFill>
                <a:latin typeface="Calibri" pitchFamily="34" charset="0"/>
              </a:rPr>
              <a:pPr algn="r"/>
              <a:t>14</a:t>
            </a:fld>
            <a:endParaRPr lang="en-US" altLang="ja-JP" sz="1200" b="0">
              <a:solidFill>
                <a:prstClr val="black"/>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endParaRPr lang="en-GB" dirty="0"/>
          </a:p>
        </p:txBody>
      </p:sp>
      <p:sp>
        <p:nvSpPr>
          <p:cNvPr id="4" name="Foliennummernplatzhalter 3"/>
          <p:cNvSpPr>
            <a:spLocks noGrp="1"/>
          </p:cNvSpPr>
          <p:nvPr>
            <p:ph type="sldNum" sz="quarter" idx="10"/>
          </p:nvPr>
        </p:nvSpPr>
        <p:spPr/>
        <p:txBody>
          <a:bodyPr/>
          <a:lstStyle/>
          <a:p>
            <a:fld id="{FF27A931-8A70-A846-B9BE-EEF683BEDD3D}" type="slidenum">
              <a:rPr lang="de-DE" smtClean="0">
                <a:solidFill>
                  <a:prstClr val="black"/>
                </a:solidFill>
              </a:rPr>
              <a:pPr/>
              <a:t>18</a:t>
            </a:fld>
            <a:endParaRPr lang="de-DE">
              <a:solidFill>
                <a:prstClr val="black"/>
              </a:solidFill>
            </a:endParaRPr>
          </a:p>
        </p:txBody>
      </p:sp>
    </p:spTree>
    <p:extLst>
      <p:ext uri="{BB962C8B-B14F-4D97-AF65-F5344CB8AC3E}">
        <p14:creationId xmlns:p14="http://schemas.microsoft.com/office/powerpoint/2010/main" val="257747573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31.png"/><Relationship Id="rId3" Type="http://schemas.openxmlformats.org/officeDocument/2006/relationships/image" Target="../media/image5.png"/><Relationship Id="rId21" Type="http://schemas.openxmlformats.org/officeDocument/2006/relationships/image" Target="../media/image3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1.jpeg"/><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png"/><Relationship Id="rId19"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8.png"/><Relationship Id="rId22" Type="http://schemas.openxmlformats.org/officeDocument/2006/relationships/image" Target="../media/image23.png"/></Relationships>
</file>

<file path=ppt/slideLayouts/_rels/slideLayout11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1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31.png"/><Relationship Id="rId3" Type="http://schemas.openxmlformats.org/officeDocument/2006/relationships/image" Target="../media/image5.png"/><Relationship Id="rId21" Type="http://schemas.openxmlformats.org/officeDocument/2006/relationships/image" Target="../media/image3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1.jpeg"/><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Master" Target="../slideMasters/slideMaster6.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png"/><Relationship Id="rId19"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8.png"/><Relationship Id="rId22" Type="http://schemas.openxmlformats.org/officeDocument/2006/relationships/image" Target="../media/image23.png"/></Relationships>
</file>

<file path=ppt/slideLayouts/_rels/slideLayout13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31.png"/><Relationship Id="rId3" Type="http://schemas.openxmlformats.org/officeDocument/2006/relationships/image" Target="../media/image5.png"/><Relationship Id="rId21" Type="http://schemas.openxmlformats.org/officeDocument/2006/relationships/image" Target="../media/image3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1.jpeg"/><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Master" Target="../slideMasters/slideMaster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png"/><Relationship Id="rId19"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8.png"/><Relationship Id="rId22" Type="http://schemas.openxmlformats.org/officeDocument/2006/relationships/image" Target="../media/image23.png"/></Relationships>
</file>

<file path=ppt/slideLayouts/_rels/slideLayout16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16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31.png"/><Relationship Id="rId3" Type="http://schemas.openxmlformats.org/officeDocument/2006/relationships/image" Target="../media/image5.png"/><Relationship Id="rId21" Type="http://schemas.openxmlformats.org/officeDocument/2006/relationships/image" Target="../media/image3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1.jpeg"/><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Master" Target="../slideMasters/slideMaster8.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png"/><Relationship Id="rId19"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8.png"/><Relationship Id="rId22" Type="http://schemas.openxmlformats.org/officeDocument/2006/relationships/image" Target="../media/image23.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9.xml"/><Relationship Id="rId4" Type="http://schemas.openxmlformats.org/officeDocument/2006/relationships/image" Target="../media/image37.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Master" Target="../slideMasters/slideMaster9.xml"/><Relationship Id="rId4" Type="http://schemas.openxmlformats.org/officeDocument/2006/relationships/image" Target="../media/image40.emf"/></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Master" Target="../slideMasters/slideMaster9.xml"/><Relationship Id="rId4" Type="http://schemas.openxmlformats.org/officeDocument/2006/relationships/image" Target="../media/image40.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jpeg"/><Relationship Id="rId1" Type="http://schemas.openxmlformats.org/officeDocument/2006/relationships/slideMaster" Target="../slideMasters/slideMaster9.xml"/><Relationship Id="rId4" Type="http://schemas.openxmlformats.org/officeDocument/2006/relationships/image" Target="../media/image40.emf"/></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png"/><Relationship Id="rId1" Type="http://schemas.openxmlformats.org/officeDocument/2006/relationships/slideMaster" Target="../slideMasters/slideMaster9.xml"/><Relationship Id="rId4" Type="http://schemas.openxmlformats.org/officeDocument/2006/relationships/image" Target="../media/image40.emf"/></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png"/><Relationship Id="rId1" Type="http://schemas.openxmlformats.org/officeDocument/2006/relationships/slideMaster" Target="../slideMasters/slideMaster9.xml"/><Relationship Id="rId4" Type="http://schemas.openxmlformats.org/officeDocument/2006/relationships/image" Target="../media/image40.emf"/></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Master" Target="../slideMasters/slideMaster9.xml"/><Relationship Id="rId4" Type="http://schemas.openxmlformats.org/officeDocument/2006/relationships/image" Target="../media/image40.emf"/></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7.png"/><Relationship Id="rId1" Type="http://schemas.openxmlformats.org/officeDocument/2006/relationships/slideMaster" Target="../slideMasters/slideMaster9.xml"/><Relationship Id="rId4" Type="http://schemas.openxmlformats.org/officeDocument/2006/relationships/image" Target="../media/image40.emf"/></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8.png"/><Relationship Id="rId1" Type="http://schemas.openxmlformats.org/officeDocument/2006/relationships/slideMaster" Target="../slideMasters/slideMaster9.xml"/><Relationship Id="rId4" Type="http://schemas.openxmlformats.org/officeDocument/2006/relationships/image" Target="../media/image40.emf"/></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9.png"/><Relationship Id="rId1" Type="http://schemas.openxmlformats.org/officeDocument/2006/relationships/slideMaster" Target="../slideMasters/slideMaster9.xml"/><Relationship Id="rId4" Type="http://schemas.openxmlformats.org/officeDocument/2006/relationships/image" Target="../media/image40.emf"/></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0.png"/><Relationship Id="rId1" Type="http://schemas.openxmlformats.org/officeDocument/2006/relationships/slideMaster" Target="../slideMasters/slideMaster9.xml"/><Relationship Id="rId4" Type="http://schemas.openxmlformats.org/officeDocument/2006/relationships/image" Target="../media/image40.emf"/></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0.png"/><Relationship Id="rId1" Type="http://schemas.openxmlformats.org/officeDocument/2006/relationships/slideMaster" Target="../slideMasters/slideMaster9.xml"/><Relationship Id="rId4" Type="http://schemas.openxmlformats.org/officeDocument/2006/relationships/image" Target="../media/image40.emf"/></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0.png"/><Relationship Id="rId1" Type="http://schemas.openxmlformats.org/officeDocument/2006/relationships/slideMaster" Target="../slideMasters/slideMaster9.xml"/><Relationship Id="rId4" Type="http://schemas.openxmlformats.org/officeDocument/2006/relationships/image" Target="../media/image40.emf"/></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0.png"/><Relationship Id="rId1" Type="http://schemas.openxmlformats.org/officeDocument/2006/relationships/slideMaster" Target="../slideMasters/slideMaster9.xml"/><Relationship Id="rId4" Type="http://schemas.openxmlformats.org/officeDocument/2006/relationships/image" Target="../media/image40.emf"/></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0.emf"/><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8.png"/><Relationship Id="rId1" Type="http://schemas.openxmlformats.org/officeDocument/2006/relationships/slideMaster" Target="../slideMasters/slideMaster9.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png"/><Relationship Id="rId1" Type="http://schemas.openxmlformats.org/officeDocument/2006/relationships/slideMaster" Target="../slideMasters/slideMaster10.xml"/><Relationship Id="rId4" Type="http://schemas.openxmlformats.org/officeDocument/2006/relationships/image" Target="../media/image53.png"/></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0.emf"/><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5.pn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6.png"/><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57.pn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5.png"/><Relationship Id="rId21" Type="http://schemas.openxmlformats.org/officeDocument/2006/relationships/image" Target="../media/image6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63.png"/><Relationship Id="rId2" Type="http://schemas.openxmlformats.org/officeDocument/2006/relationships/image" Target="../media/image4.jpe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Master" Target="../slideMasters/slideMaster1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61.png"/><Relationship Id="rId10" Type="http://schemas.openxmlformats.org/officeDocument/2006/relationships/image" Target="../media/image12.png"/><Relationship Id="rId19" Type="http://schemas.openxmlformats.org/officeDocument/2006/relationships/image" Target="../media/image65.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60.png"/></Relationships>
</file>

<file path=ppt/slideLayouts/_rels/slideLayout22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5.png"/><Relationship Id="rId21" Type="http://schemas.openxmlformats.org/officeDocument/2006/relationships/image" Target="../media/image6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63.png"/><Relationship Id="rId2" Type="http://schemas.openxmlformats.org/officeDocument/2006/relationships/image" Target="../media/image4.jpe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Master" Target="../slideMasters/slideMaster1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61.png"/><Relationship Id="rId10" Type="http://schemas.openxmlformats.org/officeDocument/2006/relationships/image" Target="../media/image12.png"/><Relationship Id="rId19" Type="http://schemas.openxmlformats.org/officeDocument/2006/relationships/image" Target="../media/image65.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60.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31.png"/><Relationship Id="rId3" Type="http://schemas.openxmlformats.org/officeDocument/2006/relationships/image" Target="../media/image5.png"/><Relationship Id="rId21" Type="http://schemas.openxmlformats.org/officeDocument/2006/relationships/image" Target="../media/image3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1.jpeg"/><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png"/><Relationship Id="rId19"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8.png"/><Relationship Id="rId22" Type="http://schemas.openxmlformats.org/officeDocument/2006/relationships/image" Target="../media/image23.png"/></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31.png"/><Relationship Id="rId3" Type="http://schemas.openxmlformats.org/officeDocument/2006/relationships/image" Target="../media/image5.png"/><Relationship Id="rId21" Type="http://schemas.openxmlformats.org/officeDocument/2006/relationships/image" Target="../media/image3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1.jpeg"/><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Master" Target="../slideMasters/slideMaster1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png"/><Relationship Id="rId19"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8.png"/><Relationship Id="rId22" Type="http://schemas.openxmlformats.org/officeDocument/2006/relationships/image" Target="../media/image67.png"/></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5.png"/><Relationship Id="rId21" Type="http://schemas.openxmlformats.org/officeDocument/2006/relationships/image" Target="../media/image6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63.png"/><Relationship Id="rId2" Type="http://schemas.openxmlformats.org/officeDocument/2006/relationships/image" Target="../media/image4.jpe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Master" Target="../slideMasters/slideMaster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61.png"/><Relationship Id="rId10" Type="http://schemas.openxmlformats.org/officeDocument/2006/relationships/image" Target="../media/image12.png"/><Relationship Id="rId19" Type="http://schemas.openxmlformats.org/officeDocument/2006/relationships/image" Target="../media/image65.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60.png"/></Relationships>
</file>

<file path=ppt/slideLayouts/_rels/slideLayout24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5.png"/><Relationship Id="rId21" Type="http://schemas.openxmlformats.org/officeDocument/2006/relationships/image" Target="../media/image6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63.png"/><Relationship Id="rId2" Type="http://schemas.openxmlformats.org/officeDocument/2006/relationships/image" Target="../media/image4.jpe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Master" Target="../slideMasters/slideMaster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61.png"/><Relationship Id="rId10" Type="http://schemas.openxmlformats.org/officeDocument/2006/relationships/image" Target="../media/image12.png"/><Relationship Id="rId19" Type="http://schemas.openxmlformats.org/officeDocument/2006/relationships/image" Target="../media/image65.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60.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2.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31.png"/><Relationship Id="rId3" Type="http://schemas.openxmlformats.org/officeDocument/2006/relationships/image" Target="../media/image5.png"/><Relationship Id="rId21" Type="http://schemas.openxmlformats.org/officeDocument/2006/relationships/image" Target="../media/image3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1.jpeg"/><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Master" Target="../slideMasters/slideMaster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png"/><Relationship Id="rId19"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8.png"/><Relationship Id="rId22" Type="http://schemas.openxmlformats.org/officeDocument/2006/relationships/image" Target="../media/image67.png"/></Relationships>
</file>

<file path=ppt/slideLayouts/_rels/slideLayout26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5.png"/><Relationship Id="rId21" Type="http://schemas.openxmlformats.org/officeDocument/2006/relationships/image" Target="../media/image6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63.png"/><Relationship Id="rId2" Type="http://schemas.openxmlformats.org/officeDocument/2006/relationships/image" Target="../media/image4.jpe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Master" Target="../slideMasters/slideMaster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61.png"/><Relationship Id="rId10" Type="http://schemas.openxmlformats.org/officeDocument/2006/relationships/image" Target="../media/image12.png"/><Relationship Id="rId19" Type="http://schemas.openxmlformats.org/officeDocument/2006/relationships/image" Target="../media/image65.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6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image" Target="../media/image5.png"/><Relationship Id="rId21" Type="http://schemas.openxmlformats.org/officeDocument/2006/relationships/image" Target="../media/image67.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63.png"/><Relationship Id="rId2" Type="http://schemas.openxmlformats.org/officeDocument/2006/relationships/image" Target="../media/image4.jpeg"/><Relationship Id="rId16" Type="http://schemas.openxmlformats.org/officeDocument/2006/relationships/image" Target="../media/image62.png"/><Relationship Id="rId20" Type="http://schemas.openxmlformats.org/officeDocument/2006/relationships/image" Target="../media/image66.png"/><Relationship Id="rId1" Type="http://schemas.openxmlformats.org/officeDocument/2006/relationships/slideMaster" Target="../slideMasters/slideMaster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61.png"/><Relationship Id="rId10" Type="http://schemas.openxmlformats.org/officeDocument/2006/relationships/image" Target="../media/image12.png"/><Relationship Id="rId19" Type="http://schemas.openxmlformats.org/officeDocument/2006/relationships/image" Target="../media/image65.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60.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31.png"/><Relationship Id="rId3" Type="http://schemas.openxmlformats.org/officeDocument/2006/relationships/image" Target="../media/image5.png"/><Relationship Id="rId21" Type="http://schemas.openxmlformats.org/officeDocument/2006/relationships/image" Target="../media/image3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1.jpeg"/><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Master" Target="../slideMasters/slideMaster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png"/><Relationship Id="rId19"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8.png"/><Relationship Id="rId22" Type="http://schemas.openxmlformats.org/officeDocument/2006/relationships/image" Target="../media/image67.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Master" Target="../slideMasters/slideMaster14.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Master" Target="../slideMasters/slideMaster14.xml"/><Relationship Id="rId4" Type="http://schemas.openxmlformats.org/officeDocument/2006/relationships/image" Target="../media/image73.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Master" Target="../slideMasters/slideMaster1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31.png"/><Relationship Id="rId3" Type="http://schemas.openxmlformats.org/officeDocument/2006/relationships/image" Target="../media/image5.png"/><Relationship Id="rId21" Type="http://schemas.openxmlformats.org/officeDocument/2006/relationships/image" Target="../media/image3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1.jpeg"/><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png"/><Relationship Id="rId19"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8.png"/><Relationship Id="rId22"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31.png"/><Relationship Id="rId3" Type="http://schemas.openxmlformats.org/officeDocument/2006/relationships/image" Target="../media/image5.png"/><Relationship Id="rId21" Type="http://schemas.openxmlformats.org/officeDocument/2006/relationships/image" Target="../media/image3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1.jpeg"/><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png"/><Relationship Id="rId19"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8.png"/><Relationship Id="rId22" Type="http://schemas.openxmlformats.org/officeDocument/2006/relationships/image" Target="../media/image2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7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31.png"/><Relationship Id="rId3" Type="http://schemas.openxmlformats.org/officeDocument/2006/relationships/image" Target="../media/image5.png"/><Relationship Id="rId21" Type="http://schemas.openxmlformats.org/officeDocument/2006/relationships/image" Target="../media/image34.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1.jpeg"/><Relationship Id="rId16" Type="http://schemas.openxmlformats.org/officeDocument/2006/relationships/image" Target="../media/image30.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png"/><Relationship Id="rId19"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8.png"/><Relationship Id="rId22" Type="http://schemas.openxmlformats.org/officeDocument/2006/relationships/image" Target="../media/image23.png"/></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5.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198"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62"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198"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916" indent="0" algn="ctr">
              <a:buNone/>
              <a:defRPr>
                <a:solidFill>
                  <a:schemeClr val="tx1">
                    <a:tint val="75000"/>
                  </a:schemeClr>
                </a:solidFill>
              </a:defRPr>
            </a:lvl2pPr>
            <a:lvl3pPr marL="1217832" indent="0" algn="ctr">
              <a:buNone/>
              <a:defRPr>
                <a:solidFill>
                  <a:schemeClr val="tx1">
                    <a:tint val="75000"/>
                  </a:schemeClr>
                </a:solidFill>
              </a:defRPr>
            </a:lvl3pPr>
            <a:lvl4pPr marL="1826112" indent="0" algn="ctr">
              <a:buNone/>
              <a:defRPr>
                <a:solidFill>
                  <a:schemeClr val="tx1">
                    <a:tint val="75000"/>
                  </a:schemeClr>
                </a:solidFill>
              </a:defRPr>
            </a:lvl4pPr>
            <a:lvl5pPr marL="2435024" indent="0" algn="ctr">
              <a:buNone/>
              <a:defRPr>
                <a:solidFill>
                  <a:schemeClr val="tx1">
                    <a:tint val="75000"/>
                  </a:schemeClr>
                </a:solidFill>
              </a:defRPr>
            </a:lvl5pPr>
            <a:lvl6pPr marL="3043927" indent="0" algn="ctr">
              <a:buNone/>
              <a:defRPr>
                <a:solidFill>
                  <a:schemeClr val="tx1">
                    <a:tint val="75000"/>
                  </a:schemeClr>
                </a:solidFill>
              </a:defRPr>
            </a:lvl6pPr>
            <a:lvl7pPr marL="3652859" indent="0" algn="ctr">
              <a:buNone/>
              <a:defRPr>
                <a:solidFill>
                  <a:schemeClr val="tx1">
                    <a:tint val="75000"/>
                  </a:schemeClr>
                </a:solidFill>
              </a:defRPr>
            </a:lvl7pPr>
            <a:lvl8pPr marL="4261763" indent="0" algn="ctr">
              <a:buNone/>
              <a:defRPr>
                <a:solidFill>
                  <a:schemeClr val="tx1">
                    <a:tint val="75000"/>
                  </a:schemeClr>
                </a:solidFill>
              </a:defRPr>
            </a:lvl8pPr>
            <a:lvl9pPr marL="4870663"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hasCustomPrompt="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sp>
        <p:nvSpPr>
          <p:cNvPr id="20" name="Rectangle 19"/>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cxnSp>
        <p:nvCxnSpPr>
          <p:cNvPr id="21" name="Straight Connector 20"/>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a:xfrm rot="16200000">
            <a:off x="10583674" y="3056146"/>
            <a:ext cx="2412867" cy="8037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Slide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26" name="Footer Placeholder 25"/>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p>
        </p:txBody>
      </p:sp>
      <p:sp>
        <p:nvSpPr>
          <p:cNvPr id="13" name="Rectangle 12"/>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14"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mtClean="0"/>
              <a:t>‹#›</a:t>
            </a:fld>
            <a:endParaRPr lang="en-US" dirty="0" smtClean="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
        <p:nvSpPr>
          <p:cNvPr id="16" name="Content Placeholder 2"/>
          <p:cNvSpPr>
            <a:spLocks noGrp="1"/>
          </p:cNvSpPr>
          <p:nvPr>
            <p:ph sz="half" idx="1" hasCustomPrompt="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2"/>
          <p:cNvSpPr>
            <a:spLocks noGrp="1"/>
          </p:cNvSpPr>
          <p:nvPr>
            <p:ph sz="half" idx="14" hasCustomPrompt="1"/>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22" name="Content Placeholder 2"/>
          <p:cNvSpPr>
            <a:spLocks noGrp="1"/>
          </p:cNvSpPr>
          <p:nvPr>
            <p:ph sz="half" idx="1"/>
          </p:nvPr>
        </p:nvSpPr>
        <p:spPr bwMode="gray">
          <a:xfrm>
            <a:off x="548640" y="1591057"/>
            <a:ext cx="11073384" cy="4798203"/>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809" indent="0">
              <a:buNone/>
              <a:defRPr sz="2700" b="1"/>
            </a:lvl2pPr>
            <a:lvl3pPr marL="1217619" indent="0">
              <a:buNone/>
              <a:defRPr sz="2400" b="1"/>
            </a:lvl3pPr>
            <a:lvl4pPr marL="1826428" indent="0">
              <a:buNone/>
              <a:defRPr sz="2100" b="1"/>
            </a:lvl4pPr>
            <a:lvl5pPr marL="2435232" indent="0">
              <a:buNone/>
              <a:defRPr sz="2100" b="1"/>
            </a:lvl5pPr>
            <a:lvl6pPr marL="3044030" indent="0">
              <a:buNone/>
              <a:defRPr sz="2100" b="1"/>
            </a:lvl6pPr>
            <a:lvl7pPr marL="3652855" indent="0">
              <a:buNone/>
              <a:defRPr sz="2100" b="1"/>
            </a:lvl7pPr>
            <a:lvl8pPr marL="4261651" indent="0">
              <a:buNone/>
              <a:defRPr sz="2100" b="1"/>
            </a:lvl8pPr>
            <a:lvl9pPr marL="4870448" indent="0">
              <a:buNone/>
              <a:defRPr sz="2100" b="1"/>
            </a:lvl9pPr>
          </a:lstStyle>
          <a:p>
            <a:pPr lvl="0"/>
            <a:r>
              <a:rPr lang="en-US" smtClean="0"/>
              <a:t>Click to edit Master text styles</a:t>
            </a:r>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4" name="Rectangle 13"/>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2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188175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with Subtitle Content - With Background">
    <p:bg>
      <p:bgPr>
        <a:solidFill>
          <a:schemeClr val="bg1"/>
        </a:solidFill>
        <a:effectLst/>
      </p:bgPr>
    </p:bg>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9"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809" indent="0">
              <a:buNone/>
              <a:defRPr sz="2700" b="1"/>
            </a:lvl2pPr>
            <a:lvl3pPr marL="1217619" indent="0">
              <a:buNone/>
              <a:defRPr sz="2400" b="1"/>
            </a:lvl3pPr>
            <a:lvl4pPr marL="1826428" indent="0">
              <a:buNone/>
              <a:defRPr sz="2100" b="1"/>
            </a:lvl4pPr>
            <a:lvl5pPr marL="2435232" indent="0">
              <a:buNone/>
              <a:defRPr sz="2100" b="1"/>
            </a:lvl5pPr>
            <a:lvl6pPr marL="3044030" indent="0">
              <a:buNone/>
              <a:defRPr sz="2100" b="1"/>
            </a:lvl6pPr>
            <a:lvl7pPr marL="3652855" indent="0">
              <a:buNone/>
              <a:defRPr sz="2100" b="1"/>
            </a:lvl7pPr>
            <a:lvl8pPr marL="4261651" indent="0">
              <a:buNone/>
              <a:defRPr sz="2100" b="1"/>
            </a:lvl8pPr>
            <a:lvl9pPr marL="4870448" indent="0">
              <a:buNone/>
              <a:defRPr sz="2100" b="1"/>
            </a:lvl9pPr>
          </a:lstStyle>
          <a:p>
            <a:pPr lvl="0"/>
            <a:r>
              <a:rPr lang="en-US" smtClean="0"/>
              <a:t>Click to edit Master text styles</a:t>
            </a:r>
          </a:p>
        </p:txBody>
      </p:sp>
      <p:sp>
        <p:nvSpPr>
          <p:cNvPr id="21" name="Content Placeholder 2"/>
          <p:cNvSpPr>
            <a:spLocks noGrp="1"/>
          </p:cNvSpPr>
          <p:nvPr>
            <p:ph sz="half" idx="1"/>
          </p:nvPr>
        </p:nvSpPr>
        <p:spPr bwMode="gray">
          <a:xfrm>
            <a:off x="557784" y="1591057"/>
            <a:ext cx="11064241" cy="4798203"/>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9700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wo Column Slide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26" name="Footer Placeholder 25"/>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3" name="Rectangle 12"/>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4"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16"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81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lumn Slide - With Background">
    <p:bg>
      <p:bgPr>
        <a:solidFill>
          <a:schemeClr val="bg1"/>
        </a:solidFill>
        <a:effectLst/>
      </p:bgPr>
    </p:bg>
    <p:spTree>
      <p:nvGrpSpPr>
        <p:cNvPr id="1" name=""/>
        <p:cNvGrpSpPr/>
        <p:nvPr/>
      </p:nvGrpSpPr>
      <p:grpSpPr>
        <a:xfrm>
          <a:off x="0" y="0"/>
          <a:ext cx="0" cy="0"/>
          <a:chOff x="0" y="0"/>
          <a:chExt cx="0" cy="0"/>
        </a:xfrm>
      </p:grpSpPr>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3"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29039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w/Image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186319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w/Image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62823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Photo + Statement">
    <p:spTree>
      <p:nvGrpSpPr>
        <p:cNvPr id="1" name=""/>
        <p:cNvGrpSpPr/>
        <p:nvPr/>
      </p:nvGrpSpPr>
      <p:grpSpPr>
        <a:xfrm>
          <a:off x="0" y="0"/>
          <a:ext cx="0" cy="0"/>
          <a:chOff x="0" y="0"/>
          <a:chExt cx="0" cy="0"/>
        </a:xfrm>
      </p:grpSpPr>
      <p:sp>
        <p:nvSpPr>
          <p:cNvPr id="6" name="Picture Placeholder 8"/>
          <p:cNvSpPr>
            <a:spLocks noGrp="1"/>
          </p:cNvSpPr>
          <p:nvPr>
            <p:ph type="pic" sz="quarter" idx="16"/>
          </p:nvPr>
        </p:nvSpPr>
        <p:spPr>
          <a:xfrm>
            <a:off x="3" y="0"/>
            <a:ext cx="12188824"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15" name="Footer Placeholder 14"/>
          <p:cNvSpPr>
            <a:spLocks noGrp="1"/>
          </p:cNvSpPr>
          <p:nvPr>
            <p:ph type="ftr" sz="quarter" idx="10"/>
          </p:nvPr>
        </p:nvSpPr>
        <p:spPr/>
        <p:txBody>
          <a:bodyPr/>
          <a:lstStyle>
            <a:lvl1pPr>
              <a:defRPr>
                <a:solidFill>
                  <a:schemeClr val="bg1"/>
                </a:solidFill>
              </a:defRPr>
            </a:lvl1pPr>
          </a:lstStyle>
          <a:p>
            <a:r>
              <a:rPr lang="en-US" sz="1100" smtClean="0">
                <a:solidFill>
                  <a:prstClr val="white"/>
                </a:solidFill>
                <a:cs typeface="Arial" pitchFamily="34" charset="0"/>
              </a:rPr>
              <a:t>2013 LENOVO RESTRICTED. All rights reserved.</a:t>
            </a:r>
            <a:endParaRPr lang="en-US" sz="1100" dirty="0">
              <a:solidFill>
                <a:prstClr val="white"/>
              </a:solidFill>
              <a:cs typeface="Arial" pitchFamily="34" charset="0"/>
            </a:endParaRPr>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13" name="Text Placeholder 5"/>
          <p:cNvSpPr>
            <a:spLocks noGrp="1"/>
          </p:cNvSpPr>
          <p:nvPr>
            <p:ph type="body" sz="quarter" idx="19"/>
          </p:nvPr>
        </p:nvSpPr>
        <p:spPr bwMode="invGray">
          <a:xfrm>
            <a:off x="569016" y="151556"/>
            <a:ext cx="4422615" cy="39216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14" name="Text Placeholder 3"/>
          <p:cNvSpPr>
            <a:spLocks noGrp="1"/>
          </p:cNvSpPr>
          <p:nvPr>
            <p:ph type="body" sz="quarter" idx="18" hasCustomPrompt="1"/>
          </p:nvPr>
        </p:nvSpPr>
        <p:spPr>
          <a:xfrm>
            <a:off x="2" y="3525796"/>
            <a:ext cx="7884014" cy="2290805"/>
          </a:xfrm>
          <a:prstGeom prst="rect">
            <a:avLst/>
          </a:prstGeom>
          <a:solidFill>
            <a:srgbClr val="FFFFFF">
              <a:alpha val="75000"/>
            </a:srgbClr>
          </a:solidFill>
        </p:spPr>
        <p:txBody>
          <a:bodyPr lIns="548028" tIns="182664" rIns="548028" bIns="182664" anchor="ctr">
            <a:normAutofit/>
          </a:bodyPr>
          <a:lstStyle>
            <a:lvl1pPr marL="0" indent="0">
              <a:lnSpc>
                <a:spcPct val="100000"/>
              </a:lnSpc>
              <a:buFont typeface="Arial" panose="020B0604020202020204" pitchFamily="34" charset="0"/>
              <a:buNone/>
              <a:defRPr sz="2700">
                <a:solidFill>
                  <a:schemeClr val="tx1"/>
                </a:solidFill>
              </a:defRPr>
            </a:lvl1pPr>
            <a:lvl2pPr marL="340934" indent="0">
              <a:buNone/>
              <a:defRPr/>
            </a:lvl2pPr>
            <a:lvl3pPr marL="678693" indent="0">
              <a:buNone/>
              <a:defRPr/>
            </a:lvl3pPr>
            <a:lvl4pPr marL="965707" indent="0">
              <a:buNone/>
              <a:defRPr/>
            </a:lvl4pPr>
            <a:lvl5pPr marL="1144881" indent="0">
              <a:buNone/>
              <a:defRPr/>
            </a:lvl5pPr>
          </a:lstStyle>
          <a:p>
            <a:pPr lvl="0"/>
            <a:r>
              <a:rPr lang="en-US" dirty="0" smtClean="0"/>
              <a:t>Click to edit text</a:t>
            </a:r>
            <a:endParaRPr lang="en-US" dirty="0"/>
          </a:p>
        </p:txBody>
      </p:sp>
    </p:spTree>
    <p:extLst>
      <p:ext uri="{BB962C8B-B14F-4D97-AF65-F5344CB8AC3E}">
        <p14:creationId xmlns:p14="http://schemas.microsoft.com/office/powerpoint/2010/main" val="3406466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Quote Layout - Sapphire">
    <p:bg>
      <p:bgPr>
        <a:solidFill>
          <a:schemeClr val="bg1"/>
        </a:solidFill>
        <a:effectLst/>
      </p:bgPr>
    </p:bg>
    <p:spTree>
      <p:nvGrpSpPr>
        <p:cNvPr id="1" name=""/>
        <p:cNvGrpSpPr/>
        <p:nvPr/>
      </p:nvGrpSpPr>
      <p:grpSpPr>
        <a:xfrm>
          <a:off x="0" y="0"/>
          <a:ext cx="0" cy="0"/>
          <a:chOff x="0" y="0"/>
          <a:chExt cx="0" cy="0"/>
        </a:xfrm>
      </p:grpSpPr>
      <p:sp>
        <p:nvSpPr>
          <p:cNvPr id="32" name="Rectangle 3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grpSp>
        <p:nvGrpSpPr>
          <p:cNvPr id="8" name="Group 7"/>
          <p:cNvGrpSpPr/>
          <p:nvPr userDrawn="1"/>
        </p:nvGrpSpPr>
        <p:grpSpPr bwMode="gray">
          <a:xfrm>
            <a:off x="1828206" y="993484"/>
            <a:ext cx="8535661" cy="4341743"/>
            <a:chOff x="1828170" y="1258957"/>
            <a:chExt cx="8535661" cy="4341742"/>
          </a:xfrm>
        </p:grpSpPr>
        <p:sp>
          <p:nvSpPr>
            <p:cNvPr id="9"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10" name="Rounded Rectangle 9"/>
            <p:cNvSpPr/>
            <p:nvPr userDrawn="1"/>
          </p:nvSpPr>
          <p:spPr bwMode="gray">
            <a:xfrm>
              <a:off x="1828170" y="1258957"/>
              <a:ext cx="8535661" cy="3893151"/>
            </a:xfrm>
            <a:prstGeom prst="roundRect">
              <a:avLst>
                <a:gd name="adj" fmla="val 54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grpSp>
      <p:sp>
        <p:nvSpPr>
          <p:cNvPr id="15" name="Text Placeholder 107"/>
          <p:cNvSpPr>
            <a:spLocks noGrp="1"/>
          </p:cNvSpPr>
          <p:nvPr>
            <p:ph type="body" sz="quarter" idx="18" hasCustomPrompt="1"/>
          </p:nvPr>
        </p:nvSpPr>
        <p:spPr bwMode="white">
          <a:xfrm>
            <a:off x="2042663" y="1276367"/>
            <a:ext cx="8106674" cy="3242641"/>
          </a:xfrm>
          <a:prstGeom prst="rect">
            <a:avLst/>
          </a:prstGeom>
        </p:spPr>
        <p:txBody>
          <a:bodyPr lIns="91332" tIns="45667" rIns="91332" bIns="45667" anchor="ctr">
            <a:normAutofit/>
          </a:bodyPr>
          <a:lstStyle>
            <a:lvl1pPr marL="0" indent="0" algn="ctr">
              <a:lnSpc>
                <a:spcPct val="100000"/>
              </a:lnSpc>
              <a:buNone/>
              <a:defRPr sz="3600">
                <a:solidFill>
                  <a:schemeClr val="bg1"/>
                </a:solidFill>
              </a:defRPr>
            </a:lvl1pPr>
            <a:lvl2pPr marL="340934" indent="0" algn="ctr">
              <a:buNone/>
              <a:defRPr>
                <a:solidFill>
                  <a:schemeClr val="bg1"/>
                </a:solidFill>
              </a:defRPr>
            </a:lvl2pPr>
            <a:lvl3pPr marL="678693" indent="0" algn="ctr">
              <a:buNone/>
              <a:defRPr>
                <a:solidFill>
                  <a:schemeClr val="bg1"/>
                </a:solidFill>
              </a:defRPr>
            </a:lvl3pPr>
            <a:lvl4pPr marL="965707" indent="0" algn="ctr">
              <a:buNone/>
              <a:defRPr>
                <a:solidFill>
                  <a:schemeClr val="bg1"/>
                </a:solidFill>
              </a:defRPr>
            </a:lvl4pPr>
            <a:lvl5pPr marL="1144881" indent="0" algn="ctr">
              <a:buNone/>
              <a:defRPr>
                <a:solidFill>
                  <a:schemeClr val="bg1"/>
                </a:solidFill>
              </a:defRPr>
            </a:lvl5pPr>
          </a:lstStyle>
          <a:p>
            <a:pPr lvl="0"/>
            <a:r>
              <a:rPr lang="en-US" dirty="0" smtClean="0"/>
              <a:t>Click to edit quote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6013484"/>
            <a:ext cx="10058400" cy="681925"/>
          </a:xfrm>
          <a:prstGeom prst="rect">
            <a:avLst/>
          </a:prstGeom>
        </p:spPr>
      </p:pic>
      <p:sp>
        <p:nvSpPr>
          <p:cNvPr id="17" name="Text Placeholder 110"/>
          <p:cNvSpPr>
            <a:spLocks noGrp="1"/>
          </p:cNvSpPr>
          <p:nvPr>
            <p:ph type="body" sz="quarter" idx="19" hasCustomPrompt="1"/>
          </p:nvPr>
        </p:nvSpPr>
        <p:spPr>
          <a:xfrm>
            <a:off x="2042663" y="5555975"/>
            <a:ext cx="8106674" cy="876300"/>
          </a:xfrm>
          <a:prstGeom prst="rect">
            <a:avLst/>
          </a:prstGeom>
        </p:spPr>
        <p:txBody>
          <a:bodyPr lIns="91332" tIns="45667" rIns="91332" bIns="45667"/>
          <a:lstStyle>
            <a:lvl1pPr marL="0" indent="0" algn="ctr">
              <a:buNone/>
              <a:defRPr sz="2400" b="1">
                <a:solidFill>
                  <a:schemeClr val="tx1"/>
                </a:solidFill>
              </a:defRPr>
            </a:lvl1pPr>
            <a:lvl2pPr marL="340934" indent="0">
              <a:buNone/>
              <a:defRPr/>
            </a:lvl2pPr>
            <a:lvl3pPr marL="678693" indent="0">
              <a:buNone/>
              <a:defRPr/>
            </a:lvl3pPr>
            <a:lvl4pPr marL="965707" indent="0">
              <a:buNone/>
              <a:defRPr/>
            </a:lvl4pPr>
            <a:lvl5pPr marL="1144881" indent="0">
              <a:buNone/>
              <a:defRPr/>
            </a:lvl5pPr>
          </a:lstStyle>
          <a:p>
            <a:pPr lvl="0"/>
            <a:r>
              <a:rPr lang="en-US" dirty="0" smtClean="0"/>
              <a:t>Click to edit quote source</a:t>
            </a:r>
            <a:endParaRPr lang="en-US" dirty="0"/>
          </a:p>
        </p:txBody>
      </p:sp>
      <p:grpSp>
        <p:nvGrpSpPr>
          <p:cNvPr id="18" name="Group 17"/>
          <p:cNvGrpSpPr/>
          <p:nvPr userDrawn="1"/>
        </p:nvGrpSpPr>
        <p:grpSpPr>
          <a:xfrm>
            <a:off x="5800725" y="4633171"/>
            <a:ext cx="590550" cy="104775"/>
            <a:chOff x="5738813" y="4606631"/>
            <a:chExt cx="590550" cy="104775"/>
          </a:xfrm>
          <a:solidFill>
            <a:schemeClr val="accent5"/>
          </a:solidFill>
        </p:grpSpPr>
        <p:sp>
          <p:nvSpPr>
            <p:cNvPr id="19" name="Oval 18"/>
            <p:cNvSpPr/>
            <p:nvPr userDrawn="1"/>
          </p:nvSpPr>
          <p:spPr>
            <a:xfrm>
              <a:off x="5738813"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sp>
          <p:nvSpPr>
            <p:cNvPr id="21" name="Oval 20"/>
            <p:cNvSpPr/>
            <p:nvPr userDrawn="1"/>
          </p:nvSpPr>
          <p:spPr>
            <a:xfrm>
              <a:off x="5981700"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sp>
          <p:nvSpPr>
            <p:cNvPr id="22" name="Oval 21"/>
            <p:cNvSpPr/>
            <p:nvPr userDrawn="1"/>
          </p:nvSpPr>
          <p:spPr>
            <a:xfrm>
              <a:off x="6224588"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grpSp>
      <p:grpSp>
        <p:nvGrpSpPr>
          <p:cNvPr id="23" name="Group 22"/>
          <p:cNvGrpSpPr/>
          <p:nvPr userDrawn="1"/>
        </p:nvGrpSpPr>
        <p:grpSpPr bwMode="gray">
          <a:xfrm>
            <a:off x="5853433" y="734092"/>
            <a:ext cx="485134" cy="485135"/>
            <a:chOff x="5853433" y="734066"/>
            <a:chExt cx="485134" cy="485134"/>
          </a:xfrm>
        </p:grpSpPr>
        <p:sp>
          <p:nvSpPr>
            <p:cNvPr id="24" name="Oval 23"/>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25"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sp>
        <p:nvSpPr>
          <p:cNvPr id="29" name="Rectangle 28"/>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3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193592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ntent w/Product - No Background">
    <p:bg>
      <p:bgPr>
        <a:solidFill>
          <a:schemeClr val="bg1"/>
        </a:soli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71" name="Rectangle 7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7" name="Rectangle 6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6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69" name="Picture 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cxnSp>
        <p:nvCxnSpPr>
          <p:cNvPr id="70" name="Straight Connector 69"/>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9522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ontent w/Product - With Background">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cxnSp>
        <p:nvCxnSpPr>
          <p:cNvPr id="63" name="Straight Connector 62"/>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2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315517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Slide - With Background">
    <p:bg>
      <p:bgPr>
        <a:solidFill>
          <a:schemeClr val="bg1"/>
        </a:solidFill>
        <a:effectLst/>
      </p:bgPr>
    </p:bg>
    <p:spTree>
      <p:nvGrpSpPr>
        <p:cNvPr id="1" name=""/>
        <p:cNvGrpSpPr/>
        <p:nvPr/>
      </p:nvGrpSpPr>
      <p:grpSpPr>
        <a:xfrm>
          <a:off x="0" y="0"/>
          <a:ext cx="0" cy="0"/>
          <a:chOff x="0" y="0"/>
          <a:chExt cx="0" cy="0"/>
        </a:xfrm>
      </p:grpSpPr>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p>
        </p:txBody>
      </p:sp>
      <p:sp>
        <p:nvSpPr>
          <p:cNvPr id="13" name="Content Placeholder 2"/>
          <p:cNvSpPr>
            <a:spLocks noGrp="1"/>
          </p:cNvSpPr>
          <p:nvPr>
            <p:ph sz="half" idx="1" hasCustomPrompt="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sz="half" idx="14" hasCustomPrompt="1"/>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Chart Slide - No Background">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14" name="Footer Placeholder 13"/>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5" name="Rectangle 14"/>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9"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Tree>
    <p:extLst>
      <p:ext uri="{BB962C8B-B14F-4D97-AF65-F5344CB8AC3E}">
        <p14:creationId xmlns:p14="http://schemas.microsoft.com/office/powerpoint/2010/main" val="8288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hart Slide - With Background">
    <p:spTree>
      <p:nvGrpSpPr>
        <p:cNvPr id="1" name=""/>
        <p:cNvGrpSpPr/>
        <p:nvPr/>
      </p:nvGrpSpPr>
      <p:grpSpPr>
        <a:xfrm>
          <a:off x="0" y="0"/>
          <a:ext cx="0" cy="0"/>
          <a:chOff x="0" y="0"/>
          <a:chExt cx="0" cy="0"/>
        </a:xfrm>
      </p:grpSpPr>
      <p:sp>
        <p:nvSpPr>
          <p:cNvPr id="3"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Tree>
    <p:extLst>
      <p:ext uri="{BB962C8B-B14F-4D97-AF65-F5344CB8AC3E}">
        <p14:creationId xmlns:p14="http://schemas.microsoft.com/office/powerpoint/2010/main" val="2292495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hart Slide - With Background &amp; Shelf">
    <p:spTree>
      <p:nvGrpSpPr>
        <p:cNvPr id="1" name=""/>
        <p:cNvGrpSpPr/>
        <p:nvPr/>
      </p:nvGrpSpPr>
      <p:grpSpPr>
        <a:xfrm>
          <a:off x="0" y="0"/>
          <a:ext cx="0" cy="0"/>
          <a:chOff x="0" y="0"/>
          <a:chExt cx="0" cy="0"/>
        </a:xfrm>
      </p:grpSpPr>
      <p:sp>
        <p:nvSpPr>
          <p:cNvPr id="12" name="Rectangle 1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3" name="Chart Placeholder 2"/>
          <p:cNvSpPr>
            <a:spLocks noGrp="1"/>
          </p:cNvSpPr>
          <p:nvPr>
            <p:ph type="chart" sz="quarter" idx="10" hasCustomPrompt="1"/>
          </p:nvPr>
        </p:nvSpPr>
        <p:spPr bwMode="gray">
          <a:xfrm>
            <a:off x="548641" y="1179577"/>
            <a:ext cx="11073385" cy="5209683"/>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3727770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Blank Slide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6" name="Footer Placeholder 5"/>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4657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nk Slide - With Background">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Tree>
    <p:extLst>
      <p:ext uri="{BB962C8B-B14F-4D97-AF65-F5344CB8AC3E}">
        <p14:creationId xmlns:p14="http://schemas.microsoft.com/office/powerpoint/2010/main" val="245323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grpSp>
        <p:nvGrpSpPr>
          <p:cNvPr id="4" name="Group 3"/>
          <p:cNvGrpSpPr/>
          <p:nvPr userDrawn="1"/>
        </p:nvGrpSpPr>
        <p:grpSpPr bwMode="gray">
          <a:xfrm>
            <a:off x="1828206" y="1519968"/>
            <a:ext cx="8535661" cy="4341743"/>
            <a:chOff x="1828170" y="1258957"/>
            <a:chExt cx="8535661" cy="4341742"/>
          </a:xfrm>
          <a:solidFill>
            <a:schemeClr val="bg1">
              <a:lumMod val="85000"/>
            </a:schemeClr>
          </a:solidFill>
        </p:grpSpPr>
        <p:sp>
          <p:nvSpPr>
            <p:cNvPr id="5"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grpSp>
      <p:sp>
        <p:nvSpPr>
          <p:cNvPr id="2" name="Rectangle 1"/>
          <p:cNvSpPr/>
          <p:nvPr userDrawn="1"/>
        </p:nvSpPr>
        <p:spPr>
          <a:xfrm>
            <a:off x="0" y="893"/>
            <a:ext cx="12188825"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grpSp>
        <p:nvGrpSpPr>
          <p:cNvPr id="9" name="Group 8"/>
          <p:cNvGrpSpPr/>
          <p:nvPr userDrawn="1"/>
        </p:nvGrpSpPr>
        <p:grpSpPr bwMode="gray">
          <a:xfrm>
            <a:off x="5853433" y="1260581"/>
            <a:ext cx="485134" cy="485135"/>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cxnSp>
        <p:nvCxnSpPr>
          <p:cNvPr id="12" name="Straight Connector 11"/>
          <p:cNvCxnSpPr/>
          <p:nvPr userDrawn="1"/>
        </p:nvCxnSpPr>
        <p:spPr>
          <a:xfrm>
            <a:off x="2795849" y="4437853"/>
            <a:ext cx="66003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19913" y="4738255"/>
            <a:ext cx="495217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707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300860"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658247"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72842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442212"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799599"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15698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583564"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629734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6654743" y="4917112"/>
              <a:ext cx="311886"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7" name="Picture 4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5" name="Picture 9" descr="C:\Users\yhwang\Desktop\WW Design\Multimode Icons\twitter-01.png"/>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3" name="Picture 5" descr="C:\Users\yhwang\Desktop\WW Design\Multimode Icons\globe-01.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1" name="Picture 2" descr="C:\Users\yhwang\Desktop\WW Design\Multimode Icons\chain-01.png"/>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9" name="Picture 38" descr="C:\Users\yhwang\Desktop\WW Design\Multimode Icons\facebook-01.pn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7" name="Picture 7" descr="C:\Users\yhwang\Desktop\WW Design\Multimode Icons\server-01.png"/>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5" name="Picture 6" descr="C:\Users\yhwang\Desktop\WW Design\Multimode Icons\network-01.png"/>
              <p:cNvPicPr>
                <a:picLocks noChangeAspect="1" noChangeArrowheads="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3" name="Picture 8" descr="C:\Users\yhwang\Desktop\WW Design\Multimode Icons\think_light-01.png"/>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610188" y="2009776"/>
            <a:ext cx="6971627" cy="2231536"/>
          </a:xfrm>
          <a:prstGeom prst="rect">
            <a:avLst/>
          </a:prstGeom>
        </p:spPr>
      </p:pic>
      <p:pic>
        <p:nvPicPr>
          <p:cNvPr id="51" name="Picture 50"/>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16200000">
            <a:off x="10583674" y="3056146"/>
            <a:ext cx="2412867" cy="803787"/>
          </a:xfrm>
          <a:prstGeom prst="rect">
            <a:avLst/>
          </a:prstGeom>
        </p:spPr>
      </p:pic>
    </p:spTree>
    <p:extLst>
      <p:ext uri="{BB962C8B-B14F-4D97-AF65-F5344CB8AC3E}">
        <p14:creationId xmlns:p14="http://schemas.microsoft.com/office/powerpoint/2010/main" val="232069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619"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62"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619"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809" indent="0" algn="ctr">
              <a:buNone/>
              <a:defRPr>
                <a:solidFill>
                  <a:schemeClr val="tx1">
                    <a:tint val="75000"/>
                  </a:schemeClr>
                </a:solidFill>
              </a:defRPr>
            </a:lvl2pPr>
            <a:lvl3pPr marL="1217619" indent="0" algn="ctr">
              <a:buNone/>
              <a:defRPr>
                <a:solidFill>
                  <a:schemeClr val="tx1">
                    <a:tint val="75000"/>
                  </a:schemeClr>
                </a:solidFill>
              </a:defRPr>
            </a:lvl3pPr>
            <a:lvl4pPr marL="1826428" indent="0" algn="ctr">
              <a:buNone/>
              <a:defRPr>
                <a:solidFill>
                  <a:schemeClr val="tx1">
                    <a:tint val="75000"/>
                  </a:schemeClr>
                </a:solidFill>
              </a:defRPr>
            </a:lvl4pPr>
            <a:lvl5pPr marL="2435232" indent="0" algn="ctr">
              <a:buNone/>
              <a:defRPr>
                <a:solidFill>
                  <a:schemeClr val="tx1">
                    <a:tint val="75000"/>
                  </a:schemeClr>
                </a:solidFill>
              </a:defRPr>
            </a:lvl5pPr>
            <a:lvl6pPr marL="3044030" indent="0" algn="ctr">
              <a:buNone/>
              <a:defRPr>
                <a:solidFill>
                  <a:schemeClr val="tx1">
                    <a:tint val="75000"/>
                  </a:schemeClr>
                </a:solidFill>
              </a:defRPr>
            </a:lvl6pPr>
            <a:lvl7pPr marL="3652855" indent="0" algn="ctr">
              <a:buNone/>
              <a:defRPr>
                <a:solidFill>
                  <a:schemeClr val="tx1">
                    <a:tint val="75000"/>
                  </a:schemeClr>
                </a:solidFill>
              </a:defRPr>
            </a:lvl7pPr>
            <a:lvl8pPr marL="4261651" indent="0" algn="ctr">
              <a:buNone/>
              <a:defRPr>
                <a:solidFill>
                  <a:schemeClr val="tx1">
                    <a:tint val="75000"/>
                  </a:schemeClr>
                </a:solidFill>
              </a:defRPr>
            </a:lvl8pPr>
            <a:lvl9pPr marL="4870448"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sp>
        <p:nvSpPr>
          <p:cNvPr id="20" name="Rectangle 19"/>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cxnSp>
        <p:nvCxnSpPr>
          <p:cNvPr id="21" name="Straight Connector 20"/>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46"/>
            <a:ext cx="2412867" cy="803787"/>
          </a:xfrm>
          <a:prstGeom prst="rect">
            <a:avLst/>
          </a:prstGeom>
        </p:spPr>
      </p:pic>
    </p:spTree>
    <p:extLst>
      <p:ext uri="{BB962C8B-B14F-4D97-AF65-F5344CB8AC3E}">
        <p14:creationId xmlns:p14="http://schemas.microsoft.com/office/powerpoint/2010/main" val="350060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619"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619"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809" indent="0" algn="ctr">
              <a:buNone/>
              <a:defRPr>
                <a:solidFill>
                  <a:schemeClr val="tx1">
                    <a:tint val="75000"/>
                  </a:schemeClr>
                </a:solidFill>
              </a:defRPr>
            </a:lvl2pPr>
            <a:lvl3pPr marL="1217619" indent="0" algn="ctr">
              <a:buNone/>
              <a:defRPr>
                <a:solidFill>
                  <a:schemeClr val="tx1">
                    <a:tint val="75000"/>
                  </a:schemeClr>
                </a:solidFill>
              </a:defRPr>
            </a:lvl3pPr>
            <a:lvl4pPr marL="1826428" indent="0" algn="ctr">
              <a:buNone/>
              <a:defRPr>
                <a:solidFill>
                  <a:schemeClr val="tx1">
                    <a:tint val="75000"/>
                  </a:schemeClr>
                </a:solidFill>
              </a:defRPr>
            </a:lvl4pPr>
            <a:lvl5pPr marL="2435232" indent="0" algn="ctr">
              <a:buNone/>
              <a:defRPr>
                <a:solidFill>
                  <a:schemeClr val="tx1">
                    <a:tint val="75000"/>
                  </a:schemeClr>
                </a:solidFill>
              </a:defRPr>
            </a:lvl5pPr>
            <a:lvl6pPr marL="3044030" indent="0" algn="ctr">
              <a:buNone/>
              <a:defRPr>
                <a:solidFill>
                  <a:schemeClr val="tx1">
                    <a:tint val="75000"/>
                  </a:schemeClr>
                </a:solidFill>
              </a:defRPr>
            </a:lvl6pPr>
            <a:lvl7pPr marL="3652855" indent="0" algn="ctr">
              <a:buNone/>
              <a:defRPr>
                <a:solidFill>
                  <a:schemeClr val="tx1">
                    <a:tint val="75000"/>
                  </a:schemeClr>
                </a:solidFill>
              </a:defRPr>
            </a:lvl7pPr>
            <a:lvl8pPr marL="4261651" indent="0" algn="ctr">
              <a:buNone/>
              <a:defRPr>
                <a:solidFill>
                  <a:schemeClr val="tx1">
                    <a:tint val="75000"/>
                  </a:schemeClr>
                </a:solidFill>
              </a:defRPr>
            </a:lvl8pPr>
            <a:lvl9pPr marL="4870448"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46"/>
            <a:ext cx="2412867" cy="803787"/>
          </a:xfrm>
          <a:prstGeom prst="rect">
            <a:avLst/>
          </a:prstGeom>
        </p:spPr>
      </p:pic>
      <p:sp>
        <p:nvSpPr>
          <p:cNvPr id="66" name="Picture Placeholder 4"/>
          <p:cNvSpPr>
            <a:spLocks noGrp="1"/>
          </p:cNvSpPr>
          <p:nvPr>
            <p:ph type="pic" sz="quarter" idx="12"/>
          </p:nvPr>
        </p:nvSpPr>
        <p:spPr>
          <a:xfrm>
            <a:off x="9815154" y="3464892"/>
            <a:ext cx="1200545" cy="1199183"/>
          </a:xfrm>
          <a:prstGeom prst="rect">
            <a:avLst/>
          </a:prstGeom>
          <a:ln w="38100">
            <a:noFill/>
          </a:ln>
          <a:effectLst/>
        </p:spPr>
        <p:txBody>
          <a:bodyPr lIns="91332" tIns="45667" rIns="91332" bIns="45667"/>
          <a:lstStyle>
            <a:lvl1pPr>
              <a:defRPr sz="1100"/>
            </a:lvl1pPr>
          </a:lstStyle>
          <a:p>
            <a:pPr marL="0" marR="0" lvl="0" indent="0" defTabSz="913373"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ysClr val="windowText" lastClr="000000"/>
              </a:solidFill>
              <a:effectLst/>
              <a:uLnTx/>
              <a:uFillTx/>
            </a:endParaRPr>
          </a:p>
        </p:txBody>
      </p:sp>
      <p:sp>
        <p:nvSpPr>
          <p:cNvPr id="67" name="Text Placeholder 17"/>
          <p:cNvSpPr>
            <a:spLocks noGrp="1"/>
          </p:cNvSpPr>
          <p:nvPr>
            <p:ph type="body" sz="quarter" idx="13" hasCustomPrompt="1"/>
          </p:nvPr>
        </p:nvSpPr>
        <p:spPr>
          <a:xfrm>
            <a:off x="9158288" y="4770440"/>
            <a:ext cx="1689100" cy="198437"/>
          </a:xfrm>
          <a:prstGeom prst="rect">
            <a:avLst/>
          </a:prstGeom>
        </p:spPr>
        <p:txBody>
          <a:bodyPr lIns="0" tIns="45667" rIns="45667" bIns="45667"/>
          <a:lstStyle>
            <a:lvl1pPr marL="0" indent="0" algn="r">
              <a:buFontTx/>
              <a:buNone/>
              <a:defRPr sz="1100"/>
            </a:lvl1pPr>
            <a:lvl2pPr marL="340934" indent="0" algn="r">
              <a:buFontTx/>
              <a:buNone/>
              <a:defRPr sz="1100"/>
            </a:lvl2pPr>
            <a:lvl3pPr marL="678693" indent="0" algn="r">
              <a:buFontTx/>
              <a:buNone/>
              <a:defRPr sz="1100"/>
            </a:lvl3pPr>
            <a:lvl4pPr marL="965707" indent="0" algn="r">
              <a:buFontTx/>
              <a:buNone/>
              <a:defRPr sz="1100"/>
            </a:lvl4pPr>
            <a:lvl5pPr marL="1144881" indent="0" algn="r">
              <a:buFontTx/>
              <a:buNone/>
              <a:defRPr sz="1100"/>
            </a:lvl5pPr>
          </a:lstStyle>
          <a:p>
            <a:pPr marL="0" marR="0" lvl="0" indent="0" algn="r" defTabSz="913373"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rPr>
              <a:t>@</a:t>
            </a:r>
            <a:r>
              <a:rPr kumimoji="0" lang="en-US" sz="1100" b="0" i="0" u="none" strike="noStrike" kern="0" cap="none" spc="0" normalizeH="0" baseline="0" noProof="0" dirty="0" err="1" smtClean="0">
                <a:ln>
                  <a:noFill/>
                </a:ln>
                <a:solidFill>
                  <a:sysClr val="windowText" lastClr="000000"/>
                </a:solidFill>
                <a:effectLst/>
                <a:uLnTx/>
                <a:uFillTx/>
              </a:rPr>
              <a:t>twitterhandle</a:t>
            </a:r>
            <a:endParaRPr kumimoji="0" lang="en-US" sz="1100" b="0" i="0" u="none" strike="noStrike" kern="0" cap="none" spc="0" normalizeH="0" baseline="0" noProof="0" dirty="0">
              <a:ln>
                <a:noFill/>
              </a:ln>
              <a:solidFill>
                <a:sysClr val="windowText" lastClr="000000"/>
              </a:solidFill>
              <a:effectLst/>
              <a:uLnTx/>
              <a:uFillTx/>
            </a:endParaRPr>
          </a:p>
        </p:txBody>
      </p:sp>
      <p:grpSp>
        <p:nvGrpSpPr>
          <p:cNvPr id="68" name="Group 67"/>
          <p:cNvGrpSpPr/>
          <p:nvPr userDrawn="1"/>
        </p:nvGrpSpPr>
        <p:grpSpPr>
          <a:xfrm>
            <a:off x="9815154" y="4664474"/>
            <a:ext cx="1200545" cy="305127"/>
            <a:chOff x="9815120" y="4664439"/>
            <a:chExt cx="1200544" cy="305126"/>
          </a:xfrm>
          <a:solidFill>
            <a:srgbClr val="4AC0E0"/>
          </a:solidFill>
        </p:grpSpPr>
        <p:sp>
          <p:nvSpPr>
            <p:cNvPr id="69" name="Rectangle 68"/>
            <p:cNvSpPr/>
            <p:nvPr userDrawn="1"/>
          </p:nvSpPr>
          <p:spPr bwMode="black">
            <a:xfrm>
              <a:off x="9815120" y="4664439"/>
              <a:ext cx="1200544" cy="106726"/>
            </a:xfrm>
            <a:prstGeom prst="rect">
              <a:avLst/>
            </a:prstGeom>
            <a:grpFill/>
            <a:ln w="10795" cap="flat" cmpd="sng" algn="ctr">
              <a:noFill/>
              <a:prstDash val="solid"/>
            </a:ln>
            <a:effectLst/>
          </p:spPr>
          <p:txBody>
            <a:bodyPr rtlCol="0" anchor="ctr"/>
            <a:lstStyle/>
            <a:p>
              <a:pPr algn="ctr" defTabSz="913373">
                <a:defRPr/>
              </a:pPr>
              <a:endParaRPr lang="en-US" sz="1900" kern="0">
                <a:solidFill>
                  <a:sysClr val="window" lastClr="FFFFFF"/>
                </a:solidFill>
              </a:endParaRPr>
            </a:p>
          </p:txBody>
        </p:sp>
        <p:sp>
          <p:nvSpPr>
            <p:cNvPr id="70" name="Rectangle 45"/>
            <p:cNvSpPr/>
            <p:nvPr userDrawn="1"/>
          </p:nvSpPr>
          <p:spPr bwMode="black">
            <a:xfrm>
              <a:off x="10853530" y="4771165"/>
              <a:ext cx="162133" cy="198400"/>
            </a:xfrm>
            <a:custGeom>
              <a:avLst/>
              <a:gdLst>
                <a:gd name="connsiteX0" fmla="*/ 0 w 1200544"/>
                <a:gd name="connsiteY0" fmla="*/ 0 h 106726"/>
                <a:gd name="connsiteX1" fmla="*/ 1200544 w 1200544"/>
                <a:gd name="connsiteY1" fmla="*/ 0 h 106726"/>
                <a:gd name="connsiteX2" fmla="*/ 1200544 w 1200544"/>
                <a:gd name="connsiteY2" fmla="*/ 106726 h 106726"/>
                <a:gd name="connsiteX3" fmla="*/ 0 w 1200544"/>
                <a:gd name="connsiteY3" fmla="*/ 106726 h 106726"/>
                <a:gd name="connsiteX4" fmla="*/ 0 w 1200544"/>
                <a:gd name="connsiteY4" fmla="*/ 0 h 106726"/>
                <a:gd name="connsiteX0" fmla="*/ 0 w 1200544"/>
                <a:gd name="connsiteY0" fmla="*/ 0 h 106726"/>
                <a:gd name="connsiteX1" fmla="*/ 1200544 w 1200544"/>
                <a:gd name="connsiteY1" fmla="*/ 0 h 106726"/>
                <a:gd name="connsiteX2" fmla="*/ 0 w 1200544"/>
                <a:gd name="connsiteY2" fmla="*/ 106726 h 106726"/>
                <a:gd name="connsiteX3" fmla="*/ 0 w 1200544"/>
                <a:gd name="connsiteY3" fmla="*/ 0 h 106726"/>
              </a:gdLst>
              <a:ahLst/>
              <a:cxnLst>
                <a:cxn ang="0">
                  <a:pos x="connsiteX0" y="connsiteY0"/>
                </a:cxn>
                <a:cxn ang="0">
                  <a:pos x="connsiteX1" y="connsiteY1"/>
                </a:cxn>
                <a:cxn ang="0">
                  <a:pos x="connsiteX2" y="connsiteY2"/>
                </a:cxn>
                <a:cxn ang="0">
                  <a:pos x="connsiteX3" y="connsiteY3"/>
                </a:cxn>
              </a:cxnLst>
              <a:rect l="l" t="t" r="r" b="b"/>
              <a:pathLst>
                <a:path w="1200544" h="106726">
                  <a:moveTo>
                    <a:pt x="0" y="0"/>
                  </a:moveTo>
                  <a:lnTo>
                    <a:pt x="1200544" y="0"/>
                  </a:lnTo>
                  <a:lnTo>
                    <a:pt x="0" y="106726"/>
                  </a:lnTo>
                  <a:lnTo>
                    <a:pt x="0" y="0"/>
                  </a:lnTo>
                  <a:close/>
                </a:path>
              </a:pathLst>
            </a:custGeom>
            <a:grpFill/>
            <a:ln w="10795" cap="flat" cmpd="sng" algn="ctr">
              <a:noFill/>
              <a:prstDash val="solid"/>
            </a:ln>
            <a:effectLst/>
          </p:spPr>
          <p:txBody>
            <a:bodyPr rtlCol="0" anchor="ctr"/>
            <a:lstStyle/>
            <a:p>
              <a:pPr algn="ctr" defTabSz="913373">
                <a:defRPr/>
              </a:pPr>
              <a:endParaRPr lang="en-US" sz="1900" kern="0">
                <a:solidFill>
                  <a:sysClr val="window" lastClr="FFFFFF"/>
                </a:solidFill>
              </a:endParaRPr>
            </a:p>
          </p:txBody>
        </p:sp>
      </p:grpSp>
      <p:sp>
        <p:nvSpPr>
          <p:cNvPr id="54" name="Rectangle 53"/>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cxnSp>
        <p:nvCxnSpPr>
          <p:cNvPr id="63" name="Straight Connector 62"/>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Tree>
    <p:extLst>
      <p:ext uri="{BB962C8B-B14F-4D97-AF65-F5344CB8AC3E}">
        <p14:creationId xmlns:p14="http://schemas.microsoft.com/office/powerpoint/2010/main" val="2991322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Section Header_RED">
    <p:bg>
      <p:bgPr>
        <a:solidFill>
          <a:schemeClr val="bg2">
            <a:lumMod val="50000"/>
            <a:lumOff val="50000"/>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3" cy="6857107"/>
          </a:xfrm>
          <a:prstGeom prst="rect">
            <a:avLst/>
          </a:prstGeom>
        </p:spPr>
      </p:pic>
      <p:sp>
        <p:nvSpPr>
          <p:cNvPr id="17" name="Rectangle 16"/>
          <p:cNvSpPr/>
          <p:nvPr userDrawn="1"/>
        </p:nvSpPr>
        <p:spPr bwMode="black">
          <a:xfrm>
            <a:off x="0" y="6384668"/>
            <a:ext cx="12192000" cy="473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cxnSp>
        <p:nvCxnSpPr>
          <p:cNvPr id="18" name="Straight Connector 17"/>
          <p:cNvCxnSpPr/>
          <p:nvPr userDrawn="1"/>
        </p:nvCxnSpPr>
        <p:spPr>
          <a:xfrm>
            <a:off x="0" y="6384631"/>
            <a:ext cx="12188952" cy="0"/>
          </a:xfrm>
          <a:prstGeom prst="line">
            <a:avLst/>
          </a:prstGeom>
          <a:ln w="38100">
            <a:solidFill>
              <a:schemeClr val="bg1"/>
            </a:solidFill>
          </a:ln>
          <a:effectLst>
            <a:outerShdw blurRad="25400" dist="127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Footer Placeholder 50"/>
          <p:cNvSpPr>
            <a:spLocks noGrp="1"/>
          </p:cNvSpPr>
          <p:nvPr>
            <p:ph type="ftr" sz="quarter" idx="10"/>
          </p:nvPr>
        </p:nvSpPr>
        <p:spPr>
          <a:xfrm>
            <a:off x="548640" y="6466260"/>
            <a:ext cx="3860800" cy="169277"/>
          </a:xfrm>
        </p:spPr>
        <p:txBody>
          <a:bodyPr/>
          <a:lstStyle>
            <a:lvl1pPr>
              <a:defRPr>
                <a:solidFill>
                  <a:schemeClr val="bg1"/>
                </a:solidFill>
              </a:defRPr>
            </a:lvl1pPr>
          </a:lstStyle>
          <a:p>
            <a:r>
              <a:rPr lang="en-US" sz="1100" smtClean="0">
                <a:solidFill>
                  <a:prstClr val="white"/>
                </a:solidFill>
                <a:cs typeface="Arial" pitchFamily="34" charset="0"/>
              </a:rPr>
              <a:t>2013 LENOVO RESTRICTED. All rights reserved.</a:t>
            </a:r>
            <a:endParaRPr lang="en-US" sz="1100" dirty="0">
              <a:solidFill>
                <a:prstClr val="white"/>
              </a:solidFill>
              <a:cs typeface="Arial" pitchFamily="34" charset="0"/>
            </a:endParaRPr>
          </a:p>
        </p:txBody>
      </p:sp>
      <p:sp>
        <p:nvSpPr>
          <p:cNvPr id="46" name="Title 16"/>
          <p:cNvSpPr>
            <a:spLocks noGrp="1"/>
          </p:cNvSpPr>
          <p:nvPr>
            <p:ph type="title" hasCustomPrompt="1"/>
          </p:nvPr>
        </p:nvSpPr>
        <p:spPr bwMode="gray">
          <a:xfrm>
            <a:off x="1764792" y="1709928"/>
            <a:ext cx="9582912" cy="2852928"/>
          </a:xfrm>
          <a:prstGeom prst="rect">
            <a:avLst/>
          </a:prstGeom>
        </p:spPr>
        <p:txBody>
          <a:bodyPr lIns="0" tIns="0" rIns="0" bIns="0" anchor="b" anchorCtr="0"/>
          <a:lstStyle>
            <a:lvl1pPr marL="0" algn="l" defTabSz="1217619"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lang="en-US" dirty="0" smtClean="0"/>
              <a:t>Click to edit section header title</a:t>
            </a:r>
            <a:endParaRPr 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ltGray">
          <a:xfrm>
            <a:off x="1524" y="0"/>
            <a:ext cx="12188952" cy="711200"/>
          </a:xfrm>
          <a:prstGeom prst="rect">
            <a:avLst/>
          </a:prstGeom>
          <a:noFill/>
          <a:ln>
            <a:noFill/>
          </a:ln>
        </p:spPr>
      </p:pic>
      <p:sp>
        <p:nvSpPr>
          <p:cNvPr id="11" name="Text Placeholder 2"/>
          <p:cNvSpPr>
            <a:spLocks noGrp="1"/>
          </p:cNvSpPr>
          <p:nvPr>
            <p:ph type="body" idx="1" hasCustomPrompt="1"/>
          </p:nvPr>
        </p:nvSpPr>
        <p:spPr bwMode="white">
          <a:xfrm>
            <a:off x="1764792" y="4589465"/>
            <a:ext cx="9582659" cy="1500187"/>
          </a:xfrm>
          <a:prstGeom prst="rect">
            <a:avLst/>
          </a:prstGeom>
        </p:spPr>
        <p:txBody>
          <a:bodyPr lIns="91332" tIns="45667" rIns="91332" bIns="45667"/>
          <a:lstStyle>
            <a:lvl1pPr marL="0" indent="0">
              <a:buNone/>
              <a:defRPr sz="2400">
                <a:solidFill>
                  <a:schemeClr val="bg1"/>
                </a:solidFill>
              </a:defRPr>
            </a:lvl1pPr>
            <a:lvl2pPr marL="456661" indent="0">
              <a:buNone/>
              <a:defRPr sz="2000">
                <a:solidFill>
                  <a:schemeClr val="tx1">
                    <a:tint val="75000"/>
                  </a:schemeClr>
                </a:solidFill>
              </a:defRPr>
            </a:lvl2pPr>
            <a:lvl3pPr marL="913373" indent="0">
              <a:buNone/>
              <a:defRPr sz="1900">
                <a:solidFill>
                  <a:schemeClr val="tx1">
                    <a:tint val="75000"/>
                  </a:schemeClr>
                </a:solidFill>
              </a:defRPr>
            </a:lvl3pPr>
            <a:lvl4pPr marL="1370054" indent="0">
              <a:buNone/>
              <a:defRPr sz="1600">
                <a:solidFill>
                  <a:schemeClr val="tx1">
                    <a:tint val="75000"/>
                  </a:schemeClr>
                </a:solidFill>
              </a:defRPr>
            </a:lvl4pPr>
            <a:lvl5pPr marL="1826748" indent="0">
              <a:buNone/>
              <a:defRPr sz="1600">
                <a:solidFill>
                  <a:schemeClr val="tx1">
                    <a:tint val="75000"/>
                  </a:schemeClr>
                </a:solidFill>
              </a:defRPr>
            </a:lvl5pPr>
            <a:lvl6pPr marL="2283412" indent="0">
              <a:buNone/>
              <a:defRPr sz="1600">
                <a:solidFill>
                  <a:schemeClr val="tx1">
                    <a:tint val="75000"/>
                  </a:schemeClr>
                </a:solidFill>
              </a:defRPr>
            </a:lvl6pPr>
            <a:lvl7pPr marL="2740116" indent="0">
              <a:buNone/>
              <a:defRPr sz="1600">
                <a:solidFill>
                  <a:schemeClr val="tx1">
                    <a:tint val="75000"/>
                  </a:schemeClr>
                </a:solidFill>
              </a:defRPr>
            </a:lvl7pPr>
            <a:lvl8pPr marL="3196800" indent="0">
              <a:buNone/>
              <a:defRPr sz="1600">
                <a:solidFill>
                  <a:schemeClr val="tx1">
                    <a:tint val="75000"/>
                  </a:schemeClr>
                </a:solidFill>
              </a:defRPr>
            </a:lvl8pPr>
            <a:lvl9pPr marL="3653495" indent="0">
              <a:buNone/>
              <a:defRPr sz="1600">
                <a:solidFill>
                  <a:schemeClr val="tx1">
                    <a:tint val="75000"/>
                  </a:schemeClr>
                </a:solidFill>
              </a:defRPr>
            </a:lvl9pPr>
          </a:lstStyle>
          <a:p>
            <a:pPr lvl="0"/>
            <a:r>
              <a:rPr lang="en-US" dirty="0" smtClean="0"/>
              <a:t>Click to edit subtitle text</a:t>
            </a:r>
          </a:p>
        </p:txBody>
      </p:sp>
      <p:cxnSp>
        <p:nvCxnSpPr>
          <p:cNvPr id="12" name="Straight Connector 11"/>
          <p:cNvCxnSpPr/>
          <p:nvPr userDrawn="1"/>
        </p:nvCxnSpPr>
        <p:spPr bwMode="white">
          <a:xfrm>
            <a:off x="1651780" y="4563305"/>
            <a:ext cx="0" cy="1816895"/>
          </a:xfrm>
          <a:prstGeom prst="line">
            <a:avLst/>
          </a:prstGeom>
          <a:ln w="127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bwMode="gray">
          <a:xfrm>
            <a:off x="1592347" y="6329604"/>
            <a:ext cx="118872" cy="11887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16" name="Freeform 5"/>
          <p:cNvSpPr>
            <a:spLocks noEditPoints="1"/>
          </p:cNvSpPr>
          <p:nvPr userDrawn="1"/>
        </p:nvSpPr>
        <p:spPr bwMode="white">
          <a:xfrm>
            <a:off x="1171991" y="4087575"/>
            <a:ext cx="347589" cy="346881"/>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328 w 412"/>
              <a:gd name="T21" fmla="*/ 206 h 412"/>
              <a:gd name="T22" fmla="*/ 260 w 412"/>
              <a:gd name="T23" fmla="*/ 274 h 412"/>
              <a:gd name="T24" fmla="*/ 222 w 412"/>
              <a:gd name="T25" fmla="*/ 274 h 412"/>
              <a:gd name="T26" fmla="*/ 271 w 412"/>
              <a:gd name="T27" fmla="*/ 225 h 412"/>
              <a:gd name="T28" fmla="*/ 90 w 412"/>
              <a:gd name="T29" fmla="*/ 225 h 412"/>
              <a:gd name="T30" fmla="*/ 90 w 412"/>
              <a:gd name="T31" fmla="*/ 218 h 412"/>
              <a:gd name="T32" fmla="*/ 90 w 412"/>
              <a:gd name="T33" fmla="*/ 194 h 412"/>
              <a:gd name="T34" fmla="*/ 90 w 412"/>
              <a:gd name="T35" fmla="*/ 187 h 412"/>
              <a:gd name="T36" fmla="*/ 271 w 412"/>
              <a:gd name="T37" fmla="*/ 187 h 412"/>
              <a:gd name="T38" fmla="*/ 222 w 412"/>
              <a:gd name="T39" fmla="*/ 138 h 412"/>
              <a:gd name="T40" fmla="*/ 260 w 412"/>
              <a:gd name="T41" fmla="*/ 138 h 412"/>
              <a:gd name="T42" fmla="*/ 328 w 412"/>
              <a:gd name="T43" fmla="*/ 2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2" h="412">
                <a:moveTo>
                  <a:pt x="206" y="0"/>
                </a:moveTo>
                <a:cubicBezTo>
                  <a:pt x="92" y="0"/>
                  <a:pt x="0" y="92"/>
                  <a:pt x="0" y="206"/>
                </a:cubicBezTo>
                <a:cubicBezTo>
                  <a:pt x="0" y="319"/>
                  <a:pt x="92" y="412"/>
                  <a:pt x="206" y="412"/>
                </a:cubicBezTo>
                <a:cubicBezTo>
                  <a:pt x="320" y="412"/>
                  <a:pt x="412" y="319"/>
                  <a:pt x="412" y="206"/>
                </a:cubicBezTo>
                <a:cubicBezTo>
                  <a:pt x="412" y="92"/>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328" y="206"/>
                </a:moveTo>
                <a:cubicBezTo>
                  <a:pt x="260" y="274"/>
                  <a:pt x="260" y="274"/>
                  <a:pt x="260" y="274"/>
                </a:cubicBezTo>
                <a:cubicBezTo>
                  <a:pt x="222" y="274"/>
                  <a:pt x="222" y="274"/>
                  <a:pt x="222" y="274"/>
                </a:cubicBezTo>
                <a:cubicBezTo>
                  <a:pt x="271" y="225"/>
                  <a:pt x="271" y="225"/>
                  <a:pt x="271" y="225"/>
                </a:cubicBezTo>
                <a:cubicBezTo>
                  <a:pt x="90" y="225"/>
                  <a:pt x="90" y="225"/>
                  <a:pt x="90" y="225"/>
                </a:cubicBezTo>
                <a:cubicBezTo>
                  <a:pt x="90" y="218"/>
                  <a:pt x="90" y="218"/>
                  <a:pt x="90" y="218"/>
                </a:cubicBezTo>
                <a:cubicBezTo>
                  <a:pt x="90" y="194"/>
                  <a:pt x="90" y="194"/>
                  <a:pt x="90" y="194"/>
                </a:cubicBezTo>
                <a:cubicBezTo>
                  <a:pt x="90" y="187"/>
                  <a:pt x="90" y="187"/>
                  <a:pt x="90" y="187"/>
                </a:cubicBezTo>
                <a:cubicBezTo>
                  <a:pt x="271" y="187"/>
                  <a:pt x="271" y="187"/>
                  <a:pt x="271" y="187"/>
                </a:cubicBezTo>
                <a:cubicBezTo>
                  <a:pt x="222" y="138"/>
                  <a:pt x="222" y="138"/>
                  <a:pt x="222" y="138"/>
                </a:cubicBezTo>
                <a:cubicBezTo>
                  <a:pt x="260" y="138"/>
                  <a:pt x="260" y="138"/>
                  <a:pt x="260" y="138"/>
                </a:cubicBezTo>
                <a:lnTo>
                  <a:pt x="328" y="206"/>
                </a:lnTo>
                <a:close/>
              </a:path>
            </a:pathLst>
          </a:custGeom>
          <a:solidFill>
            <a:schemeClr val="bg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Tree>
    <p:extLst>
      <p:ext uri="{BB962C8B-B14F-4D97-AF65-F5344CB8AC3E}">
        <p14:creationId xmlns:p14="http://schemas.microsoft.com/office/powerpoint/2010/main" val="892191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Only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10" name="Footer Placeholder 9"/>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2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9"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32476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w/Image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p>
        </p:txBody>
      </p:sp>
      <p:sp>
        <p:nvSpPr>
          <p:cNvPr id="16" name="Content Placeholder 2"/>
          <p:cNvSpPr>
            <a:spLocks noGrp="1"/>
          </p:cNvSpPr>
          <p:nvPr>
            <p:ph sz="half" idx="1" hasCustomPrompt="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hasCustomPrompt="1"/>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mtClean="0"/>
              <a:t>‹#›</a:t>
            </a:fld>
            <a:endParaRPr lang="en-US" dirty="0" smtClean="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Only - With Backgroun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9"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4"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Tree>
    <p:extLst>
      <p:ext uri="{BB962C8B-B14F-4D97-AF65-F5344CB8AC3E}">
        <p14:creationId xmlns:p14="http://schemas.microsoft.com/office/powerpoint/2010/main" val="248508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No Background">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7"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22"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64371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a:xfrm>
            <a:off x="548641" y="6466260"/>
            <a:ext cx="3206237" cy="169277"/>
          </a:xfrm>
        </p:spPr>
        <p:txBody>
          <a:body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6"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3664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22" name="Content Placeholder 2"/>
          <p:cNvSpPr>
            <a:spLocks noGrp="1"/>
          </p:cNvSpPr>
          <p:nvPr>
            <p:ph sz="half" idx="1"/>
          </p:nvPr>
        </p:nvSpPr>
        <p:spPr bwMode="gray">
          <a:xfrm>
            <a:off x="548640" y="1591057"/>
            <a:ext cx="11073384" cy="4798203"/>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809" indent="0">
              <a:buNone/>
              <a:defRPr sz="2700" b="1"/>
            </a:lvl2pPr>
            <a:lvl3pPr marL="1217619" indent="0">
              <a:buNone/>
              <a:defRPr sz="2400" b="1"/>
            </a:lvl3pPr>
            <a:lvl4pPr marL="1826428" indent="0">
              <a:buNone/>
              <a:defRPr sz="2100" b="1"/>
            </a:lvl4pPr>
            <a:lvl5pPr marL="2435232" indent="0">
              <a:buNone/>
              <a:defRPr sz="2100" b="1"/>
            </a:lvl5pPr>
            <a:lvl6pPr marL="3044030" indent="0">
              <a:buNone/>
              <a:defRPr sz="2100" b="1"/>
            </a:lvl6pPr>
            <a:lvl7pPr marL="3652855" indent="0">
              <a:buNone/>
              <a:defRPr sz="2100" b="1"/>
            </a:lvl7pPr>
            <a:lvl8pPr marL="4261651" indent="0">
              <a:buNone/>
              <a:defRPr sz="2100" b="1"/>
            </a:lvl8pPr>
            <a:lvl9pPr marL="4870448" indent="0">
              <a:buNone/>
              <a:defRPr sz="2100" b="1"/>
            </a:lvl9pPr>
          </a:lstStyle>
          <a:p>
            <a:pPr lvl="0"/>
            <a:r>
              <a:rPr lang="en-US" smtClean="0"/>
              <a:t>Click to edit Master text styles</a:t>
            </a:r>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4" name="Rectangle 13"/>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2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379068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with Subtitle Content - With Background">
    <p:bg>
      <p:bgPr>
        <a:solidFill>
          <a:schemeClr val="bg1"/>
        </a:solidFill>
        <a:effectLst/>
      </p:bgPr>
    </p:bg>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9"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809" indent="0">
              <a:buNone/>
              <a:defRPr sz="2700" b="1"/>
            </a:lvl2pPr>
            <a:lvl3pPr marL="1217619" indent="0">
              <a:buNone/>
              <a:defRPr sz="2400" b="1"/>
            </a:lvl3pPr>
            <a:lvl4pPr marL="1826428" indent="0">
              <a:buNone/>
              <a:defRPr sz="2100" b="1"/>
            </a:lvl4pPr>
            <a:lvl5pPr marL="2435232" indent="0">
              <a:buNone/>
              <a:defRPr sz="2100" b="1"/>
            </a:lvl5pPr>
            <a:lvl6pPr marL="3044030" indent="0">
              <a:buNone/>
              <a:defRPr sz="2100" b="1"/>
            </a:lvl6pPr>
            <a:lvl7pPr marL="3652855" indent="0">
              <a:buNone/>
              <a:defRPr sz="2100" b="1"/>
            </a:lvl7pPr>
            <a:lvl8pPr marL="4261651" indent="0">
              <a:buNone/>
              <a:defRPr sz="2100" b="1"/>
            </a:lvl8pPr>
            <a:lvl9pPr marL="4870448" indent="0">
              <a:buNone/>
              <a:defRPr sz="2100" b="1"/>
            </a:lvl9pPr>
          </a:lstStyle>
          <a:p>
            <a:pPr lvl="0"/>
            <a:r>
              <a:rPr lang="en-US" smtClean="0"/>
              <a:t>Click to edit Master text styles</a:t>
            </a:r>
          </a:p>
        </p:txBody>
      </p:sp>
      <p:sp>
        <p:nvSpPr>
          <p:cNvPr id="21" name="Content Placeholder 2"/>
          <p:cNvSpPr>
            <a:spLocks noGrp="1"/>
          </p:cNvSpPr>
          <p:nvPr>
            <p:ph sz="half" idx="1"/>
          </p:nvPr>
        </p:nvSpPr>
        <p:spPr bwMode="gray">
          <a:xfrm>
            <a:off x="557784" y="1591057"/>
            <a:ext cx="11064241" cy="4798203"/>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03662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wo Column Slide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26" name="Footer Placeholder 25"/>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3" name="Rectangle 12"/>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4"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16"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4741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 Slide - With Background">
    <p:bg>
      <p:bgPr>
        <a:solidFill>
          <a:schemeClr val="bg1"/>
        </a:solidFill>
        <a:effectLst/>
      </p:bgPr>
    </p:bg>
    <p:spTree>
      <p:nvGrpSpPr>
        <p:cNvPr id="1" name=""/>
        <p:cNvGrpSpPr/>
        <p:nvPr/>
      </p:nvGrpSpPr>
      <p:grpSpPr>
        <a:xfrm>
          <a:off x="0" y="0"/>
          <a:ext cx="0" cy="0"/>
          <a:chOff x="0" y="0"/>
          <a:chExt cx="0" cy="0"/>
        </a:xfrm>
      </p:grpSpPr>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3"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22498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Title w/Image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3753490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w/Image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19034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Photo + Statement">
    <p:spTree>
      <p:nvGrpSpPr>
        <p:cNvPr id="1" name=""/>
        <p:cNvGrpSpPr/>
        <p:nvPr/>
      </p:nvGrpSpPr>
      <p:grpSpPr>
        <a:xfrm>
          <a:off x="0" y="0"/>
          <a:ext cx="0" cy="0"/>
          <a:chOff x="0" y="0"/>
          <a:chExt cx="0" cy="0"/>
        </a:xfrm>
      </p:grpSpPr>
      <p:sp>
        <p:nvSpPr>
          <p:cNvPr id="6" name="Picture Placeholder 8"/>
          <p:cNvSpPr>
            <a:spLocks noGrp="1"/>
          </p:cNvSpPr>
          <p:nvPr>
            <p:ph type="pic" sz="quarter" idx="16"/>
          </p:nvPr>
        </p:nvSpPr>
        <p:spPr>
          <a:xfrm>
            <a:off x="3" y="0"/>
            <a:ext cx="12188824"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15" name="Footer Placeholder 14"/>
          <p:cNvSpPr>
            <a:spLocks noGrp="1"/>
          </p:cNvSpPr>
          <p:nvPr>
            <p:ph type="ftr" sz="quarter" idx="10"/>
          </p:nvPr>
        </p:nvSpPr>
        <p:spPr/>
        <p:txBody>
          <a:bodyPr/>
          <a:lstStyle>
            <a:lvl1pPr>
              <a:defRPr>
                <a:solidFill>
                  <a:schemeClr val="bg1"/>
                </a:solidFill>
              </a:defRPr>
            </a:lvl1pPr>
          </a:lstStyle>
          <a:p>
            <a:r>
              <a:rPr lang="en-US" sz="1100" smtClean="0">
                <a:solidFill>
                  <a:prstClr val="white"/>
                </a:solidFill>
                <a:cs typeface="Arial" pitchFamily="34" charset="0"/>
              </a:rPr>
              <a:t>2013 LENOVO RESTRICTED. All rights reserved.</a:t>
            </a:r>
            <a:endParaRPr lang="en-US" sz="1100" dirty="0">
              <a:solidFill>
                <a:prstClr val="white"/>
              </a:solidFill>
              <a:cs typeface="Arial" pitchFamily="34" charset="0"/>
            </a:endParaRPr>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13" name="Text Placeholder 5"/>
          <p:cNvSpPr>
            <a:spLocks noGrp="1"/>
          </p:cNvSpPr>
          <p:nvPr>
            <p:ph type="body" sz="quarter" idx="19"/>
          </p:nvPr>
        </p:nvSpPr>
        <p:spPr bwMode="invGray">
          <a:xfrm>
            <a:off x="569016" y="151556"/>
            <a:ext cx="4422615" cy="39216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14" name="Text Placeholder 3"/>
          <p:cNvSpPr>
            <a:spLocks noGrp="1"/>
          </p:cNvSpPr>
          <p:nvPr>
            <p:ph type="body" sz="quarter" idx="18" hasCustomPrompt="1"/>
          </p:nvPr>
        </p:nvSpPr>
        <p:spPr>
          <a:xfrm>
            <a:off x="2" y="3525796"/>
            <a:ext cx="7884014" cy="2290805"/>
          </a:xfrm>
          <a:prstGeom prst="rect">
            <a:avLst/>
          </a:prstGeom>
          <a:solidFill>
            <a:srgbClr val="FFFFFF">
              <a:alpha val="75000"/>
            </a:srgbClr>
          </a:solidFill>
        </p:spPr>
        <p:txBody>
          <a:bodyPr lIns="548028" tIns="182664" rIns="548028" bIns="182664" anchor="ctr">
            <a:normAutofit/>
          </a:bodyPr>
          <a:lstStyle>
            <a:lvl1pPr marL="0" indent="0">
              <a:lnSpc>
                <a:spcPct val="100000"/>
              </a:lnSpc>
              <a:buFont typeface="Arial" panose="020B0604020202020204" pitchFamily="34" charset="0"/>
              <a:buNone/>
              <a:defRPr sz="2700">
                <a:solidFill>
                  <a:schemeClr val="tx1"/>
                </a:solidFill>
              </a:defRPr>
            </a:lvl1pPr>
            <a:lvl2pPr marL="340934" indent="0">
              <a:buNone/>
              <a:defRPr/>
            </a:lvl2pPr>
            <a:lvl3pPr marL="678693" indent="0">
              <a:buNone/>
              <a:defRPr/>
            </a:lvl3pPr>
            <a:lvl4pPr marL="965707" indent="0">
              <a:buNone/>
              <a:defRPr/>
            </a:lvl4pPr>
            <a:lvl5pPr marL="1144881" indent="0">
              <a:buNone/>
              <a:defRPr/>
            </a:lvl5pPr>
          </a:lstStyle>
          <a:p>
            <a:pPr lvl="0"/>
            <a:r>
              <a:rPr lang="en-US" dirty="0" smtClean="0"/>
              <a:t>Click to edit text</a:t>
            </a:r>
            <a:endParaRPr lang="en-US" dirty="0"/>
          </a:p>
        </p:txBody>
      </p:sp>
    </p:spTree>
    <p:extLst>
      <p:ext uri="{BB962C8B-B14F-4D97-AF65-F5344CB8AC3E}">
        <p14:creationId xmlns:p14="http://schemas.microsoft.com/office/powerpoint/2010/main" val="388268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mage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p>
        </p:txBody>
      </p:sp>
      <p:sp>
        <p:nvSpPr>
          <p:cNvPr id="16" name="Content Placeholder 2"/>
          <p:cNvSpPr>
            <a:spLocks noGrp="1"/>
          </p:cNvSpPr>
          <p:nvPr>
            <p:ph sz="half" idx="1" hasCustomPrompt="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hasCustomPrompt="1"/>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e Layout - Sapphire">
    <p:bg>
      <p:bgPr>
        <a:solidFill>
          <a:schemeClr val="bg1"/>
        </a:solidFill>
        <a:effectLst/>
      </p:bgPr>
    </p:bg>
    <p:spTree>
      <p:nvGrpSpPr>
        <p:cNvPr id="1" name=""/>
        <p:cNvGrpSpPr/>
        <p:nvPr/>
      </p:nvGrpSpPr>
      <p:grpSpPr>
        <a:xfrm>
          <a:off x="0" y="0"/>
          <a:ext cx="0" cy="0"/>
          <a:chOff x="0" y="0"/>
          <a:chExt cx="0" cy="0"/>
        </a:xfrm>
      </p:grpSpPr>
      <p:sp>
        <p:nvSpPr>
          <p:cNvPr id="32" name="Rectangle 3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grpSp>
        <p:nvGrpSpPr>
          <p:cNvPr id="8" name="Group 7"/>
          <p:cNvGrpSpPr/>
          <p:nvPr userDrawn="1"/>
        </p:nvGrpSpPr>
        <p:grpSpPr bwMode="gray">
          <a:xfrm>
            <a:off x="1828206" y="993484"/>
            <a:ext cx="8535661" cy="4341743"/>
            <a:chOff x="1828170" y="1258957"/>
            <a:chExt cx="8535661" cy="4341742"/>
          </a:xfrm>
        </p:grpSpPr>
        <p:sp>
          <p:nvSpPr>
            <p:cNvPr id="9"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10" name="Rounded Rectangle 9"/>
            <p:cNvSpPr/>
            <p:nvPr userDrawn="1"/>
          </p:nvSpPr>
          <p:spPr bwMode="gray">
            <a:xfrm>
              <a:off x="1828170" y="1258957"/>
              <a:ext cx="8535661" cy="3893151"/>
            </a:xfrm>
            <a:prstGeom prst="roundRect">
              <a:avLst>
                <a:gd name="adj" fmla="val 54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grpSp>
      <p:sp>
        <p:nvSpPr>
          <p:cNvPr id="15" name="Text Placeholder 107"/>
          <p:cNvSpPr>
            <a:spLocks noGrp="1"/>
          </p:cNvSpPr>
          <p:nvPr>
            <p:ph type="body" sz="quarter" idx="18" hasCustomPrompt="1"/>
          </p:nvPr>
        </p:nvSpPr>
        <p:spPr bwMode="white">
          <a:xfrm>
            <a:off x="2042663" y="1276367"/>
            <a:ext cx="8106674" cy="3242641"/>
          </a:xfrm>
          <a:prstGeom prst="rect">
            <a:avLst/>
          </a:prstGeom>
        </p:spPr>
        <p:txBody>
          <a:bodyPr lIns="91332" tIns="45667" rIns="91332" bIns="45667" anchor="ctr">
            <a:normAutofit/>
          </a:bodyPr>
          <a:lstStyle>
            <a:lvl1pPr marL="0" indent="0" algn="ctr">
              <a:lnSpc>
                <a:spcPct val="100000"/>
              </a:lnSpc>
              <a:buNone/>
              <a:defRPr sz="3600">
                <a:solidFill>
                  <a:schemeClr val="bg1"/>
                </a:solidFill>
              </a:defRPr>
            </a:lvl1pPr>
            <a:lvl2pPr marL="340934" indent="0" algn="ctr">
              <a:buNone/>
              <a:defRPr>
                <a:solidFill>
                  <a:schemeClr val="bg1"/>
                </a:solidFill>
              </a:defRPr>
            </a:lvl2pPr>
            <a:lvl3pPr marL="678693" indent="0" algn="ctr">
              <a:buNone/>
              <a:defRPr>
                <a:solidFill>
                  <a:schemeClr val="bg1"/>
                </a:solidFill>
              </a:defRPr>
            </a:lvl3pPr>
            <a:lvl4pPr marL="965707" indent="0" algn="ctr">
              <a:buNone/>
              <a:defRPr>
                <a:solidFill>
                  <a:schemeClr val="bg1"/>
                </a:solidFill>
              </a:defRPr>
            </a:lvl4pPr>
            <a:lvl5pPr marL="1144881" indent="0" algn="ctr">
              <a:buNone/>
              <a:defRPr>
                <a:solidFill>
                  <a:schemeClr val="bg1"/>
                </a:solidFill>
              </a:defRPr>
            </a:lvl5pPr>
          </a:lstStyle>
          <a:p>
            <a:pPr lvl="0"/>
            <a:r>
              <a:rPr lang="en-US" dirty="0" smtClean="0"/>
              <a:t>Click to edit quote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6013484"/>
            <a:ext cx="10058400" cy="681925"/>
          </a:xfrm>
          <a:prstGeom prst="rect">
            <a:avLst/>
          </a:prstGeom>
        </p:spPr>
      </p:pic>
      <p:sp>
        <p:nvSpPr>
          <p:cNvPr id="17" name="Text Placeholder 110"/>
          <p:cNvSpPr>
            <a:spLocks noGrp="1"/>
          </p:cNvSpPr>
          <p:nvPr>
            <p:ph type="body" sz="quarter" idx="19" hasCustomPrompt="1"/>
          </p:nvPr>
        </p:nvSpPr>
        <p:spPr>
          <a:xfrm>
            <a:off x="2042663" y="5555975"/>
            <a:ext cx="8106674" cy="876300"/>
          </a:xfrm>
          <a:prstGeom prst="rect">
            <a:avLst/>
          </a:prstGeom>
        </p:spPr>
        <p:txBody>
          <a:bodyPr lIns="91332" tIns="45667" rIns="91332" bIns="45667"/>
          <a:lstStyle>
            <a:lvl1pPr marL="0" indent="0" algn="ctr">
              <a:buNone/>
              <a:defRPr sz="2400" b="1">
                <a:solidFill>
                  <a:schemeClr val="tx1"/>
                </a:solidFill>
              </a:defRPr>
            </a:lvl1pPr>
            <a:lvl2pPr marL="340934" indent="0">
              <a:buNone/>
              <a:defRPr/>
            </a:lvl2pPr>
            <a:lvl3pPr marL="678693" indent="0">
              <a:buNone/>
              <a:defRPr/>
            </a:lvl3pPr>
            <a:lvl4pPr marL="965707" indent="0">
              <a:buNone/>
              <a:defRPr/>
            </a:lvl4pPr>
            <a:lvl5pPr marL="1144881" indent="0">
              <a:buNone/>
              <a:defRPr/>
            </a:lvl5pPr>
          </a:lstStyle>
          <a:p>
            <a:pPr lvl="0"/>
            <a:r>
              <a:rPr lang="en-US" dirty="0" smtClean="0"/>
              <a:t>Click to edit quote source</a:t>
            </a:r>
            <a:endParaRPr lang="en-US" dirty="0"/>
          </a:p>
        </p:txBody>
      </p:sp>
      <p:grpSp>
        <p:nvGrpSpPr>
          <p:cNvPr id="18" name="Group 17"/>
          <p:cNvGrpSpPr/>
          <p:nvPr userDrawn="1"/>
        </p:nvGrpSpPr>
        <p:grpSpPr>
          <a:xfrm>
            <a:off x="5800725" y="4633171"/>
            <a:ext cx="590550" cy="104775"/>
            <a:chOff x="5738813" y="4606631"/>
            <a:chExt cx="590550" cy="104775"/>
          </a:xfrm>
          <a:solidFill>
            <a:schemeClr val="accent5"/>
          </a:solidFill>
        </p:grpSpPr>
        <p:sp>
          <p:nvSpPr>
            <p:cNvPr id="19" name="Oval 18"/>
            <p:cNvSpPr/>
            <p:nvPr userDrawn="1"/>
          </p:nvSpPr>
          <p:spPr>
            <a:xfrm>
              <a:off x="5738813"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sp>
          <p:nvSpPr>
            <p:cNvPr id="21" name="Oval 20"/>
            <p:cNvSpPr/>
            <p:nvPr userDrawn="1"/>
          </p:nvSpPr>
          <p:spPr>
            <a:xfrm>
              <a:off x="5981700"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sp>
          <p:nvSpPr>
            <p:cNvPr id="22" name="Oval 21"/>
            <p:cNvSpPr/>
            <p:nvPr userDrawn="1"/>
          </p:nvSpPr>
          <p:spPr>
            <a:xfrm>
              <a:off x="6224588"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grpSp>
      <p:grpSp>
        <p:nvGrpSpPr>
          <p:cNvPr id="23" name="Group 22"/>
          <p:cNvGrpSpPr/>
          <p:nvPr userDrawn="1"/>
        </p:nvGrpSpPr>
        <p:grpSpPr bwMode="gray">
          <a:xfrm>
            <a:off x="5853433" y="734092"/>
            <a:ext cx="485134" cy="485135"/>
            <a:chOff x="5853433" y="734066"/>
            <a:chExt cx="485134" cy="485134"/>
          </a:xfrm>
        </p:grpSpPr>
        <p:sp>
          <p:nvSpPr>
            <p:cNvPr id="24" name="Oval 23"/>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25"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sp>
        <p:nvSpPr>
          <p:cNvPr id="29" name="Rectangle 28"/>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3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360449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Content w/Product - No Background">
    <p:bg>
      <p:bgPr>
        <a:solidFill>
          <a:schemeClr val="bg1"/>
        </a:soli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71" name="Rectangle 7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7" name="Rectangle 6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6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69" name="Picture 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cxnSp>
        <p:nvCxnSpPr>
          <p:cNvPr id="70" name="Straight Connector 69"/>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27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ontent w/Product - With Background">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cxnSp>
        <p:nvCxnSpPr>
          <p:cNvPr id="63" name="Straight Connector 62"/>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2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19138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Chart Slide - No Background">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14" name="Footer Placeholder 13"/>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5" name="Rectangle 14"/>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9"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Tree>
    <p:extLst>
      <p:ext uri="{BB962C8B-B14F-4D97-AF65-F5344CB8AC3E}">
        <p14:creationId xmlns:p14="http://schemas.microsoft.com/office/powerpoint/2010/main" val="3145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Chart Slide - With Background">
    <p:spTree>
      <p:nvGrpSpPr>
        <p:cNvPr id="1" name=""/>
        <p:cNvGrpSpPr/>
        <p:nvPr/>
      </p:nvGrpSpPr>
      <p:grpSpPr>
        <a:xfrm>
          <a:off x="0" y="0"/>
          <a:ext cx="0" cy="0"/>
          <a:chOff x="0" y="0"/>
          <a:chExt cx="0" cy="0"/>
        </a:xfrm>
      </p:grpSpPr>
      <p:sp>
        <p:nvSpPr>
          <p:cNvPr id="3"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Tree>
    <p:extLst>
      <p:ext uri="{BB962C8B-B14F-4D97-AF65-F5344CB8AC3E}">
        <p14:creationId xmlns:p14="http://schemas.microsoft.com/office/powerpoint/2010/main" val="44527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hart Slide - With Background &amp; Shelf">
    <p:spTree>
      <p:nvGrpSpPr>
        <p:cNvPr id="1" name=""/>
        <p:cNvGrpSpPr/>
        <p:nvPr/>
      </p:nvGrpSpPr>
      <p:grpSpPr>
        <a:xfrm>
          <a:off x="0" y="0"/>
          <a:ext cx="0" cy="0"/>
          <a:chOff x="0" y="0"/>
          <a:chExt cx="0" cy="0"/>
        </a:xfrm>
      </p:grpSpPr>
      <p:sp>
        <p:nvSpPr>
          <p:cNvPr id="12" name="Rectangle 1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3" name="Chart Placeholder 2"/>
          <p:cNvSpPr>
            <a:spLocks noGrp="1"/>
          </p:cNvSpPr>
          <p:nvPr>
            <p:ph type="chart" sz="quarter" idx="10" hasCustomPrompt="1"/>
          </p:nvPr>
        </p:nvSpPr>
        <p:spPr bwMode="gray">
          <a:xfrm>
            <a:off x="548641" y="1179577"/>
            <a:ext cx="11073385" cy="5209683"/>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58135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Blank Slide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6" name="Footer Placeholder 5"/>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389183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Slide - With Background">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Tree>
    <p:extLst>
      <p:ext uri="{BB962C8B-B14F-4D97-AF65-F5344CB8AC3E}">
        <p14:creationId xmlns:p14="http://schemas.microsoft.com/office/powerpoint/2010/main" val="252776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grpSp>
        <p:nvGrpSpPr>
          <p:cNvPr id="4" name="Group 3"/>
          <p:cNvGrpSpPr/>
          <p:nvPr userDrawn="1"/>
        </p:nvGrpSpPr>
        <p:grpSpPr bwMode="gray">
          <a:xfrm>
            <a:off x="1828206" y="1519968"/>
            <a:ext cx="8535661" cy="4341743"/>
            <a:chOff x="1828170" y="1258957"/>
            <a:chExt cx="8535661" cy="4341742"/>
          </a:xfrm>
          <a:solidFill>
            <a:schemeClr val="bg1">
              <a:lumMod val="85000"/>
            </a:schemeClr>
          </a:solidFill>
        </p:grpSpPr>
        <p:sp>
          <p:nvSpPr>
            <p:cNvPr id="5"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grpSp>
      <p:sp>
        <p:nvSpPr>
          <p:cNvPr id="2" name="Rectangle 1"/>
          <p:cNvSpPr/>
          <p:nvPr userDrawn="1"/>
        </p:nvSpPr>
        <p:spPr>
          <a:xfrm>
            <a:off x="0" y="893"/>
            <a:ext cx="12188825"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grpSp>
        <p:nvGrpSpPr>
          <p:cNvPr id="9" name="Group 8"/>
          <p:cNvGrpSpPr/>
          <p:nvPr userDrawn="1"/>
        </p:nvGrpSpPr>
        <p:grpSpPr bwMode="gray">
          <a:xfrm>
            <a:off x="5853433" y="1260581"/>
            <a:ext cx="485134" cy="485135"/>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cxnSp>
        <p:nvCxnSpPr>
          <p:cNvPr id="12" name="Straight Connector 11"/>
          <p:cNvCxnSpPr/>
          <p:nvPr userDrawn="1"/>
        </p:nvCxnSpPr>
        <p:spPr>
          <a:xfrm>
            <a:off x="2795849" y="4437853"/>
            <a:ext cx="66003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19913" y="4738255"/>
            <a:ext cx="495217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707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300860"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658247"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72842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442212"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799599"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15698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583564"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629734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6654743" y="4917112"/>
              <a:ext cx="311886"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7" name="Picture 4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5" name="Picture 9" descr="C:\Users\yhwang\Desktop\WW Design\Multimode Icons\twitter-01.png"/>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3" name="Picture 5" descr="C:\Users\yhwang\Desktop\WW Design\Multimode Icons\globe-01.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1" name="Picture 2" descr="C:\Users\yhwang\Desktop\WW Design\Multimode Icons\chain-01.png"/>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9" name="Picture 38" descr="C:\Users\yhwang\Desktop\WW Design\Multimode Icons\facebook-01.pn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7" name="Picture 7" descr="C:\Users\yhwang\Desktop\WW Design\Multimode Icons\server-01.png"/>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5" name="Picture 6" descr="C:\Users\yhwang\Desktop\WW Design\Multimode Icons\network-01.png"/>
              <p:cNvPicPr>
                <a:picLocks noChangeAspect="1" noChangeArrowheads="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3" name="Picture 8" descr="C:\Users\yhwang\Desktop\WW Design\Multimode Icons\think_light-01.png"/>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610188" y="2009776"/>
            <a:ext cx="6971627" cy="2231536"/>
          </a:xfrm>
          <a:prstGeom prst="rect">
            <a:avLst/>
          </a:prstGeom>
        </p:spPr>
      </p:pic>
      <p:pic>
        <p:nvPicPr>
          <p:cNvPr id="51" name="Picture 50"/>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16200000">
            <a:off x="10583674" y="3056146"/>
            <a:ext cx="2412867" cy="803787"/>
          </a:xfrm>
          <a:prstGeom prst="rect">
            <a:avLst/>
          </a:prstGeom>
        </p:spPr>
      </p:pic>
    </p:spTree>
    <p:extLst>
      <p:ext uri="{BB962C8B-B14F-4D97-AF65-F5344CB8AC3E}">
        <p14:creationId xmlns:p14="http://schemas.microsoft.com/office/powerpoint/2010/main" val="331230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619"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62"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619"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809" indent="0" algn="ctr">
              <a:buNone/>
              <a:defRPr>
                <a:solidFill>
                  <a:schemeClr val="tx1">
                    <a:tint val="75000"/>
                  </a:schemeClr>
                </a:solidFill>
              </a:defRPr>
            </a:lvl2pPr>
            <a:lvl3pPr marL="1217619" indent="0" algn="ctr">
              <a:buNone/>
              <a:defRPr>
                <a:solidFill>
                  <a:schemeClr val="tx1">
                    <a:tint val="75000"/>
                  </a:schemeClr>
                </a:solidFill>
              </a:defRPr>
            </a:lvl3pPr>
            <a:lvl4pPr marL="1826428" indent="0" algn="ctr">
              <a:buNone/>
              <a:defRPr>
                <a:solidFill>
                  <a:schemeClr val="tx1">
                    <a:tint val="75000"/>
                  </a:schemeClr>
                </a:solidFill>
              </a:defRPr>
            </a:lvl4pPr>
            <a:lvl5pPr marL="2435232" indent="0" algn="ctr">
              <a:buNone/>
              <a:defRPr>
                <a:solidFill>
                  <a:schemeClr val="tx1">
                    <a:tint val="75000"/>
                  </a:schemeClr>
                </a:solidFill>
              </a:defRPr>
            </a:lvl5pPr>
            <a:lvl6pPr marL="3044030" indent="0" algn="ctr">
              <a:buNone/>
              <a:defRPr>
                <a:solidFill>
                  <a:schemeClr val="tx1">
                    <a:tint val="75000"/>
                  </a:schemeClr>
                </a:solidFill>
              </a:defRPr>
            </a:lvl6pPr>
            <a:lvl7pPr marL="3652855" indent="0" algn="ctr">
              <a:buNone/>
              <a:defRPr>
                <a:solidFill>
                  <a:schemeClr val="tx1">
                    <a:tint val="75000"/>
                  </a:schemeClr>
                </a:solidFill>
              </a:defRPr>
            </a:lvl7pPr>
            <a:lvl8pPr marL="4261651" indent="0" algn="ctr">
              <a:buNone/>
              <a:defRPr>
                <a:solidFill>
                  <a:schemeClr val="tx1">
                    <a:tint val="75000"/>
                  </a:schemeClr>
                </a:solidFill>
              </a:defRPr>
            </a:lvl8pPr>
            <a:lvl9pPr marL="4870448"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sp>
        <p:nvSpPr>
          <p:cNvPr id="20" name="Rectangle 19"/>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cxnSp>
        <p:nvCxnSpPr>
          <p:cNvPr id="21" name="Straight Connector 20"/>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46"/>
            <a:ext cx="2412867" cy="803787"/>
          </a:xfrm>
          <a:prstGeom prst="rect">
            <a:avLst/>
          </a:prstGeom>
        </p:spPr>
      </p:pic>
    </p:spTree>
    <p:extLst>
      <p:ext uri="{BB962C8B-B14F-4D97-AF65-F5344CB8AC3E}">
        <p14:creationId xmlns:p14="http://schemas.microsoft.com/office/powerpoint/2010/main" val="2912424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hoto + Statement">
    <p:spTree>
      <p:nvGrpSpPr>
        <p:cNvPr id="1" name=""/>
        <p:cNvGrpSpPr/>
        <p:nvPr/>
      </p:nvGrpSpPr>
      <p:grpSpPr>
        <a:xfrm>
          <a:off x="0" y="0"/>
          <a:ext cx="0" cy="0"/>
          <a:chOff x="0" y="0"/>
          <a:chExt cx="0" cy="0"/>
        </a:xfrm>
      </p:grpSpPr>
      <p:sp>
        <p:nvSpPr>
          <p:cNvPr id="6" name="Picture Placeholder 8"/>
          <p:cNvSpPr>
            <a:spLocks noGrp="1"/>
          </p:cNvSpPr>
          <p:nvPr>
            <p:ph type="pic" sz="quarter" idx="16"/>
          </p:nvPr>
        </p:nvSpPr>
        <p:spPr>
          <a:xfrm>
            <a:off x="3" y="0"/>
            <a:ext cx="12188824"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15" name="Footer Placeholder 14"/>
          <p:cNvSpPr>
            <a:spLocks noGrp="1"/>
          </p:cNvSpPr>
          <p:nvPr>
            <p:ph type="ftr" sz="quarter" idx="10"/>
          </p:nvPr>
        </p:nvSpPr>
        <p:spPr/>
        <p:txBody>
          <a:bodyPr/>
          <a:lstStyle>
            <a:lvl1pPr>
              <a:defRPr>
                <a:solidFill>
                  <a:schemeClr val="bg1"/>
                </a:solidFill>
              </a:defRPr>
            </a:lvl1pPr>
          </a:lstStyle>
          <a:p>
            <a:r>
              <a:rPr lang="en-US" sz="1100" smtClean="0">
                <a:cs typeface="Arial" pitchFamily="34" charset="0"/>
              </a:rPr>
              <a:t>2013 LENOVO RESTRICTED. All rights reserved.</a:t>
            </a:r>
            <a:endParaRPr lang="en-US" sz="1100" dirty="0">
              <a:cs typeface="Arial" pitchFamily="34" charset="0"/>
            </a:endParaRPr>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mtClean="0"/>
              <a:t>‹#›</a:t>
            </a:fld>
            <a:endParaRPr lang="en-US" dirty="0" smtClean="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
        <p:nvSpPr>
          <p:cNvPr id="13" name="Text Placeholder 5"/>
          <p:cNvSpPr>
            <a:spLocks noGrp="1"/>
          </p:cNvSpPr>
          <p:nvPr>
            <p:ph type="body" sz="quarter" idx="19" hasCustomPrompt="1"/>
          </p:nvPr>
        </p:nvSpPr>
        <p:spPr bwMode="invGray">
          <a:xfrm>
            <a:off x="569016" y="151556"/>
            <a:ext cx="4422615" cy="39216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14" name="Text Placeholder 3"/>
          <p:cNvSpPr>
            <a:spLocks noGrp="1"/>
          </p:cNvSpPr>
          <p:nvPr>
            <p:ph type="body" sz="quarter" idx="18" hasCustomPrompt="1"/>
          </p:nvPr>
        </p:nvSpPr>
        <p:spPr>
          <a:xfrm>
            <a:off x="2" y="3525796"/>
            <a:ext cx="7884014" cy="2290805"/>
          </a:xfrm>
          <a:prstGeom prst="rect">
            <a:avLst/>
          </a:prstGeom>
          <a:solidFill>
            <a:srgbClr val="FFFFFF">
              <a:alpha val="75000"/>
            </a:srgbClr>
          </a:solidFill>
        </p:spPr>
        <p:txBody>
          <a:bodyPr lIns="548028" tIns="182664" rIns="548028" bIns="182664" anchor="ctr">
            <a:normAutofit/>
          </a:bodyPr>
          <a:lstStyle>
            <a:lvl1pPr marL="0" indent="0">
              <a:buFont typeface="Arial" pitchFamily="34" charset="0"/>
              <a:buNone/>
              <a:defRPr sz="2700">
                <a:solidFill>
                  <a:schemeClr val="tx1"/>
                </a:solidFill>
              </a:defRPr>
            </a:lvl1pPr>
            <a:lvl2pPr marL="341252" indent="0">
              <a:buNone/>
              <a:defRPr/>
            </a:lvl2pPr>
            <a:lvl3pPr marL="678693" indent="0">
              <a:buNone/>
              <a:defRPr/>
            </a:lvl3pPr>
            <a:lvl4pPr marL="965390" indent="0">
              <a:buNone/>
              <a:defRPr/>
            </a:lvl4pPr>
            <a:lvl5pPr marL="1144881" indent="0">
              <a:buNone/>
              <a:defRPr/>
            </a:lvl5pPr>
          </a:lstStyle>
          <a:p>
            <a:pPr lvl="0"/>
            <a:r>
              <a:rPr lang="en-US" dirty="0" smtClean="0"/>
              <a:t>Click to edit text</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619"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619"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809" indent="0" algn="ctr">
              <a:buNone/>
              <a:defRPr>
                <a:solidFill>
                  <a:schemeClr val="tx1">
                    <a:tint val="75000"/>
                  </a:schemeClr>
                </a:solidFill>
              </a:defRPr>
            </a:lvl2pPr>
            <a:lvl3pPr marL="1217619" indent="0" algn="ctr">
              <a:buNone/>
              <a:defRPr>
                <a:solidFill>
                  <a:schemeClr val="tx1">
                    <a:tint val="75000"/>
                  </a:schemeClr>
                </a:solidFill>
              </a:defRPr>
            </a:lvl3pPr>
            <a:lvl4pPr marL="1826428" indent="0" algn="ctr">
              <a:buNone/>
              <a:defRPr>
                <a:solidFill>
                  <a:schemeClr val="tx1">
                    <a:tint val="75000"/>
                  </a:schemeClr>
                </a:solidFill>
              </a:defRPr>
            </a:lvl4pPr>
            <a:lvl5pPr marL="2435232" indent="0" algn="ctr">
              <a:buNone/>
              <a:defRPr>
                <a:solidFill>
                  <a:schemeClr val="tx1">
                    <a:tint val="75000"/>
                  </a:schemeClr>
                </a:solidFill>
              </a:defRPr>
            </a:lvl5pPr>
            <a:lvl6pPr marL="3044030" indent="0" algn="ctr">
              <a:buNone/>
              <a:defRPr>
                <a:solidFill>
                  <a:schemeClr val="tx1">
                    <a:tint val="75000"/>
                  </a:schemeClr>
                </a:solidFill>
              </a:defRPr>
            </a:lvl6pPr>
            <a:lvl7pPr marL="3652855" indent="0" algn="ctr">
              <a:buNone/>
              <a:defRPr>
                <a:solidFill>
                  <a:schemeClr val="tx1">
                    <a:tint val="75000"/>
                  </a:schemeClr>
                </a:solidFill>
              </a:defRPr>
            </a:lvl7pPr>
            <a:lvl8pPr marL="4261651" indent="0" algn="ctr">
              <a:buNone/>
              <a:defRPr>
                <a:solidFill>
                  <a:schemeClr val="tx1">
                    <a:tint val="75000"/>
                  </a:schemeClr>
                </a:solidFill>
              </a:defRPr>
            </a:lvl8pPr>
            <a:lvl9pPr marL="4870448"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46"/>
            <a:ext cx="2412867" cy="803787"/>
          </a:xfrm>
          <a:prstGeom prst="rect">
            <a:avLst/>
          </a:prstGeom>
        </p:spPr>
      </p:pic>
      <p:sp>
        <p:nvSpPr>
          <p:cNvPr id="66" name="Picture Placeholder 4"/>
          <p:cNvSpPr>
            <a:spLocks noGrp="1"/>
          </p:cNvSpPr>
          <p:nvPr>
            <p:ph type="pic" sz="quarter" idx="12"/>
          </p:nvPr>
        </p:nvSpPr>
        <p:spPr>
          <a:xfrm>
            <a:off x="9815154" y="3464892"/>
            <a:ext cx="1200545" cy="1199183"/>
          </a:xfrm>
          <a:prstGeom prst="rect">
            <a:avLst/>
          </a:prstGeom>
          <a:ln w="38100">
            <a:noFill/>
          </a:ln>
          <a:effectLst/>
        </p:spPr>
        <p:txBody>
          <a:bodyPr lIns="91332" tIns="45667" rIns="91332" bIns="45667"/>
          <a:lstStyle>
            <a:lvl1pPr>
              <a:defRPr sz="1100"/>
            </a:lvl1pPr>
          </a:lstStyle>
          <a:p>
            <a:pPr marL="0" marR="0" lvl="0" indent="0" defTabSz="913373"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ysClr val="windowText" lastClr="000000"/>
              </a:solidFill>
              <a:effectLst/>
              <a:uLnTx/>
              <a:uFillTx/>
            </a:endParaRPr>
          </a:p>
        </p:txBody>
      </p:sp>
      <p:sp>
        <p:nvSpPr>
          <p:cNvPr id="67" name="Text Placeholder 17"/>
          <p:cNvSpPr>
            <a:spLocks noGrp="1"/>
          </p:cNvSpPr>
          <p:nvPr>
            <p:ph type="body" sz="quarter" idx="13" hasCustomPrompt="1"/>
          </p:nvPr>
        </p:nvSpPr>
        <p:spPr>
          <a:xfrm>
            <a:off x="9158288" y="4770440"/>
            <a:ext cx="1689100" cy="198437"/>
          </a:xfrm>
          <a:prstGeom prst="rect">
            <a:avLst/>
          </a:prstGeom>
        </p:spPr>
        <p:txBody>
          <a:bodyPr lIns="0" tIns="45667" rIns="45667" bIns="45667"/>
          <a:lstStyle>
            <a:lvl1pPr marL="0" indent="0" algn="r">
              <a:buFontTx/>
              <a:buNone/>
              <a:defRPr sz="1100"/>
            </a:lvl1pPr>
            <a:lvl2pPr marL="340934" indent="0" algn="r">
              <a:buFontTx/>
              <a:buNone/>
              <a:defRPr sz="1100"/>
            </a:lvl2pPr>
            <a:lvl3pPr marL="678693" indent="0" algn="r">
              <a:buFontTx/>
              <a:buNone/>
              <a:defRPr sz="1100"/>
            </a:lvl3pPr>
            <a:lvl4pPr marL="965707" indent="0" algn="r">
              <a:buFontTx/>
              <a:buNone/>
              <a:defRPr sz="1100"/>
            </a:lvl4pPr>
            <a:lvl5pPr marL="1144881" indent="0" algn="r">
              <a:buFontTx/>
              <a:buNone/>
              <a:defRPr sz="1100"/>
            </a:lvl5pPr>
          </a:lstStyle>
          <a:p>
            <a:pPr marL="0" marR="0" lvl="0" indent="0" algn="r" defTabSz="913373"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rPr>
              <a:t>@</a:t>
            </a:r>
            <a:r>
              <a:rPr kumimoji="0" lang="en-US" sz="1100" b="0" i="0" u="none" strike="noStrike" kern="0" cap="none" spc="0" normalizeH="0" baseline="0" noProof="0" dirty="0" err="1" smtClean="0">
                <a:ln>
                  <a:noFill/>
                </a:ln>
                <a:solidFill>
                  <a:sysClr val="windowText" lastClr="000000"/>
                </a:solidFill>
                <a:effectLst/>
                <a:uLnTx/>
                <a:uFillTx/>
              </a:rPr>
              <a:t>twitterhandle</a:t>
            </a:r>
            <a:endParaRPr kumimoji="0" lang="en-US" sz="1100" b="0" i="0" u="none" strike="noStrike" kern="0" cap="none" spc="0" normalizeH="0" baseline="0" noProof="0" dirty="0">
              <a:ln>
                <a:noFill/>
              </a:ln>
              <a:solidFill>
                <a:sysClr val="windowText" lastClr="000000"/>
              </a:solidFill>
              <a:effectLst/>
              <a:uLnTx/>
              <a:uFillTx/>
            </a:endParaRPr>
          </a:p>
        </p:txBody>
      </p:sp>
      <p:grpSp>
        <p:nvGrpSpPr>
          <p:cNvPr id="68" name="Group 67"/>
          <p:cNvGrpSpPr/>
          <p:nvPr userDrawn="1"/>
        </p:nvGrpSpPr>
        <p:grpSpPr>
          <a:xfrm>
            <a:off x="9815154" y="4664474"/>
            <a:ext cx="1200545" cy="305127"/>
            <a:chOff x="9815120" y="4664439"/>
            <a:chExt cx="1200544" cy="305126"/>
          </a:xfrm>
          <a:solidFill>
            <a:srgbClr val="4AC0E0"/>
          </a:solidFill>
        </p:grpSpPr>
        <p:sp>
          <p:nvSpPr>
            <p:cNvPr id="69" name="Rectangle 68"/>
            <p:cNvSpPr/>
            <p:nvPr userDrawn="1"/>
          </p:nvSpPr>
          <p:spPr bwMode="black">
            <a:xfrm>
              <a:off x="9815120" y="4664439"/>
              <a:ext cx="1200544" cy="106726"/>
            </a:xfrm>
            <a:prstGeom prst="rect">
              <a:avLst/>
            </a:prstGeom>
            <a:grpFill/>
            <a:ln w="10795" cap="flat" cmpd="sng" algn="ctr">
              <a:noFill/>
              <a:prstDash val="solid"/>
            </a:ln>
            <a:effectLst/>
          </p:spPr>
          <p:txBody>
            <a:bodyPr rtlCol="0" anchor="ctr"/>
            <a:lstStyle/>
            <a:p>
              <a:pPr algn="ctr" defTabSz="913373">
                <a:defRPr/>
              </a:pPr>
              <a:endParaRPr lang="en-US" sz="1900" kern="0">
                <a:solidFill>
                  <a:sysClr val="window" lastClr="FFFFFF"/>
                </a:solidFill>
              </a:endParaRPr>
            </a:p>
          </p:txBody>
        </p:sp>
        <p:sp>
          <p:nvSpPr>
            <p:cNvPr id="70" name="Rectangle 45"/>
            <p:cNvSpPr/>
            <p:nvPr userDrawn="1"/>
          </p:nvSpPr>
          <p:spPr bwMode="black">
            <a:xfrm>
              <a:off x="10853530" y="4771165"/>
              <a:ext cx="162133" cy="198400"/>
            </a:xfrm>
            <a:custGeom>
              <a:avLst/>
              <a:gdLst>
                <a:gd name="connsiteX0" fmla="*/ 0 w 1200544"/>
                <a:gd name="connsiteY0" fmla="*/ 0 h 106726"/>
                <a:gd name="connsiteX1" fmla="*/ 1200544 w 1200544"/>
                <a:gd name="connsiteY1" fmla="*/ 0 h 106726"/>
                <a:gd name="connsiteX2" fmla="*/ 1200544 w 1200544"/>
                <a:gd name="connsiteY2" fmla="*/ 106726 h 106726"/>
                <a:gd name="connsiteX3" fmla="*/ 0 w 1200544"/>
                <a:gd name="connsiteY3" fmla="*/ 106726 h 106726"/>
                <a:gd name="connsiteX4" fmla="*/ 0 w 1200544"/>
                <a:gd name="connsiteY4" fmla="*/ 0 h 106726"/>
                <a:gd name="connsiteX0" fmla="*/ 0 w 1200544"/>
                <a:gd name="connsiteY0" fmla="*/ 0 h 106726"/>
                <a:gd name="connsiteX1" fmla="*/ 1200544 w 1200544"/>
                <a:gd name="connsiteY1" fmla="*/ 0 h 106726"/>
                <a:gd name="connsiteX2" fmla="*/ 0 w 1200544"/>
                <a:gd name="connsiteY2" fmla="*/ 106726 h 106726"/>
                <a:gd name="connsiteX3" fmla="*/ 0 w 1200544"/>
                <a:gd name="connsiteY3" fmla="*/ 0 h 106726"/>
              </a:gdLst>
              <a:ahLst/>
              <a:cxnLst>
                <a:cxn ang="0">
                  <a:pos x="connsiteX0" y="connsiteY0"/>
                </a:cxn>
                <a:cxn ang="0">
                  <a:pos x="connsiteX1" y="connsiteY1"/>
                </a:cxn>
                <a:cxn ang="0">
                  <a:pos x="connsiteX2" y="connsiteY2"/>
                </a:cxn>
                <a:cxn ang="0">
                  <a:pos x="connsiteX3" y="connsiteY3"/>
                </a:cxn>
              </a:cxnLst>
              <a:rect l="l" t="t" r="r" b="b"/>
              <a:pathLst>
                <a:path w="1200544" h="106726">
                  <a:moveTo>
                    <a:pt x="0" y="0"/>
                  </a:moveTo>
                  <a:lnTo>
                    <a:pt x="1200544" y="0"/>
                  </a:lnTo>
                  <a:lnTo>
                    <a:pt x="0" y="106726"/>
                  </a:lnTo>
                  <a:lnTo>
                    <a:pt x="0" y="0"/>
                  </a:lnTo>
                  <a:close/>
                </a:path>
              </a:pathLst>
            </a:custGeom>
            <a:grpFill/>
            <a:ln w="10795" cap="flat" cmpd="sng" algn="ctr">
              <a:noFill/>
              <a:prstDash val="solid"/>
            </a:ln>
            <a:effectLst/>
          </p:spPr>
          <p:txBody>
            <a:bodyPr rtlCol="0" anchor="ctr"/>
            <a:lstStyle/>
            <a:p>
              <a:pPr algn="ctr" defTabSz="913373">
                <a:defRPr/>
              </a:pPr>
              <a:endParaRPr lang="en-US" sz="1900" kern="0">
                <a:solidFill>
                  <a:sysClr val="window" lastClr="FFFFFF"/>
                </a:solidFill>
              </a:endParaRPr>
            </a:p>
          </p:txBody>
        </p:sp>
      </p:grpSp>
      <p:sp>
        <p:nvSpPr>
          <p:cNvPr id="54" name="Rectangle 53"/>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cxnSp>
        <p:nvCxnSpPr>
          <p:cNvPr id="63" name="Straight Connector 62"/>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Tree>
    <p:extLst>
      <p:ext uri="{BB962C8B-B14F-4D97-AF65-F5344CB8AC3E}">
        <p14:creationId xmlns:p14="http://schemas.microsoft.com/office/powerpoint/2010/main" val="30151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ection Header_RED">
    <p:bg>
      <p:bgPr>
        <a:solidFill>
          <a:schemeClr val="bg2">
            <a:lumMod val="50000"/>
            <a:lumOff val="50000"/>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3" cy="6857107"/>
          </a:xfrm>
          <a:prstGeom prst="rect">
            <a:avLst/>
          </a:prstGeom>
        </p:spPr>
      </p:pic>
      <p:sp>
        <p:nvSpPr>
          <p:cNvPr id="17" name="Rectangle 16"/>
          <p:cNvSpPr/>
          <p:nvPr userDrawn="1"/>
        </p:nvSpPr>
        <p:spPr bwMode="black">
          <a:xfrm>
            <a:off x="0" y="6384668"/>
            <a:ext cx="12192000" cy="473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cxnSp>
        <p:nvCxnSpPr>
          <p:cNvPr id="18" name="Straight Connector 17"/>
          <p:cNvCxnSpPr/>
          <p:nvPr userDrawn="1"/>
        </p:nvCxnSpPr>
        <p:spPr>
          <a:xfrm>
            <a:off x="0" y="6384631"/>
            <a:ext cx="12188952" cy="0"/>
          </a:xfrm>
          <a:prstGeom prst="line">
            <a:avLst/>
          </a:prstGeom>
          <a:ln w="38100">
            <a:solidFill>
              <a:schemeClr val="bg1"/>
            </a:solidFill>
          </a:ln>
          <a:effectLst>
            <a:outerShdw blurRad="25400" dist="127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Footer Placeholder 50"/>
          <p:cNvSpPr>
            <a:spLocks noGrp="1"/>
          </p:cNvSpPr>
          <p:nvPr>
            <p:ph type="ftr" sz="quarter" idx="10"/>
          </p:nvPr>
        </p:nvSpPr>
        <p:spPr>
          <a:xfrm>
            <a:off x="548640" y="6466260"/>
            <a:ext cx="3860800" cy="169277"/>
          </a:xfrm>
        </p:spPr>
        <p:txBody>
          <a:bodyPr/>
          <a:lstStyle>
            <a:lvl1pPr>
              <a:defRPr>
                <a:solidFill>
                  <a:schemeClr val="bg1"/>
                </a:solidFill>
              </a:defRPr>
            </a:lvl1pPr>
          </a:lstStyle>
          <a:p>
            <a:r>
              <a:rPr lang="en-US" sz="1100" smtClean="0">
                <a:solidFill>
                  <a:prstClr val="white"/>
                </a:solidFill>
                <a:cs typeface="Arial" pitchFamily="34" charset="0"/>
              </a:rPr>
              <a:t>2013 LENOVO RESTRICTED. All rights reserved.</a:t>
            </a:r>
            <a:endParaRPr lang="en-US" sz="1100" dirty="0">
              <a:solidFill>
                <a:prstClr val="white"/>
              </a:solidFill>
              <a:cs typeface="Arial" pitchFamily="34" charset="0"/>
            </a:endParaRPr>
          </a:p>
        </p:txBody>
      </p:sp>
      <p:sp>
        <p:nvSpPr>
          <p:cNvPr id="46" name="Title 16"/>
          <p:cNvSpPr>
            <a:spLocks noGrp="1"/>
          </p:cNvSpPr>
          <p:nvPr>
            <p:ph type="title" hasCustomPrompt="1"/>
          </p:nvPr>
        </p:nvSpPr>
        <p:spPr bwMode="gray">
          <a:xfrm>
            <a:off x="1764792" y="1709928"/>
            <a:ext cx="9582912" cy="2852928"/>
          </a:xfrm>
          <a:prstGeom prst="rect">
            <a:avLst/>
          </a:prstGeom>
        </p:spPr>
        <p:txBody>
          <a:bodyPr lIns="0" tIns="0" rIns="0" bIns="0" anchor="b" anchorCtr="0"/>
          <a:lstStyle>
            <a:lvl1pPr marL="0" algn="l" defTabSz="1217619"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lang="en-US" dirty="0" smtClean="0"/>
              <a:t>Click to edit section header title</a:t>
            </a:r>
            <a:endParaRPr 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ltGray">
          <a:xfrm>
            <a:off x="1524" y="0"/>
            <a:ext cx="12188952" cy="711200"/>
          </a:xfrm>
          <a:prstGeom prst="rect">
            <a:avLst/>
          </a:prstGeom>
          <a:noFill/>
          <a:ln>
            <a:noFill/>
          </a:ln>
        </p:spPr>
      </p:pic>
      <p:sp>
        <p:nvSpPr>
          <p:cNvPr id="11" name="Text Placeholder 2"/>
          <p:cNvSpPr>
            <a:spLocks noGrp="1"/>
          </p:cNvSpPr>
          <p:nvPr>
            <p:ph type="body" idx="1" hasCustomPrompt="1"/>
          </p:nvPr>
        </p:nvSpPr>
        <p:spPr bwMode="white">
          <a:xfrm>
            <a:off x="1764792" y="4589465"/>
            <a:ext cx="9582659" cy="1500187"/>
          </a:xfrm>
          <a:prstGeom prst="rect">
            <a:avLst/>
          </a:prstGeom>
        </p:spPr>
        <p:txBody>
          <a:bodyPr lIns="91332" tIns="45667" rIns="91332" bIns="45667"/>
          <a:lstStyle>
            <a:lvl1pPr marL="0" indent="0">
              <a:buNone/>
              <a:defRPr sz="2400">
                <a:solidFill>
                  <a:schemeClr val="bg1"/>
                </a:solidFill>
              </a:defRPr>
            </a:lvl1pPr>
            <a:lvl2pPr marL="456661" indent="0">
              <a:buNone/>
              <a:defRPr sz="2000">
                <a:solidFill>
                  <a:schemeClr val="tx1">
                    <a:tint val="75000"/>
                  </a:schemeClr>
                </a:solidFill>
              </a:defRPr>
            </a:lvl2pPr>
            <a:lvl3pPr marL="913373" indent="0">
              <a:buNone/>
              <a:defRPr sz="1900">
                <a:solidFill>
                  <a:schemeClr val="tx1">
                    <a:tint val="75000"/>
                  </a:schemeClr>
                </a:solidFill>
              </a:defRPr>
            </a:lvl3pPr>
            <a:lvl4pPr marL="1370054" indent="0">
              <a:buNone/>
              <a:defRPr sz="1600">
                <a:solidFill>
                  <a:schemeClr val="tx1">
                    <a:tint val="75000"/>
                  </a:schemeClr>
                </a:solidFill>
              </a:defRPr>
            </a:lvl4pPr>
            <a:lvl5pPr marL="1826748" indent="0">
              <a:buNone/>
              <a:defRPr sz="1600">
                <a:solidFill>
                  <a:schemeClr val="tx1">
                    <a:tint val="75000"/>
                  </a:schemeClr>
                </a:solidFill>
              </a:defRPr>
            </a:lvl5pPr>
            <a:lvl6pPr marL="2283412" indent="0">
              <a:buNone/>
              <a:defRPr sz="1600">
                <a:solidFill>
                  <a:schemeClr val="tx1">
                    <a:tint val="75000"/>
                  </a:schemeClr>
                </a:solidFill>
              </a:defRPr>
            </a:lvl6pPr>
            <a:lvl7pPr marL="2740116" indent="0">
              <a:buNone/>
              <a:defRPr sz="1600">
                <a:solidFill>
                  <a:schemeClr val="tx1">
                    <a:tint val="75000"/>
                  </a:schemeClr>
                </a:solidFill>
              </a:defRPr>
            </a:lvl7pPr>
            <a:lvl8pPr marL="3196800" indent="0">
              <a:buNone/>
              <a:defRPr sz="1600">
                <a:solidFill>
                  <a:schemeClr val="tx1">
                    <a:tint val="75000"/>
                  </a:schemeClr>
                </a:solidFill>
              </a:defRPr>
            </a:lvl8pPr>
            <a:lvl9pPr marL="3653495" indent="0">
              <a:buNone/>
              <a:defRPr sz="1600">
                <a:solidFill>
                  <a:schemeClr val="tx1">
                    <a:tint val="75000"/>
                  </a:schemeClr>
                </a:solidFill>
              </a:defRPr>
            </a:lvl9pPr>
          </a:lstStyle>
          <a:p>
            <a:pPr lvl="0"/>
            <a:r>
              <a:rPr lang="en-US" dirty="0" smtClean="0"/>
              <a:t>Click to edit subtitle text</a:t>
            </a:r>
          </a:p>
        </p:txBody>
      </p:sp>
      <p:cxnSp>
        <p:nvCxnSpPr>
          <p:cNvPr id="12" name="Straight Connector 11"/>
          <p:cNvCxnSpPr/>
          <p:nvPr userDrawn="1"/>
        </p:nvCxnSpPr>
        <p:spPr bwMode="white">
          <a:xfrm>
            <a:off x="1651780" y="4563305"/>
            <a:ext cx="0" cy="1816895"/>
          </a:xfrm>
          <a:prstGeom prst="line">
            <a:avLst/>
          </a:prstGeom>
          <a:ln w="127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bwMode="gray">
          <a:xfrm>
            <a:off x="1592347" y="6329604"/>
            <a:ext cx="118872" cy="11887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16" name="Freeform 5"/>
          <p:cNvSpPr>
            <a:spLocks noEditPoints="1"/>
          </p:cNvSpPr>
          <p:nvPr userDrawn="1"/>
        </p:nvSpPr>
        <p:spPr bwMode="white">
          <a:xfrm>
            <a:off x="1171991" y="4087575"/>
            <a:ext cx="347589" cy="346881"/>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328 w 412"/>
              <a:gd name="T21" fmla="*/ 206 h 412"/>
              <a:gd name="T22" fmla="*/ 260 w 412"/>
              <a:gd name="T23" fmla="*/ 274 h 412"/>
              <a:gd name="T24" fmla="*/ 222 w 412"/>
              <a:gd name="T25" fmla="*/ 274 h 412"/>
              <a:gd name="T26" fmla="*/ 271 w 412"/>
              <a:gd name="T27" fmla="*/ 225 h 412"/>
              <a:gd name="T28" fmla="*/ 90 w 412"/>
              <a:gd name="T29" fmla="*/ 225 h 412"/>
              <a:gd name="T30" fmla="*/ 90 w 412"/>
              <a:gd name="T31" fmla="*/ 218 h 412"/>
              <a:gd name="T32" fmla="*/ 90 w 412"/>
              <a:gd name="T33" fmla="*/ 194 h 412"/>
              <a:gd name="T34" fmla="*/ 90 w 412"/>
              <a:gd name="T35" fmla="*/ 187 h 412"/>
              <a:gd name="T36" fmla="*/ 271 w 412"/>
              <a:gd name="T37" fmla="*/ 187 h 412"/>
              <a:gd name="T38" fmla="*/ 222 w 412"/>
              <a:gd name="T39" fmla="*/ 138 h 412"/>
              <a:gd name="T40" fmla="*/ 260 w 412"/>
              <a:gd name="T41" fmla="*/ 138 h 412"/>
              <a:gd name="T42" fmla="*/ 328 w 412"/>
              <a:gd name="T43" fmla="*/ 2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2" h="412">
                <a:moveTo>
                  <a:pt x="206" y="0"/>
                </a:moveTo>
                <a:cubicBezTo>
                  <a:pt x="92" y="0"/>
                  <a:pt x="0" y="92"/>
                  <a:pt x="0" y="206"/>
                </a:cubicBezTo>
                <a:cubicBezTo>
                  <a:pt x="0" y="319"/>
                  <a:pt x="92" y="412"/>
                  <a:pt x="206" y="412"/>
                </a:cubicBezTo>
                <a:cubicBezTo>
                  <a:pt x="320" y="412"/>
                  <a:pt x="412" y="319"/>
                  <a:pt x="412" y="206"/>
                </a:cubicBezTo>
                <a:cubicBezTo>
                  <a:pt x="412" y="92"/>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328" y="206"/>
                </a:moveTo>
                <a:cubicBezTo>
                  <a:pt x="260" y="274"/>
                  <a:pt x="260" y="274"/>
                  <a:pt x="260" y="274"/>
                </a:cubicBezTo>
                <a:cubicBezTo>
                  <a:pt x="222" y="274"/>
                  <a:pt x="222" y="274"/>
                  <a:pt x="222" y="274"/>
                </a:cubicBezTo>
                <a:cubicBezTo>
                  <a:pt x="271" y="225"/>
                  <a:pt x="271" y="225"/>
                  <a:pt x="271" y="225"/>
                </a:cubicBezTo>
                <a:cubicBezTo>
                  <a:pt x="90" y="225"/>
                  <a:pt x="90" y="225"/>
                  <a:pt x="90" y="225"/>
                </a:cubicBezTo>
                <a:cubicBezTo>
                  <a:pt x="90" y="218"/>
                  <a:pt x="90" y="218"/>
                  <a:pt x="90" y="218"/>
                </a:cubicBezTo>
                <a:cubicBezTo>
                  <a:pt x="90" y="194"/>
                  <a:pt x="90" y="194"/>
                  <a:pt x="90" y="194"/>
                </a:cubicBezTo>
                <a:cubicBezTo>
                  <a:pt x="90" y="187"/>
                  <a:pt x="90" y="187"/>
                  <a:pt x="90" y="187"/>
                </a:cubicBezTo>
                <a:cubicBezTo>
                  <a:pt x="271" y="187"/>
                  <a:pt x="271" y="187"/>
                  <a:pt x="271" y="187"/>
                </a:cubicBezTo>
                <a:cubicBezTo>
                  <a:pt x="222" y="138"/>
                  <a:pt x="222" y="138"/>
                  <a:pt x="222" y="138"/>
                </a:cubicBezTo>
                <a:cubicBezTo>
                  <a:pt x="260" y="138"/>
                  <a:pt x="260" y="138"/>
                  <a:pt x="260" y="138"/>
                </a:cubicBezTo>
                <a:lnTo>
                  <a:pt x="328" y="206"/>
                </a:lnTo>
                <a:close/>
              </a:path>
            </a:pathLst>
          </a:custGeom>
          <a:solidFill>
            <a:schemeClr val="bg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Tree>
    <p:extLst>
      <p:ext uri="{BB962C8B-B14F-4D97-AF65-F5344CB8AC3E}">
        <p14:creationId xmlns:p14="http://schemas.microsoft.com/office/powerpoint/2010/main" val="3261998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Only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10" name="Footer Placeholder 9"/>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2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9"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413750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Only - With Backgroun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9"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4"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Tree>
    <p:extLst>
      <p:ext uri="{BB962C8B-B14F-4D97-AF65-F5344CB8AC3E}">
        <p14:creationId xmlns:p14="http://schemas.microsoft.com/office/powerpoint/2010/main" val="126764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No Background">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7"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22"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1580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a:xfrm>
            <a:off x="548641" y="6466260"/>
            <a:ext cx="3206237" cy="169277"/>
          </a:xfrm>
        </p:spPr>
        <p:txBody>
          <a:body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6"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9316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22" name="Content Placeholder 2"/>
          <p:cNvSpPr>
            <a:spLocks noGrp="1"/>
          </p:cNvSpPr>
          <p:nvPr>
            <p:ph sz="half" idx="1"/>
          </p:nvPr>
        </p:nvSpPr>
        <p:spPr bwMode="gray">
          <a:xfrm>
            <a:off x="548640" y="1591057"/>
            <a:ext cx="11073384" cy="4798203"/>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809" indent="0">
              <a:buNone/>
              <a:defRPr sz="2700" b="1"/>
            </a:lvl2pPr>
            <a:lvl3pPr marL="1217619" indent="0">
              <a:buNone/>
              <a:defRPr sz="2400" b="1"/>
            </a:lvl3pPr>
            <a:lvl4pPr marL="1826428" indent="0">
              <a:buNone/>
              <a:defRPr sz="2100" b="1"/>
            </a:lvl4pPr>
            <a:lvl5pPr marL="2435232" indent="0">
              <a:buNone/>
              <a:defRPr sz="2100" b="1"/>
            </a:lvl5pPr>
            <a:lvl6pPr marL="3044030" indent="0">
              <a:buNone/>
              <a:defRPr sz="2100" b="1"/>
            </a:lvl6pPr>
            <a:lvl7pPr marL="3652855" indent="0">
              <a:buNone/>
              <a:defRPr sz="2100" b="1"/>
            </a:lvl7pPr>
            <a:lvl8pPr marL="4261651" indent="0">
              <a:buNone/>
              <a:defRPr sz="2100" b="1"/>
            </a:lvl8pPr>
            <a:lvl9pPr marL="4870448" indent="0">
              <a:buNone/>
              <a:defRPr sz="2100" b="1"/>
            </a:lvl9pPr>
          </a:lstStyle>
          <a:p>
            <a:pPr lvl="0"/>
            <a:r>
              <a:rPr lang="en-US" smtClean="0"/>
              <a:t>Click to edit Master text styles</a:t>
            </a:r>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4" name="Rectangle 13"/>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2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365138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with Subtitle Content - With Background">
    <p:bg>
      <p:bgPr>
        <a:solidFill>
          <a:schemeClr val="bg1"/>
        </a:solidFill>
        <a:effectLst/>
      </p:bgPr>
    </p:bg>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9"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809" indent="0">
              <a:buNone/>
              <a:defRPr sz="2700" b="1"/>
            </a:lvl2pPr>
            <a:lvl3pPr marL="1217619" indent="0">
              <a:buNone/>
              <a:defRPr sz="2400" b="1"/>
            </a:lvl3pPr>
            <a:lvl4pPr marL="1826428" indent="0">
              <a:buNone/>
              <a:defRPr sz="2100" b="1"/>
            </a:lvl4pPr>
            <a:lvl5pPr marL="2435232" indent="0">
              <a:buNone/>
              <a:defRPr sz="2100" b="1"/>
            </a:lvl5pPr>
            <a:lvl6pPr marL="3044030" indent="0">
              <a:buNone/>
              <a:defRPr sz="2100" b="1"/>
            </a:lvl6pPr>
            <a:lvl7pPr marL="3652855" indent="0">
              <a:buNone/>
              <a:defRPr sz="2100" b="1"/>
            </a:lvl7pPr>
            <a:lvl8pPr marL="4261651" indent="0">
              <a:buNone/>
              <a:defRPr sz="2100" b="1"/>
            </a:lvl8pPr>
            <a:lvl9pPr marL="4870448" indent="0">
              <a:buNone/>
              <a:defRPr sz="2100" b="1"/>
            </a:lvl9pPr>
          </a:lstStyle>
          <a:p>
            <a:pPr lvl="0"/>
            <a:r>
              <a:rPr lang="en-US" smtClean="0"/>
              <a:t>Click to edit Master text styles</a:t>
            </a:r>
          </a:p>
        </p:txBody>
      </p:sp>
      <p:sp>
        <p:nvSpPr>
          <p:cNvPr id="21" name="Content Placeholder 2"/>
          <p:cNvSpPr>
            <a:spLocks noGrp="1"/>
          </p:cNvSpPr>
          <p:nvPr>
            <p:ph sz="half" idx="1"/>
          </p:nvPr>
        </p:nvSpPr>
        <p:spPr bwMode="gray">
          <a:xfrm>
            <a:off x="557784" y="1591057"/>
            <a:ext cx="11064241" cy="4798203"/>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3124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wo Column Slide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26" name="Footer Placeholder 25"/>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3" name="Rectangle 12"/>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4"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16"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626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lumn Slide - With Background">
    <p:bg>
      <p:bgPr>
        <a:solidFill>
          <a:schemeClr val="bg1"/>
        </a:solidFill>
        <a:effectLst/>
      </p:bgPr>
    </p:bg>
    <p:spTree>
      <p:nvGrpSpPr>
        <p:cNvPr id="1" name=""/>
        <p:cNvGrpSpPr/>
        <p:nvPr/>
      </p:nvGrpSpPr>
      <p:grpSpPr>
        <a:xfrm>
          <a:off x="0" y="0"/>
          <a:ext cx="0" cy="0"/>
          <a:chOff x="0" y="0"/>
          <a:chExt cx="0" cy="0"/>
        </a:xfrm>
      </p:grpSpPr>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3"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7560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Layout - Sapphire">
    <p:bg>
      <p:bgPr>
        <a:solidFill>
          <a:schemeClr val="bg1"/>
        </a:solidFill>
        <a:effectLst/>
      </p:bgPr>
    </p:bg>
    <p:spTree>
      <p:nvGrpSpPr>
        <p:cNvPr id="1" name=""/>
        <p:cNvGrpSpPr/>
        <p:nvPr/>
      </p:nvGrpSpPr>
      <p:grpSpPr>
        <a:xfrm>
          <a:off x="0" y="0"/>
          <a:ext cx="0" cy="0"/>
          <a:chOff x="0" y="0"/>
          <a:chExt cx="0" cy="0"/>
        </a:xfrm>
      </p:grpSpPr>
      <p:sp>
        <p:nvSpPr>
          <p:cNvPr id="32" name="Rectangle 3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grpSp>
        <p:nvGrpSpPr>
          <p:cNvPr id="8" name="Group 7"/>
          <p:cNvGrpSpPr/>
          <p:nvPr userDrawn="1"/>
        </p:nvGrpSpPr>
        <p:grpSpPr bwMode="gray">
          <a:xfrm>
            <a:off x="1828206" y="993484"/>
            <a:ext cx="8535661" cy="4341743"/>
            <a:chOff x="1828170" y="1258957"/>
            <a:chExt cx="8535661" cy="4341742"/>
          </a:xfrm>
        </p:grpSpPr>
        <p:sp>
          <p:nvSpPr>
            <p:cNvPr id="9" name="Freeform 9"/>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10" name="Rounded Rectangle 9"/>
            <p:cNvSpPr/>
            <p:nvPr userDrawn="1"/>
          </p:nvSpPr>
          <p:spPr bwMode="gray">
            <a:xfrm>
              <a:off x="1828170" y="1258957"/>
              <a:ext cx="8535661" cy="3893151"/>
            </a:xfrm>
            <a:prstGeom prst="roundRect">
              <a:avLst>
                <a:gd name="adj" fmla="val 54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15" name="Text Placeholder 107"/>
          <p:cNvSpPr>
            <a:spLocks noGrp="1"/>
          </p:cNvSpPr>
          <p:nvPr>
            <p:ph type="body" sz="quarter" idx="18" hasCustomPrompt="1"/>
          </p:nvPr>
        </p:nvSpPr>
        <p:spPr bwMode="white">
          <a:xfrm>
            <a:off x="2042663" y="1276367"/>
            <a:ext cx="8106674" cy="3242641"/>
          </a:xfrm>
          <a:prstGeom prst="rect">
            <a:avLst/>
          </a:prstGeom>
        </p:spPr>
        <p:txBody>
          <a:bodyPr lIns="91332" tIns="45667" rIns="91332" bIns="45667" anchor="ctr">
            <a:normAutofit/>
          </a:bodyPr>
          <a:lstStyle>
            <a:lvl1pPr marL="0" indent="0" algn="ctr">
              <a:buNone/>
              <a:defRPr sz="3600">
                <a:solidFill>
                  <a:schemeClr val="bg1"/>
                </a:solidFill>
              </a:defRPr>
            </a:lvl1pPr>
            <a:lvl2pPr marL="341252" indent="0" algn="ctr">
              <a:buNone/>
              <a:defRPr>
                <a:solidFill>
                  <a:schemeClr val="bg1"/>
                </a:solidFill>
              </a:defRPr>
            </a:lvl2pPr>
            <a:lvl3pPr marL="678693" indent="0" algn="ctr">
              <a:buNone/>
              <a:defRPr>
                <a:solidFill>
                  <a:schemeClr val="bg1"/>
                </a:solidFill>
              </a:defRPr>
            </a:lvl3pPr>
            <a:lvl4pPr marL="965390" indent="0" algn="ctr">
              <a:buNone/>
              <a:defRPr>
                <a:solidFill>
                  <a:schemeClr val="bg1"/>
                </a:solidFill>
              </a:defRPr>
            </a:lvl4pPr>
            <a:lvl5pPr marL="1144881" indent="0" algn="ctr">
              <a:buNone/>
              <a:defRPr>
                <a:solidFill>
                  <a:schemeClr val="bg1"/>
                </a:solidFill>
              </a:defRPr>
            </a:lvl5pPr>
          </a:lstStyle>
          <a:p>
            <a:pPr lvl="0"/>
            <a:r>
              <a:rPr lang="en-US" dirty="0" smtClean="0"/>
              <a:t>Click to edit quote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66800" y="6013484"/>
            <a:ext cx="10058400" cy="681925"/>
          </a:xfrm>
          <a:prstGeom prst="rect">
            <a:avLst/>
          </a:prstGeom>
        </p:spPr>
      </p:pic>
      <p:sp>
        <p:nvSpPr>
          <p:cNvPr id="17" name="Text Placeholder 110"/>
          <p:cNvSpPr>
            <a:spLocks noGrp="1"/>
          </p:cNvSpPr>
          <p:nvPr>
            <p:ph type="body" sz="quarter" idx="19" hasCustomPrompt="1"/>
          </p:nvPr>
        </p:nvSpPr>
        <p:spPr>
          <a:xfrm>
            <a:off x="2042663" y="5555975"/>
            <a:ext cx="8106674" cy="876300"/>
          </a:xfrm>
          <a:prstGeom prst="rect">
            <a:avLst/>
          </a:prstGeom>
        </p:spPr>
        <p:txBody>
          <a:bodyPr lIns="91332" tIns="45667" rIns="91332" bIns="45667"/>
          <a:lstStyle>
            <a:lvl1pPr marL="0" indent="0" algn="ctr">
              <a:buNone/>
              <a:defRPr sz="2400" b="1">
                <a:solidFill>
                  <a:schemeClr val="tx1"/>
                </a:solidFill>
              </a:defRPr>
            </a:lvl1pPr>
            <a:lvl2pPr marL="341252" indent="0">
              <a:buNone/>
              <a:defRPr/>
            </a:lvl2pPr>
            <a:lvl3pPr marL="678693" indent="0">
              <a:buNone/>
              <a:defRPr/>
            </a:lvl3pPr>
            <a:lvl4pPr marL="965390" indent="0">
              <a:buNone/>
              <a:defRPr/>
            </a:lvl4pPr>
            <a:lvl5pPr marL="1144881" indent="0">
              <a:buNone/>
              <a:defRPr/>
            </a:lvl5pPr>
          </a:lstStyle>
          <a:p>
            <a:pPr lvl="0"/>
            <a:r>
              <a:rPr lang="en-US" dirty="0" smtClean="0"/>
              <a:t>Click to edit quote source</a:t>
            </a:r>
            <a:endParaRPr lang="en-US" dirty="0"/>
          </a:p>
        </p:txBody>
      </p:sp>
      <p:grpSp>
        <p:nvGrpSpPr>
          <p:cNvPr id="18" name="Group 17"/>
          <p:cNvGrpSpPr/>
          <p:nvPr userDrawn="1"/>
        </p:nvGrpSpPr>
        <p:grpSpPr>
          <a:xfrm>
            <a:off x="5800725" y="4633171"/>
            <a:ext cx="590550" cy="104775"/>
            <a:chOff x="5738813" y="4606631"/>
            <a:chExt cx="590550" cy="104775"/>
          </a:xfrm>
          <a:solidFill>
            <a:schemeClr val="accent5"/>
          </a:solidFill>
        </p:grpSpPr>
        <p:sp>
          <p:nvSpPr>
            <p:cNvPr id="19" name="Oval 18"/>
            <p:cNvSpPr/>
            <p:nvPr userDrawn="1"/>
          </p:nvSpPr>
          <p:spPr>
            <a:xfrm>
              <a:off x="5738813"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1" name="Oval 20"/>
            <p:cNvSpPr/>
            <p:nvPr userDrawn="1"/>
          </p:nvSpPr>
          <p:spPr>
            <a:xfrm>
              <a:off x="5981700"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sp>
          <p:nvSpPr>
            <p:cNvPr id="22" name="Oval 21"/>
            <p:cNvSpPr/>
            <p:nvPr userDrawn="1"/>
          </p:nvSpPr>
          <p:spPr>
            <a:xfrm>
              <a:off x="6224588"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grpSp>
        <p:nvGrpSpPr>
          <p:cNvPr id="23" name="Group 22"/>
          <p:cNvGrpSpPr/>
          <p:nvPr userDrawn="1"/>
        </p:nvGrpSpPr>
        <p:grpSpPr bwMode="gray">
          <a:xfrm>
            <a:off x="5853433" y="734092"/>
            <a:ext cx="485134" cy="485135"/>
            <a:chOff x="5853433" y="734066"/>
            <a:chExt cx="485134" cy="485134"/>
          </a:xfrm>
        </p:grpSpPr>
        <p:sp>
          <p:nvSpPr>
            <p:cNvPr id="24" name="Oval 23"/>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sp>
          <p:nvSpPr>
            <p:cNvPr id="25"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lstStyle/>
            <a:p>
              <a:endParaRPr lang="en-US"/>
            </a:p>
          </p:txBody>
        </p:sp>
      </p:grpSp>
      <p:sp>
        <p:nvSpPr>
          <p:cNvPr id="29" name="Rectangle 28"/>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3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mtClean="0"/>
              <a:t>‹#›</a:t>
            </a:fld>
            <a:endParaRPr lang="en-US" dirty="0" smtClean="0"/>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w/Image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17786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itle w/Image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67894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Photo + Statement">
    <p:spTree>
      <p:nvGrpSpPr>
        <p:cNvPr id="1" name=""/>
        <p:cNvGrpSpPr/>
        <p:nvPr/>
      </p:nvGrpSpPr>
      <p:grpSpPr>
        <a:xfrm>
          <a:off x="0" y="0"/>
          <a:ext cx="0" cy="0"/>
          <a:chOff x="0" y="0"/>
          <a:chExt cx="0" cy="0"/>
        </a:xfrm>
      </p:grpSpPr>
      <p:sp>
        <p:nvSpPr>
          <p:cNvPr id="6" name="Picture Placeholder 8"/>
          <p:cNvSpPr>
            <a:spLocks noGrp="1"/>
          </p:cNvSpPr>
          <p:nvPr>
            <p:ph type="pic" sz="quarter" idx="16"/>
          </p:nvPr>
        </p:nvSpPr>
        <p:spPr>
          <a:xfrm>
            <a:off x="3" y="0"/>
            <a:ext cx="12188824"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15" name="Footer Placeholder 14"/>
          <p:cNvSpPr>
            <a:spLocks noGrp="1"/>
          </p:cNvSpPr>
          <p:nvPr>
            <p:ph type="ftr" sz="quarter" idx="10"/>
          </p:nvPr>
        </p:nvSpPr>
        <p:spPr/>
        <p:txBody>
          <a:bodyPr/>
          <a:lstStyle>
            <a:lvl1pPr>
              <a:defRPr>
                <a:solidFill>
                  <a:schemeClr val="bg1"/>
                </a:solidFill>
              </a:defRPr>
            </a:lvl1pPr>
          </a:lstStyle>
          <a:p>
            <a:r>
              <a:rPr lang="en-US" sz="1100" smtClean="0">
                <a:solidFill>
                  <a:prstClr val="white"/>
                </a:solidFill>
                <a:cs typeface="Arial" pitchFamily="34" charset="0"/>
              </a:rPr>
              <a:t>2013 LENOVO RESTRICTED. All rights reserved.</a:t>
            </a:r>
            <a:endParaRPr lang="en-US" sz="1100" dirty="0">
              <a:solidFill>
                <a:prstClr val="white"/>
              </a:solidFill>
              <a:cs typeface="Arial" pitchFamily="34" charset="0"/>
            </a:endParaRPr>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13" name="Text Placeholder 5"/>
          <p:cNvSpPr>
            <a:spLocks noGrp="1"/>
          </p:cNvSpPr>
          <p:nvPr>
            <p:ph type="body" sz="quarter" idx="19"/>
          </p:nvPr>
        </p:nvSpPr>
        <p:spPr bwMode="invGray">
          <a:xfrm>
            <a:off x="569016" y="151556"/>
            <a:ext cx="4422615" cy="39216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14" name="Text Placeholder 3"/>
          <p:cNvSpPr>
            <a:spLocks noGrp="1"/>
          </p:cNvSpPr>
          <p:nvPr>
            <p:ph type="body" sz="quarter" idx="18" hasCustomPrompt="1"/>
          </p:nvPr>
        </p:nvSpPr>
        <p:spPr>
          <a:xfrm>
            <a:off x="2" y="3525796"/>
            <a:ext cx="7884014" cy="2290805"/>
          </a:xfrm>
          <a:prstGeom prst="rect">
            <a:avLst/>
          </a:prstGeom>
          <a:solidFill>
            <a:srgbClr val="FFFFFF">
              <a:alpha val="75000"/>
            </a:srgbClr>
          </a:solidFill>
        </p:spPr>
        <p:txBody>
          <a:bodyPr lIns="548028" tIns="182664" rIns="548028" bIns="182664" anchor="ctr">
            <a:normAutofit/>
          </a:bodyPr>
          <a:lstStyle>
            <a:lvl1pPr marL="0" indent="0">
              <a:lnSpc>
                <a:spcPct val="100000"/>
              </a:lnSpc>
              <a:buFont typeface="Arial" panose="020B0604020202020204" pitchFamily="34" charset="0"/>
              <a:buNone/>
              <a:defRPr sz="2700">
                <a:solidFill>
                  <a:schemeClr val="tx1"/>
                </a:solidFill>
              </a:defRPr>
            </a:lvl1pPr>
            <a:lvl2pPr marL="340934" indent="0">
              <a:buNone/>
              <a:defRPr/>
            </a:lvl2pPr>
            <a:lvl3pPr marL="678693" indent="0">
              <a:buNone/>
              <a:defRPr/>
            </a:lvl3pPr>
            <a:lvl4pPr marL="965707" indent="0">
              <a:buNone/>
              <a:defRPr/>
            </a:lvl4pPr>
            <a:lvl5pPr marL="1144881" indent="0">
              <a:buNone/>
              <a:defRPr/>
            </a:lvl5pPr>
          </a:lstStyle>
          <a:p>
            <a:pPr lvl="0"/>
            <a:r>
              <a:rPr lang="en-US" dirty="0" smtClean="0"/>
              <a:t>Click to edit text</a:t>
            </a:r>
            <a:endParaRPr lang="en-US" dirty="0"/>
          </a:p>
        </p:txBody>
      </p:sp>
    </p:spTree>
    <p:extLst>
      <p:ext uri="{BB962C8B-B14F-4D97-AF65-F5344CB8AC3E}">
        <p14:creationId xmlns:p14="http://schemas.microsoft.com/office/powerpoint/2010/main" val="309588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Quote Layout - Sapphire">
    <p:bg>
      <p:bgPr>
        <a:solidFill>
          <a:schemeClr val="bg1"/>
        </a:solidFill>
        <a:effectLst/>
      </p:bgPr>
    </p:bg>
    <p:spTree>
      <p:nvGrpSpPr>
        <p:cNvPr id="1" name=""/>
        <p:cNvGrpSpPr/>
        <p:nvPr/>
      </p:nvGrpSpPr>
      <p:grpSpPr>
        <a:xfrm>
          <a:off x="0" y="0"/>
          <a:ext cx="0" cy="0"/>
          <a:chOff x="0" y="0"/>
          <a:chExt cx="0" cy="0"/>
        </a:xfrm>
      </p:grpSpPr>
      <p:sp>
        <p:nvSpPr>
          <p:cNvPr id="32" name="Rectangle 3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grpSp>
        <p:nvGrpSpPr>
          <p:cNvPr id="8" name="Group 7"/>
          <p:cNvGrpSpPr/>
          <p:nvPr userDrawn="1"/>
        </p:nvGrpSpPr>
        <p:grpSpPr bwMode="gray">
          <a:xfrm>
            <a:off x="1828206" y="993484"/>
            <a:ext cx="8535661" cy="4341743"/>
            <a:chOff x="1828170" y="1258957"/>
            <a:chExt cx="8535661" cy="4341742"/>
          </a:xfrm>
        </p:grpSpPr>
        <p:sp>
          <p:nvSpPr>
            <p:cNvPr id="9"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10" name="Rounded Rectangle 9"/>
            <p:cNvSpPr/>
            <p:nvPr userDrawn="1"/>
          </p:nvSpPr>
          <p:spPr bwMode="gray">
            <a:xfrm>
              <a:off x="1828170" y="1258957"/>
              <a:ext cx="8535661" cy="3893151"/>
            </a:xfrm>
            <a:prstGeom prst="roundRect">
              <a:avLst>
                <a:gd name="adj" fmla="val 54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grpSp>
      <p:sp>
        <p:nvSpPr>
          <p:cNvPr id="15" name="Text Placeholder 107"/>
          <p:cNvSpPr>
            <a:spLocks noGrp="1"/>
          </p:cNvSpPr>
          <p:nvPr>
            <p:ph type="body" sz="quarter" idx="18" hasCustomPrompt="1"/>
          </p:nvPr>
        </p:nvSpPr>
        <p:spPr bwMode="white">
          <a:xfrm>
            <a:off x="2042663" y="1276367"/>
            <a:ext cx="8106674" cy="3242641"/>
          </a:xfrm>
          <a:prstGeom prst="rect">
            <a:avLst/>
          </a:prstGeom>
        </p:spPr>
        <p:txBody>
          <a:bodyPr lIns="91332" tIns="45667" rIns="91332" bIns="45667" anchor="ctr">
            <a:normAutofit/>
          </a:bodyPr>
          <a:lstStyle>
            <a:lvl1pPr marL="0" indent="0" algn="ctr">
              <a:lnSpc>
                <a:spcPct val="100000"/>
              </a:lnSpc>
              <a:buNone/>
              <a:defRPr sz="3600">
                <a:solidFill>
                  <a:schemeClr val="bg1"/>
                </a:solidFill>
              </a:defRPr>
            </a:lvl1pPr>
            <a:lvl2pPr marL="340934" indent="0" algn="ctr">
              <a:buNone/>
              <a:defRPr>
                <a:solidFill>
                  <a:schemeClr val="bg1"/>
                </a:solidFill>
              </a:defRPr>
            </a:lvl2pPr>
            <a:lvl3pPr marL="678693" indent="0" algn="ctr">
              <a:buNone/>
              <a:defRPr>
                <a:solidFill>
                  <a:schemeClr val="bg1"/>
                </a:solidFill>
              </a:defRPr>
            </a:lvl3pPr>
            <a:lvl4pPr marL="965707" indent="0" algn="ctr">
              <a:buNone/>
              <a:defRPr>
                <a:solidFill>
                  <a:schemeClr val="bg1"/>
                </a:solidFill>
              </a:defRPr>
            </a:lvl4pPr>
            <a:lvl5pPr marL="1144881" indent="0" algn="ctr">
              <a:buNone/>
              <a:defRPr>
                <a:solidFill>
                  <a:schemeClr val="bg1"/>
                </a:solidFill>
              </a:defRPr>
            </a:lvl5pPr>
          </a:lstStyle>
          <a:p>
            <a:pPr lvl="0"/>
            <a:r>
              <a:rPr lang="en-US" dirty="0" smtClean="0"/>
              <a:t>Click to edit quote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6013484"/>
            <a:ext cx="10058400" cy="681925"/>
          </a:xfrm>
          <a:prstGeom prst="rect">
            <a:avLst/>
          </a:prstGeom>
        </p:spPr>
      </p:pic>
      <p:sp>
        <p:nvSpPr>
          <p:cNvPr id="17" name="Text Placeholder 110"/>
          <p:cNvSpPr>
            <a:spLocks noGrp="1"/>
          </p:cNvSpPr>
          <p:nvPr>
            <p:ph type="body" sz="quarter" idx="19" hasCustomPrompt="1"/>
          </p:nvPr>
        </p:nvSpPr>
        <p:spPr>
          <a:xfrm>
            <a:off x="2042663" y="5555975"/>
            <a:ext cx="8106674" cy="876300"/>
          </a:xfrm>
          <a:prstGeom prst="rect">
            <a:avLst/>
          </a:prstGeom>
        </p:spPr>
        <p:txBody>
          <a:bodyPr lIns="91332" tIns="45667" rIns="91332" bIns="45667"/>
          <a:lstStyle>
            <a:lvl1pPr marL="0" indent="0" algn="ctr">
              <a:buNone/>
              <a:defRPr sz="2400" b="1">
                <a:solidFill>
                  <a:schemeClr val="tx1"/>
                </a:solidFill>
              </a:defRPr>
            </a:lvl1pPr>
            <a:lvl2pPr marL="340934" indent="0">
              <a:buNone/>
              <a:defRPr/>
            </a:lvl2pPr>
            <a:lvl3pPr marL="678693" indent="0">
              <a:buNone/>
              <a:defRPr/>
            </a:lvl3pPr>
            <a:lvl4pPr marL="965707" indent="0">
              <a:buNone/>
              <a:defRPr/>
            </a:lvl4pPr>
            <a:lvl5pPr marL="1144881" indent="0">
              <a:buNone/>
              <a:defRPr/>
            </a:lvl5pPr>
          </a:lstStyle>
          <a:p>
            <a:pPr lvl="0"/>
            <a:r>
              <a:rPr lang="en-US" dirty="0" smtClean="0"/>
              <a:t>Click to edit quote source</a:t>
            </a:r>
            <a:endParaRPr lang="en-US" dirty="0"/>
          </a:p>
        </p:txBody>
      </p:sp>
      <p:grpSp>
        <p:nvGrpSpPr>
          <p:cNvPr id="18" name="Group 17"/>
          <p:cNvGrpSpPr/>
          <p:nvPr userDrawn="1"/>
        </p:nvGrpSpPr>
        <p:grpSpPr>
          <a:xfrm>
            <a:off x="5800725" y="4633171"/>
            <a:ext cx="590550" cy="104775"/>
            <a:chOff x="5738813" y="4606631"/>
            <a:chExt cx="590550" cy="104775"/>
          </a:xfrm>
          <a:solidFill>
            <a:schemeClr val="accent5"/>
          </a:solidFill>
        </p:grpSpPr>
        <p:sp>
          <p:nvSpPr>
            <p:cNvPr id="19" name="Oval 18"/>
            <p:cNvSpPr/>
            <p:nvPr userDrawn="1"/>
          </p:nvSpPr>
          <p:spPr>
            <a:xfrm>
              <a:off x="5738813"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sp>
          <p:nvSpPr>
            <p:cNvPr id="21" name="Oval 20"/>
            <p:cNvSpPr/>
            <p:nvPr userDrawn="1"/>
          </p:nvSpPr>
          <p:spPr>
            <a:xfrm>
              <a:off x="5981700"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sp>
          <p:nvSpPr>
            <p:cNvPr id="22" name="Oval 21"/>
            <p:cNvSpPr/>
            <p:nvPr userDrawn="1"/>
          </p:nvSpPr>
          <p:spPr>
            <a:xfrm>
              <a:off x="6224588"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grpSp>
      <p:grpSp>
        <p:nvGrpSpPr>
          <p:cNvPr id="23" name="Group 22"/>
          <p:cNvGrpSpPr/>
          <p:nvPr userDrawn="1"/>
        </p:nvGrpSpPr>
        <p:grpSpPr bwMode="gray">
          <a:xfrm>
            <a:off x="5853433" y="734092"/>
            <a:ext cx="485134" cy="485135"/>
            <a:chOff x="5853433" y="734066"/>
            <a:chExt cx="485134" cy="485134"/>
          </a:xfrm>
        </p:grpSpPr>
        <p:sp>
          <p:nvSpPr>
            <p:cNvPr id="24" name="Oval 23"/>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25"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sp>
        <p:nvSpPr>
          <p:cNvPr id="29" name="Rectangle 28"/>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3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07369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Content w/Product - No Background">
    <p:bg>
      <p:bgPr>
        <a:solidFill>
          <a:schemeClr val="bg1"/>
        </a:soli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71" name="Rectangle 7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7" name="Rectangle 6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6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69" name="Picture 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cxnSp>
        <p:nvCxnSpPr>
          <p:cNvPr id="70" name="Straight Connector 69"/>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81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ntent w/Product - With Background">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cxnSp>
        <p:nvCxnSpPr>
          <p:cNvPr id="63" name="Straight Connector 62"/>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2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396631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Chart Slide - No Background">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14" name="Footer Placeholder 13"/>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5" name="Rectangle 14"/>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9"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Tree>
    <p:extLst>
      <p:ext uri="{BB962C8B-B14F-4D97-AF65-F5344CB8AC3E}">
        <p14:creationId xmlns:p14="http://schemas.microsoft.com/office/powerpoint/2010/main" val="290267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hart Slide - With Background">
    <p:spTree>
      <p:nvGrpSpPr>
        <p:cNvPr id="1" name=""/>
        <p:cNvGrpSpPr/>
        <p:nvPr/>
      </p:nvGrpSpPr>
      <p:grpSpPr>
        <a:xfrm>
          <a:off x="0" y="0"/>
          <a:ext cx="0" cy="0"/>
          <a:chOff x="0" y="0"/>
          <a:chExt cx="0" cy="0"/>
        </a:xfrm>
      </p:grpSpPr>
      <p:sp>
        <p:nvSpPr>
          <p:cNvPr id="3"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Tree>
    <p:extLst>
      <p:ext uri="{BB962C8B-B14F-4D97-AF65-F5344CB8AC3E}">
        <p14:creationId xmlns:p14="http://schemas.microsoft.com/office/powerpoint/2010/main" val="169906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hart Slide - With Background &amp; Shelf">
    <p:spTree>
      <p:nvGrpSpPr>
        <p:cNvPr id="1" name=""/>
        <p:cNvGrpSpPr/>
        <p:nvPr/>
      </p:nvGrpSpPr>
      <p:grpSpPr>
        <a:xfrm>
          <a:off x="0" y="0"/>
          <a:ext cx="0" cy="0"/>
          <a:chOff x="0" y="0"/>
          <a:chExt cx="0" cy="0"/>
        </a:xfrm>
      </p:grpSpPr>
      <p:sp>
        <p:nvSpPr>
          <p:cNvPr id="12" name="Rectangle 1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3" name="Chart Placeholder 2"/>
          <p:cNvSpPr>
            <a:spLocks noGrp="1"/>
          </p:cNvSpPr>
          <p:nvPr>
            <p:ph type="chart" sz="quarter" idx="10" hasCustomPrompt="1"/>
          </p:nvPr>
        </p:nvSpPr>
        <p:spPr bwMode="gray">
          <a:xfrm>
            <a:off x="548641" y="1179577"/>
            <a:ext cx="11073385" cy="5209683"/>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42954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Blank Slide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6" name="Footer Placeholder 5"/>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2906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Content w/Product - No Background">
    <p:bg>
      <p:bgPr>
        <a:solidFill>
          <a:schemeClr val="bg1"/>
        </a:soli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71" name="Rectangle 7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noAutofit/>
          </a:bodyPr>
          <a:lstStyle/>
          <a:p>
            <a:pPr algn="l"/>
            <a:endParaRPr lang="en-US" dirty="0" smtClean="0"/>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5" name="Freeform 32"/>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6" name="Freeform 33"/>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7" name="Freeform 34"/>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8" name="Freeform 35"/>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9" name="Freeform 36"/>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ln>
          </p:spPr>
          <p:txBody>
            <a:bodyPr vert="horz" wrap="square" lIns="91440" tIns="45720" rIns="91440" bIns="45720" numCol="1" anchor="t" anchorCtr="0" compatLnSpc="1"/>
            <a:lstStyle/>
            <a:p>
              <a:endParaRPr lang="en-US"/>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hasCustomPrompt="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7" name="Rectangle 6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6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mtClean="0"/>
              <a:t>‹#›</a:t>
            </a:fld>
            <a:endParaRPr lang="en-US" dirty="0" smtClean="0"/>
          </a:p>
        </p:txBody>
      </p:sp>
      <p:pic>
        <p:nvPicPr>
          <p:cNvPr id="69" name="Picture 6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cxnSp>
        <p:nvCxnSpPr>
          <p:cNvPr id="70" name="Straight Connector 69"/>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Slide - With Background">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Tree>
    <p:extLst>
      <p:ext uri="{BB962C8B-B14F-4D97-AF65-F5344CB8AC3E}">
        <p14:creationId xmlns:p14="http://schemas.microsoft.com/office/powerpoint/2010/main" val="88784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grpSp>
        <p:nvGrpSpPr>
          <p:cNvPr id="4" name="Group 3"/>
          <p:cNvGrpSpPr/>
          <p:nvPr userDrawn="1"/>
        </p:nvGrpSpPr>
        <p:grpSpPr bwMode="gray">
          <a:xfrm>
            <a:off x="1828206" y="1519968"/>
            <a:ext cx="8535661" cy="4341743"/>
            <a:chOff x="1828170" y="1258957"/>
            <a:chExt cx="8535661" cy="4341742"/>
          </a:xfrm>
          <a:solidFill>
            <a:schemeClr val="bg1">
              <a:lumMod val="85000"/>
            </a:schemeClr>
          </a:solidFill>
        </p:grpSpPr>
        <p:sp>
          <p:nvSpPr>
            <p:cNvPr id="5"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grpSp>
      <p:sp>
        <p:nvSpPr>
          <p:cNvPr id="2" name="Rectangle 1"/>
          <p:cNvSpPr/>
          <p:nvPr userDrawn="1"/>
        </p:nvSpPr>
        <p:spPr>
          <a:xfrm>
            <a:off x="0" y="893"/>
            <a:ext cx="12188825"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grpSp>
        <p:nvGrpSpPr>
          <p:cNvPr id="9" name="Group 8"/>
          <p:cNvGrpSpPr/>
          <p:nvPr userDrawn="1"/>
        </p:nvGrpSpPr>
        <p:grpSpPr bwMode="gray">
          <a:xfrm>
            <a:off x="5853433" y="1260581"/>
            <a:ext cx="485134" cy="485135"/>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cxnSp>
        <p:nvCxnSpPr>
          <p:cNvPr id="12" name="Straight Connector 11"/>
          <p:cNvCxnSpPr/>
          <p:nvPr userDrawn="1"/>
        </p:nvCxnSpPr>
        <p:spPr>
          <a:xfrm>
            <a:off x="2795849" y="4437853"/>
            <a:ext cx="66003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19913" y="4738255"/>
            <a:ext cx="495217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707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300860"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658247"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72842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442212"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799599"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15698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583564"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629734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6654743" y="4917112"/>
              <a:ext cx="311886"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7" name="Picture 4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5" name="Picture 9" descr="C:\Users\yhwang\Desktop\WW Design\Multimode Icons\twitter-01.png"/>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3" name="Picture 5" descr="C:\Users\yhwang\Desktop\WW Design\Multimode Icons\globe-01.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1" name="Picture 2" descr="C:\Users\yhwang\Desktop\WW Design\Multimode Icons\chain-01.png"/>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9" name="Picture 38" descr="C:\Users\yhwang\Desktop\WW Design\Multimode Icons\facebook-01.pn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7" name="Picture 7" descr="C:\Users\yhwang\Desktop\WW Design\Multimode Icons\server-01.png"/>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5" name="Picture 6" descr="C:\Users\yhwang\Desktop\WW Design\Multimode Icons\network-01.png"/>
              <p:cNvPicPr>
                <a:picLocks noChangeAspect="1" noChangeArrowheads="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3" name="Picture 8" descr="C:\Users\yhwang\Desktop\WW Design\Multimode Icons\think_light-01.png"/>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610188" y="2009776"/>
            <a:ext cx="6971627" cy="2231536"/>
          </a:xfrm>
          <a:prstGeom prst="rect">
            <a:avLst/>
          </a:prstGeom>
        </p:spPr>
      </p:pic>
      <p:pic>
        <p:nvPicPr>
          <p:cNvPr id="51" name="Picture 50"/>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16200000">
            <a:off x="10583674" y="3056146"/>
            <a:ext cx="2412867" cy="803787"/>
          </a:xfrm>
          <a:prstGeom prst="rect">
            <a:avLst/>
          </a:prstGeom>
        </p:spPr>
      </p:pic>
    </p:spTree>
    <p:extLst>
      <p:ext uri="{BB962C8B-B14F-4D97-AF65-F5344CB8AC3E}">
        <p14:creationId xmlns:p14="http://schemas.microsoft.com/office/powerpoint/2010/main" val="795161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619"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62"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619"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809" indent="0" algn="ctr">
              <a:buNone/>
              <a:defRPr>
                <a:solidFill>
                  <a:schemeClr val="tx1">
                    <a:tint val="75000"/>
                  </a:schemeClr>
                </a:solidFill>
              </a:defRPr>
            </a:lvl2pPr>
            <a:lvl3pPr marL="1217619" indent="0" algn="ctr">
              <a:buNone/>
              <a:defRPr>
                <a:solidFill>
                  <a:schemeClr val="tx1">
                    <a:tint val="75000"/>
                  </a:schemeClr>
                </a:solidFill>
              </a:defRPr>
            </a:lvl3pPr>
            <a:lvl4pPr marL="1826428" indent="0" algn="ctr">
              <a:buNone/>
              <a:defRPr>
                <a:solidFill>
                  <a:schemeClr val="tx1">
                    <a:tint val="75000"/>
                  </a:schemeClr>
                </a:solidFill>
              </a:defRPr>
            </a:lvl4pPr>
            <a:lvl5pPr marL="2435232" indent="0" algn="ctr">
              <a:buNone/>
              <a:defRPr>
                <a:solidFill>
                  <a:schemeClr val="tx1">
                    <a:tint val="75000"/>
                  </a:schemeClr>
                </a:solidFill>
              </a:defRPr>
            </a:lvl5pPr>
            <a:lvl6pPr marL="3044030" indent="0" algn="ctr">
              <a:buNone/>
              <a:defRPr>
                <a:solidFill>
                  <a:schemeClr val="tx1">
                    <a:tint val="75000"/>
                  </a:schemeClr>
                </a:solidFill>
              </a:defRPr>
            </a:lvl6pPr>
            <a:lvl7pPr marL="3652855" indent="0" algn="ctr">
              <a:buNone/>
              <a:defRPr>
                <a:solidFill>
                  <a:schemeClr val="tx1">
                    <a:tint val="75000"/>
                  </a:schemeClr>
                </a:solidFill>
              </a:defRPr>
            </a:lvl7pPr>
            <a:lvl8pPr marL="4261651" indent="0" algn="ctr">
              <a:buNone/>
              <a:defRPr>
                <a:solidFill>
                  <a:schemeClr val="tx1">
                    <a:tint val="75000"/>
                  </a:schemeClr>
                </a:solidFill>
              </a:defRPr>
            </a:lvl8pPr>
            <a:lvl9pPr marL="4870448"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sp>
        <p:nvSpPr>
          <p:cNvPr id="20" name="Rectangle 19"/>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cxnSp>
        <p:nvCxnSpPr>
          <p:cNvPr id="21" name="Straight Connector 20"/>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46"/>
            <a:ext cx="2412867" cy="803787"/>
          </a:xfrm>
          <a:prstGeom prst="rect">
            <a:avLst/>
          </a:prstGeom>
        </p:spPr>
      </p:pic>
    </p:spTree>
    <p:extLst>
      <p:ext uri="{BB962C8B-B14F-4D97-AF65-F5344CB8AC3E}">
        <p14:creationId xmlns:p14="http://schemas.microsoft.com/office/powerpoint/2010/main" val="2372080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619"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619"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809" indent="0" algn="ctr">
              <a:buNone/>
              <a:defRPr>
                <a:solidFill>
                  <a:schemeClr val="tx1">
                    <a:tint val="75000"/>
                  </a:schemeClr>
                </a:solidFill>
              </a:defRPr>
            </a:lvl2pPr>
            <a:lvl3pPr marL="1217619" indent="0" algn="ctr">
              <a:buNone/>
              <a:defRPr>
                <a:solidFill>
                  <a:schemeClr val="tx1">
                    <a:tint val="75000"/>
                  </a:schemeClr>
                </a:solidFill>
              </a:defRPr>
            </a:lvl3pPr>
            <a:lvl4pPr marL="1826428" indent="0" algn="ctr">
              <a:buNone/>
              <a:defRPr>
                <a:solidFill>
                  <a:schemeClr val="tx1">
                    <a:tint val="75000"/>
                  </a:schemeClr>
                </a:solidFill>
              </a:defRPr>
            </a:lvl4pPr>
            <a:lvl5pPr marL="2435232" indent="0" algn="ctr">
              <a:buNone/>
              <a:defRPr>
                <a:solidFill>
                  <a:schemeClr val="tx1">
                    <a:tint val="75000"/>
                  </a:schemeClr>
                </a:solidFill>
              </a:defRPr>
            </a:lvl5pPr>
            <a:lvl6pPr marL="3044030" indent="0" algn="ctr">
              <a:buNone/>
              <a:defRPr>
                <a:solidFill>
                  <a:schemeClr val="tx1">
                    <a:tint val="75000"/>
                  </a:schemeClr>
                </a:solidFill>
              </a:defRPr>
            </a:lvl6pPr>
            <a:lvl7pPr marL="3652855" indent="0" algn="ctr">
              <a:buNone/>
              <a:defRPr>
                <a:solidFill>
                  <a:schemeClr val="tx1">
                    <a:tint val="75000"/>
                  </a:schemeClr>
                </a:solidFill>
              </a:defRPr>
            </a:lvl7pPr>
            <a:lvl8pPr marL="4261651" indent="0" algn="ctr">
              <a:buNone/>
              <a:defRPr>
                <a:solidFill>
                  <a:schemeClr val="tx1">
                    <a:tint val="75000"/>
                  </a:schemeClr>
                </a:solidFill>
              </a:defRPr>
            </a:lvl8pPr>
            <a:lvl9pPr marL="4870448"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46"/>
            <a:ext cx="2412867" cy="803787"/>
          </a:xfrm>
          <a:prstGeom prst="rect">
            <a:avLst/>
          </a:prstGeom>
        </p:spPr>
      </p:pic>
      <p:sp>
        <p:nvSpPr>
          <p:cNvPr id="66" name="Picture Placeholder 4"/>
          <p:cNvSpPr>
            <a:spLocks noGrp="1"/>
          </p:cNvSpPr>
          <p:nvPr>
            <p:ph type="pic" sz="quarter" idx="12"/>
          </p:nvPr>
        </p:nvSpPr>
        <p:spPr>
          <a:xfrm>
            <a:off x="9815154" y="3464892"/>
            <a:ext cx="1200545" cy="1199183"/>
          </a:xfrm>
          <a:prstGeom prst="rect">
            <a:avLst/>
          </a:prstGeom>
          <a:ln w="38100">
            <a:noFill/>
          </a:ln>
          <a:effectLst/>
        </p:spPr>
        <p:txBody>
          <a:bodyPr lIns="91332" tIns="45667" rIns="91332" bIns="45667"/>
          <a:lstStyle>
            <a:lvl1pPr>
              <a:defRPr sz="1100"/>
            </a:lvl1pPr>
          </a:lstStyle>
          <a:p>
            <a:pPr marL="0" marR="0" lvl="0" indent="0" defTabSz="913373"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ysClr val="windowText" lastClr="000000"/>
              </a:solidFill>
              <a:effectLst/>
              <a:uLnTx/>
              <a:uFillTx/>
            </a:endParaRPr>
          </a:p>
        </p:txBody>
      </p:sp>
      <p:sp>
        <p:nvSpPr>
          <p:cNvPr id="67" name="Text Placeholder 17"/>
          <p:cNvSpPr>
            <a:spLocks noGrp="1"/>
          </p:cNvSpPr>
          <p:nvPr>
            <p:ph type="body" sz="quarter" idx="13" hasCustomPrompt="1"/>
          </p:nvPr>
        </p:nvSpPr>
        <p:spPr>
          <a:xfrm>
            <a:off x="9158288" y="4770440"/>
            <a:ext cx="1689100" cy="198437"/>
          </a:xfrm>
          <a:prstGeom prst="rect">
            <a:avLst/>
          </a:prstGeom>
        </p:spPr>
        <p:txBody>
          <a:bodyPr lIns="0" tIns="45667" rIns="45667" bIns="45667"/>
          <a:lstStyle>
            <a:lvl1pPr marL="0" indent="0" algn="r">
              <a:buFontTx/>
              <a:buNone/>
              <a:defRPr sz="1100"/>
            </a:lvl1pPr>
            <a:lvl2pPr marL="340934" indent="0" algn="r">
              <a:buFontTx/>
              <a:buNone/>
              <a:defRPr sz="1100"/>
            </a:lvl2pPr>
            <a:lvl3pPr marL="678693" indent="0" algn="r">
              <a:buFontTx/>
              <a:buNone/>
              <a:defRPr sz="1100"/>
            </a:lvl3pPr>
            <a:lvl4pPr marL="965707" indent="0" algn="r">
              <a:buFontTx/>
              <a:buNone/>
              <a:defRPr sz="1100"/>
            </a:lvl4pPr>
            <a:lvl5pPr marL="1144881" indent="0" algn="r">
              <a:buFontTx/>
              <a:buNone/>
              <a:defRPr sz="1100"/>
            </a:lvl5pPr>
          </a:lstStyle>
          <a:p>
            <a:pPr marL="0" marR="0" lvl="0" indent="0" algn="r" defTabSz="913373"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rPr>
              <a:t>@</a:t>
            </a:r>
            <a:r>
              <a:rPr kumimoji="0" lang="en-US" sz="1100" b="0" i="0" u="none" strike="noStrike" kern="0" cap="none" spc="0" normalizeH="0" baseline="0" noProof="0" dirty="0" err="1" smtClean="0">
                <a:ln>
                  <a:noFill/>
                </a:ln>
                <a:solidFill>
                  <a:sysClr val="windowText" lastClr="000000"/>
                </a:solidFill>
                <a:effectLst/>
                <a:uLnTx/>
                <a:uFillTx/>
              </a:rPr>
              <a:t>twitterhandle</a:t>
            </a:r>
            <a:endParaRPr kumimoji="0" lang="en-US" sz="1100" b="0" i="0" u="none" strike="noStrike" kern="0" cap="none" spc="0" normalizeH="0" baseline="0" noProof="0" dirty="0">
              <a:ln>
                <a:noFill/>
              </a:ln>
              <a:solidFill>
                <a:sysClr val="windowText" lastClr="000000"/>
              </a:solidFill>
              <a:effectLst/>
              <a:uLnTx/>
              <a:uFillTx/>
            </a:endParaRPr>
          </a:p>
        </p:txBody>
      </p:sp>
      <p:grpSp>
        <p:nvGrpSpPr>
          <p:cNvPr id="68" name="Group 67"/>
          <p:cNvGrpSpPr/>
          <p:nvPr userDrawn="1"/>
        </p:nvGrpSpPr>
        <p:grpSpPr>
          <a:xfrm>
            <a:off x="9815154" y="4664474"/>
            <a:ext cx="1200545" cy="305127"/>
            <a:chOff x="9815120" y="4664439"/>
            <a:chExt cx="1200544" cy="305126"/>
          </a:xfrm>
          <a:solidFill>
            <a:srgbClr val="4AC0E0"/>
          </a:solidFill>
        </p:grpSpPr>
        <p:sp>
          <p:nvSpPr>
            <p:cNvPr id="69" name="Rectangle 68"/>
            <p:cNvSpPr/>
            <p:nvPr userDrawn="1"/>
          </p:nvSpPr>
          <p:spPr bwMode="black">
            <a:xfrm>
              <a:off x="9815120" y="4664439"/>
              <a:ext cx="1200544" cy="106726"/>
            </a:xfrm>
            <a:prstGeom prst="rect">
              <a:avLst/>
            </a:prstGeom>
            <a:grpFill/>
            <a:ln w="10795" cap="flat" cmpd="sng" algn="ctr">
              <a:noFill/>
              <a:prstDash val="solid"/>
            </a:ln>
            <a:effectLst/>
          </p:spPr>
          <p:txBody>
            <a:bodyPr rtlCol="0" anchor="ctr"/>
            <a:lstStyle/>
            <a:p>
              <a:pPr algn="ctr" defTabSz="913373">
                <a:defRPr/>
              </a:pPr>
              <a:endParaRPr lang="en-US" sz="1900" kern="0">
                <a:solidFill>
                  <a:sysClr val="window" lastClr="FFFFFF"/>
                </a:solidFill>
              </a:endParaRPr>
            </a:p>
          </p:txBody>
        </p:sp>
        <p:sp>
          <p:nvSpPr>
            <p:cNvPr id="70" name="Rectangle 45"/>
            <p:cNvSpPr/>
            <p:nvPr userDrawn="1"/>
          </p:nvSpPr>
          <p:spPr bwMode="black">
            <a:xfrm>
              <a:off x="10853530" y="4771165"/>
              <a:ext cx="162133" cy="198400"/>
            </a:xfrm>
            <a:custGeom>
              <a:avLst/>
              <a:gdLst>
                <a:gd name="connsiteX0" fmla="*/ 0 w 1200544"/>
                <a:gd name="connsiteY0" fmla="*/ 0 h 106726"/>
                <a:gd name="connsiteX1" fmla="*/ 1200544 w 1200544"/>
                <a:gd name="connsiteY1" fmla="*/ 0 h 106726"/>
                <a:gd name="connsiteX2" fmla="*/ 1200544 w 1200544"/>
                <a:gd name="connsiteY2" fmla="*/ 106726 h 106726"/>
                <a:gd name="connsiteX3" fmla="*/ 0 w 1200544"/>
                <a:gd name="connsiteY3" fmla="*/ 106726 h 106726"/>
                <a:gd name="connsiteX4" fmla="*/ 0 w 1200544"/>
                <a:gd name="connsiteY4" fmla="*/ 0 h 106726"/>
                <a:gd name="connsiteX0" fmla="*/ 0 w 1200544"/>
                <a:gd name="connsiteY0" fmla="*/ 0 h 106726"/>
                <a:gd name="connsiteX1" fmla="*/ 1200544 w 1200544"/>
                <a:gd name="connsiteY1" fmla="*/ 0 h 106726"/>
                <a:gd name="connsiteX2" fmla="*/ 0 w 1200544"/>
                <a:gd name="connsiteY2" fmla="*/ 106726 h 106726"/>
                <a:gd name="connsiteX3" fmla="*/ 0 w 1200544"/>
                <a:gd name="connsiteY3" fmla="*/ 0 h 106726"/>
              </a:gdLst>
              <a:ahLst/>
              <a:cxnLst>
                <a:cxn ang="0">
                  <a:pos x="connsiteX0" y="connsiteY0"/>
                </a:cxn>
                <a:cxn ang="0">
                  <a:pos x="connsiteX1" y="connsiteY1"/>
                </a:cxn>
                <a:cxn ang="0">
                  <a:pos x="connsiteX2" y="connsiteY2"/>
                </a:cxn>
                <a:cxn ang="0">
                  <a:pos x="connsiteX3" y="connsiteY3"/>
                </a:cxn>
              </a:cxnLst>
              <a:rect l="l" t="t" r="r" b="b"/>
              <a:pathLst>
                <a:path w="1200544" h="106726">
                  <a:moveTo>
                    <a:pt x="0" y="0"/>
                  </a:moveTo>
                  <a:lnTo>
                    <a:pt x="1200544" y="0"/>
                  </a:lnTo>
                  <a:lnTo>
                    <a:pt x="0" y="106726"/>
                  </a:lnTo>
                  <a:lnTo>
                    <a:pt x="0" y="0"/>
                  </a:lnTo>
                  <a:close/>
                </a:path>
              </a:pathLst>
            </a:custGeom>
            <a:grpFill/>
            <a:ln w="10795" cap="flat" cmpd="sng" algn="ctr">
              <a:noFill/>
              <a:prstDash val="solid"/>
            </a:ln>
            <a:effectLst/>
          </p:spPr>
          <p:txBody>
            <a:bodyPr rtlCol="0" anchor="ctr"/>
            <a:lstStyle/>
            <a:p>
              <a:pPr algn="ctr" defTabSz="913373">
                <a:defRPr/>
              </a:pPr>
              <a:endParaRPr lang="en-US" sz="1900" kern="0">
                <a:solidFill>
                  <a:sysClr val="window" lastClr="FFFFFF"/>
                </a:solidFill>
              </a:endParaRPr>
            </a:p>
          </p:txBody>
        </p:sp>
      </p:grpSp>
      <p:sp>
        <p:nvSpPr>
          <p:cNvPr id="54" name="Rectangle 53"/>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cxnSp>
        <p:nvCxnSpPr>
          <p:cNvPr id="63" name="Straight Connector 62"/>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Tree>
    <p:extLst>
      <p:ext uri="{BB962C8B-B14F-4D97-AF65-F5344CB8AC3E}">
        <p14:creationId xmlns:p14="http://schemas.microsoft.com/office/powerpoint/2010/main" val="3661644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Section Header_RED">
    <p:bg>
      <p:bgPr>
        <a:solidFill>
          <a:schemeClr val="bg2">
            <a:lumMod val="50000"/>
            <a:lumOff val="50000"/>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3" cy="6857107"/>
          </a:xfrm>
          <a:prstGeom prst="rect">
            <a:avLst/>
          </a:prstGeom>
        </p:spPr>
      </p:pic>
      <p:sp>
        <p:nvSpPr>
          <p:cNvPr id="17" name="Rectangle 16"/>
          <p:cNvSpPr/>
          <p:nvPr userDrawn="1"/>
        </p:nvSpPr>
        <p:spPr bwMode="black">
          <a:xfrm>
            <a:off x="0" y="6384668"/>
            <a:ext cx="12192000" cy="473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cxnSp>
        <p:nvCxnSpPr>
          <p:cNvPr id="18" name="Straight Connector 17"/>
          <p:cNvCxnSpPr/>
          <p:nvPr userDrawn="1"/>
        </p:nvCxnSpPr>
        <p:spPr>
          <a:xfrm>
            <a:off x="0" y="6384631"/>
            <a:ext cx="12188952" cy="0"/>
          </a:xfrm>
          <a:prstGeom prst="line">
            <a:avLst/>
          </a:prstGeom>
          <a:ln w="38100">
            <a:solidFill>
              <a:schemeClr val="bg1"/>
            </a:solidFill>
          </a:ln>
          <a:effectLst>
            <a:outerShdw blurRad="25400" dist="127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Footer Placeholder 50"/>
          <p:cNvSpPr>
            <a:spLocks noGrp="1"/>
          </p:cNvSpPr>
          <p:nvPr>
            <p:ph type="ftr" sz="quarter" idx="10"/>
          </p:nvPr>
        </p:nvSpPr>
        <p:spPr>
          <a:xfrm>
            <a:off x="548640" y="6466260"/>
            <a:ext cx="3860800" cy="169277"/>
          </a:xfrm>
        </p:spPr>
        <p:txBody>
          <a:bodyPr/>
          <a:lstStyle>
            <a:lvl1pPr>
              <a:defRPr>
                <a:solidFill>
                  <a:schemeClr val="bg1"/>
                </a:solidFill>
              </a:defRPr>
            </a:lvl1pPr>
          </a:lstStyle>
          <a:p>
            <a:r>
              <a:rPr lang="en-US" sz="1100" smtClean="0">
                <a:solidFill>
                  <a:prstClr val="white"/>
                </a:solidFill>
                <a:cs typeface="Arial" pitchFamily="34" charset="0"/>
              </a:rPr>
              <a:t>2013 LENOVO RESTRICTED. All rights reserved.</a:t>
            </a:r>
            <a:endParaRPr lang="en-US" sz="1100" dirty="0">
              <a:solidFill>
                <a:prstClr val="white"/>
              </a:solidFill>
              <a:cs typeface="Arial" pitchFamily="34" charset="0"/>
            </a:endParaRPr>
          </a:p>
        </p:txBody>
      </p:sp>
      <p:sp>
        <p:nvSpPr>
          <p:cNvPr id="46" name="Title 16"/>
          <p:cNvSpPr>
            <a:spLocks noGrp="1"/>
          </p:cNvSpPr>
          <p:nvPr>
            <p:ph type="title" hasCustomPrompt="1"/>
          </p:nvPr>
        </p:nvSpPr>
        <p:spPr bwMode="gray">
          <a:xfrm>
            <a:off x="1764792" y="1709928"/>
            <a:ext cx="9582912" cy="2852928"/>
          </a:xfrm>
          <a:prstGeom prst="rect">
            <a:avLst/>
          </a:prstGeom>
        </p:spPr>
        <p:txBody>
          <a:bodyPr lIns="0" tIns="0" rIns="0" bIns="0" anchor="b" anchorCtr="0"/>
          <a:lstStyle>
            <a:lvl1pPr marL="0" algn="l" defTabSz="1217619"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lang="en-US" dirty="0" smtClean="0"/>
              <a:t>Click to edit section header title</a:t>
            </a:r>
            <a:endParaRPr 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ltGray">
          <a:xfrm>
            <a:off x="1524" y="0"/>
            <a:ext cx="12188952" cy="711200"/>
          </a:xfrm>
          <a:prstGeom prst="rect">
            <a:avLst/>
          </a:prstGeom>
          <a:noFill/>
          <a:ln>
            <a:noFill/>
          </a:ln>
        </p:spPr>
      </p:pic>
      <p:sp>
        <p:nvSpPr>
          <p:cNvPr id="11" name="Text Placeholder 2"/>
          <p:cNvSpPr>
            <a:spLocks noGrp="1"/>
          </p:cNvSpPr>
          <p:nvPr>
            <p:ph type="body" idx="1" hasCustomPrompt="1"/>
          </p:nvPr>
        </p:nvSpPr>
        <p:spPr bwMode="white">
          <a:xfrm>
            <a:off x="1764792" y="4589465"/>
            <a:ext cx="9582659" cy="1500187"/>
          </a:xfrm>
          <a:prstGeom prst="rect">
            <a:avLst/>
          </a:prstGeom>
        </p:spPr>
        <p:txBody>
          <a:bodyPr lIns="91332" tIns="45667" rIns="91332" bIns="45667"/>
          <a:lstStyle>
            <a:lvl1pPr marL="0" indent="0">
              <a:buNone/>
              <a:defRPr sz="2400">
                <a:solidFill>
                  <a:schemeClr val="bg1"/>
                </a:solidFill>
              </a:defRPr>
            </a:lvl1pPr>
            <a:lvl2pPr marL="456661" indent="0">
              <a:buNone/>
              <a:defRPr sz="2000">
                <a:solidFill>
                  <a:schemeClr val="tx1">
                    <a:tint val="75000"/>
                  </a:schemeClr>
                </a:solidFill>
              </a:defRPr>
            </a:lvl2pPr>
            <a:lvl3pPr marL="913373" indent="0">
              <a:buNone/>
              <a:defRPr sz="1900">
                <a:solidFill>
                  <a:schemeClr val="tx1">
                    <a:tint val="75000"/>
                  </a:schemeClr>
                </a:solidFill>
              </a:defRPr>
            </a:lvl3pPr>
            <a:lvl4pPr marL="1370054" indent="0">
              <a:buNone/>
              <a:defRPr sz="1600">
                <a:solidFill>
                  <a:schemeClr val="tx1">
                    <a:tint val="75000"/>
                  </a:schemeClr>
                </a:solidFill>
              </a:defRPr>
            </a:lvl4pPr>
            <a:lvl5pPr marL="1826748" indent="0">
              <a:buNone/>
              <a:defRPr sz="1600">
                <a:solidFill>
                  <a:schemeClr val="tx1">
                    <a:tint val="75000"/>
                  </a:schemeClr>
                </a:solidFill>
              </a:defRPr>
            </a:lvl5pPr>
            <a:lvl6pPr marL="2283412" indent="0">
              <a:buNone/>
              <a:defRPr sz="1600">
                <a:solidFill>
                  <a:schemeClr val="tx1">
                    <a:tint val="75000"/>
                  </a:schemeClr>
                </a:solidFill>
              </a:defRPr>
            </a:lvl6pPr>
            <a:lvl7pPr marL="2740116" indent="0">
              <a:buNone/>
              <a:defRPr sz="1600">
                <a:solidFill>
                  <a:schemeClr val="tx1">
                    <a:tint val="75000"/>
                  </a:schemeClr>
                </a:solidFill>
              </a:defRPr>
            </a:lvl7pPr>
            <a:lvl8pPr marL="3196800" indent="0">
              <a:buNone/>
              <a:defRPr sz="1600">
                <a:solidFill>
                  <a:schemeClr val="tx1">
                    <a:tint val="75000"/>
                  </a:schemeClr>
                </a:solidFill>
              </a:defRPr>
            </a:lvl8pPr>
            <a:lvl9pPr marL="3653495" indent="0">
              <a:buNone/>
              <a:defRPr sz="1600">
                <a:solidFill>
                  <a:schemeClr val="tx1">
                    <a:tint val="75000"/>
                  </a:schemeClr>
                </a:solidFill>
              </a:defRPr>
            </a:lvl9pPr>
          </a:lstStyle>
          <a:p>
            <a:pPr lvl="0"/>
            <a:r>
              <a:rPr lang="en-US" dirty="0" smtClean="0"/>
              <a:t>Click to edit subtitle text</a:t>
            </a:r>
          </a:p>
        </p:txBody>
      </p:sp>
      <p:cxnSp>
        <p:nvCxnSpPr>
          <p:cNvPr id="12" name="Straight Connector 11"/>
          <p:cNvCxnSpPr/>
          <p:nvPr userDrawn="1"/>
        </p:nvCxnSpPr>
        <p:spPr bwMode="white">
          <a:xfrm>
            <a:off x="1651780" y="4563305"/>
            <a:ext cx="0" cy="1816895"/>
          </a:xfrm>
          <a:prstGeom prst="line">
            <a:avLst/>
          </a:prstGeom>
          <a:ln w="127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bwMode="gray">
          <a:xfrm>
            <a:off x="1592347" y="6329604"/>
            <a:ext cx="118872" cy="11887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16" name="Freeform 5"/>
          <p:cNvSpPr>
            <a:spLocks noEditPoints="1"/>
          </p:cNvSpPr>
          <p:nvPr userDrawn="1"/>
        </p:nvSpPr>
        <p:spPr bwMode="white">
          <a:xfrm>
            <a:off x="1171991" y="4087575"/>
            <a:ext cx="347589" cy="346881"/>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328 w 412"/>
              <a:gd name="T21" fmla="*/ 206 h 412"/>
              <a:gd name="T22" fmla="*/ 260 w 412"/>
              <a:gd name="T23" fmla="*/ 274 h 412"/>
              <a:gd name="T24" fmla="*/ 222 w 412"/>
              <a:gd name="T25" fmla="*/ 274 h 412"/>
              <a:gd name="T26" fmla="*/ 271 w 412"/>
              <a:gd name="T27" fmla="*/ 225 h 412"/>
              <a:gd name="T28" fmla="*/ 90 w 412"/>
              <a:gd name="T29" fmla="*/ 225 h 412"/>
              <a:gd name="T30" fmla="*/ 90 w 412"/>
              <a:gd name="T31" fmla="*/ 218 h 412"/>
              <a:gd name="T32" fmla="*/ 90 w 412"/>
              <a:gd name="T33" fmla="*/ 194 h 412"/>
              <a:gd name="T34" fmla="*/ 90 w 412"/>
              <a:gd name="T35" fmla="*/ 187 h 412"/>
              <a:gd name="T36" fmla="*/ 271 w 412"/>
              <a:gd name="T37" fmla="*/ 187 h 412"/>
              <a:gd name="T38" fmla="*/ 222 w 412"/>
              <a:gd name="T39" fmla="*/ 138 h 412"/>
              <a:gd name="T40" fmla="*/ 260 w 412"/>
              <a:gd name="T41" fmla="*/ 138 h 412"/>
              <a:gd name="T42" fmla="*/ 328 w 412"/>
              <a:gd name="T43" fmla="*/ 2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2" h="412">
                <a:moveTo>
                  <a:pt x="206" y="0"/>
                </a:moveTo>
                <a:cubicBezTo>
                  <a:pt x="92" y="0"/>
                  <a:pt x="0" y="92"/>
                  <a:pt x="0" y="206"/>
                </a:cubicBezTo>
                <a:cubicBezTo>
                  <a:pt x="0" y="319"/>
                  <a:pt x="92" y="412"/>
                  <a:pt x="206" y="412"/>
                </a:cubicBezTo>
                <a:cubicBezTo>
                  <a:pt x="320" y="412"/>
                  <a:pt x="412" y="319"/>
                  <a:pt x="412" y="206"/>
                </a:cubicBezTo>
                <a:cubicBezTo>
                  <a:pt x="412" y="92"/>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328" y="206"/>
                </a:moveTo>
                <a:cubicBezTo>
                  <a:pt x="260" y="274"/>
                  <a:pt x="260" y="274"/>
                  <a:pt x="260" y="274"/>
                </a:cubicBezTo>
                <a:cubicBezTo>
                  <a:pt x="222" y="274"/>
                  <a:pt x="222" y="274"/>
                  <a:pt x="222" y="274"/>
                </a:cubicBezTo>
                <a:cubicBezTo>
                  <a:pt x="271" y="225"/>
                  <a:pt x="271" y="225"/>
                  <a:pt x="271" y="225"/>
                </a:cubicBezTo>
                <a:cubicBezTo>
                  <a:pt x="90" y="225"/>
                  <a:pt x="90" y="225"/>
                  <a:pt x="90" y="225"/>
                </a:cubicBezTo>
                <a:cubicBezTo>
                  <a:pt x="90" y="218"/>
                  <a:pt x="90" y="218"/>
                  <a:pt x="90" y="218"/>
                </a:cubicBezTo>
                <a:cubicBezTo>
                  <a:pt x="90" y="194"/>
                  <a:pt x="90" y="194"/>
                  <a:pt x="90" y="194"/>
                </a:cubicBezTo>
                <a:cubicBezTo>
                  <a:pt x="90" y="187"/>
                  <a:pt x="90" y="187"/>
                  <a:pt x="90" y="187"/>
                </a:cubicBezTo>
                <a:cubicBezTo>
                  <a:pt x="271" y="187"/>
                  <a:pt x="271" y="187"/>
                  <a:pt x="271" y="187"/>
                </a:cubicBezTo>
                <a:cubicBezTo>
                  <a:pt x="222" y="138"/>
                  <a:pt x="222" y="138"/>
                  <a:pt x="222" y="138"/>
                </a:cubicBezTo>
                <a:cubicBezTo>
                  <a:pt x="260" y="138"/>
                  <a:pt x="260" y="138"/>
                  <a:pt x="260" y="138"/>
                </a:cubicBezTo>
                <a:lnTo>
                  <a:pt x="328" y="206"/>
                </a:lnTo>
                <a:close/>
              </a:path>
            </a:pathLst>
          </a:custGeom>
          <a:solidFill>
            <a:schemeClr val="bg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Tree>
    <p:extLst>
      <p:ext uri="{BB962C8B-B14F-4D97-AF65-F5344CB8AC3E}">
        <p14:creationId xmlns:p14="http://schemas.microsoft.com/office/powerpoint/2010/main" val="340665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Only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10" name="Footer Placeholder 9"/>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2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9"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57193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 - With Backgroun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9"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4"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Tree>
    <p:extLst>
      <p:ext uri="{BB962C8B-B14F-4D97-AF65-F5344CB8AC3E}">
        <p14:creationId xmlns:p14="http://schemas.microsoft.com/office/powerpoint/2010/main" val="104024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No Background">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7"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22"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083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a:xfrm>
            <a:off x="548641" y="6466260"/>
            <a:ext cx="3206237" cy="169277"/>
          </a:xfrm>
        </p:spPr>
        <p:txBody>
          <a:body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6"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360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22" name="Content Placeholder 2"/>
          <p:cNvSpPr>
            <a:spLocks noGrp="1"/>
          </p:cNvSpPr>
          <p:nvPr>
            <p:ph sz="half" idx="1"/>
          </p:nvPr>
        </p:nvSpPr>
        <p:spPr bwMode="gray">
          <a:xfrm>
            <a:off x="548640" y="1591057"/>
            <a:ext cx="11073384" cy="4798203"/>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809" indent="0">
              <a:buNone/>
              <a:defRPr sz="2700" b="1"/>
            </a:lvl2pPr>
            <a:lvl3pPr marL="1217619" indent="0">
              <a:buNone/>
              <a:defRPr sz="2400" b="1"/>
            </a:lvl3pPr>
            <a:lvl4pPr marL="1826428" indent="0">
              <a:buNone/>
              <a:defRPr sz="2100" b="1"/>
            </a:lvl4pPr>
            <a:lvl5pPr marL="2435232" indent="0">
              <a:buNone/>
              <a:defRPr sz="2100" b="1"/>
            </a:lvl5pPr>
            <a:lvl6pPr marL="3044030" indent="0">
              <a:buNone/>
              <a:defRPr sz="2100" b="1"/>
            </a:lvl6pPr>
            <a:lvl7pPr marL="3652855" indent="0">
              <a:buNone/>
              <a:defRPr sz="2100" b="1"/>
            </a:lvl7pPr>
            <a:lvl8pPr marL="4261651" indent="0">
              <a:buNone/>
              <a:defRPr sz="2100" b="1"/>
            </a:lvl8pPr>
            <a:lvl9pPr marL="4870448" indent="0">
              <a:buNone/>
              <a:defRPr sz="2100" b="1"/>
            </a:lvl9pPr>
          </a:lstStyle>
          <a:p>
            <a:pPr lvl="0"/>
            <a:r>
              <a:rPr lang="en-US" smtClean="0"/>
              <a:t>Click to edit Master text styles</a:t>
            </a:r>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4" name="Rectangle 13"/>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2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86033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Product - With Background">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noAutofit/>
          </a:bodyPr>
          <a:lstStyle/>
          <a:p>
            <a:pPr algn="l"/>
            <a:endParaRPr lang="en-US" dirty="0" smtClean="0"/>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5" name="Freeform 32"/>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6" name="Freeform 33"/>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7" name="Freeform 34"/>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8" name="Freeform 35"/>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9" name="Freeform 36"/>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ln>
          </p:spPr>
          <p:txBody>
            <a:bodyPr vert="horz" wrap="square" lIns="91440" tIns="45720" rIns="91440" bIns="45720" numCol="1" anchor="t" anchorCtr="0" compatLnSpc="1"/>
            <a:lstStyle/>
            <a:p>
              <a:endParaRPr lang="en-US"/>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cxnSp>
        <p:nvCxnSpPr>
          <p:cNvPr id="63" name="Straight Connector 62"/>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hasCustomPrompt="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2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mtClean="0"/>
              <a:t>‹#›</a:t>
            </a:fld>
            <a:endParaRPr lang="en-US" dirty="0" smtClean="0"/>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with Subtitle Content - With Background">
    <p:bg>
      <p:bgPr>
        <a:solidFill>
          <a:schemeClr val="bg1"/>
        </a:solidFill>
        <a:effectLst/>
      </p:bgPr>
    </p:bg>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9"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809" indent="0">
              <a:buNone/>
              <a:defRPr sz="2700" b="1"/>
            </a:lvl2pPr>
            <a:lvl3pPr marL="1217619" indent="0">
              <a:buNone/>
              <a:defRPr sz="2400" b="1"/>
            </a:lvl3pPr>
            <a:lvl4pPr marL="1826428" indent="0">
              <a:buNone/>
              <a:defRPr sz="2100" b="1"/>
            </a:lvl4pPr>
            <a:lvl5pPr marL="2435232" indent="0">
              <a:buNone/>
              <a:defRPr sz="2100" b="1"/>
            </a:lvl5pPr>
            <a:lvl6pPr marL="3044030" indent="0">
              <a:buNone/>
              <a:defRPr sz="2100" b="1"/>
            </a:lvl6pPr>
            <a:lvl7pPr marL="3652855" indent="0">
              <a:buNone/>
              <a:defRPr sz="2100" b="1"/>
            </a:lvl7pPr>
            <a:lvl8pPr marL="4261651" indent="0">
              <a:buNone/>
              <a:defRPr sz="2100" b="1"/>
            </a:lvl8pPr>
            <a:lvl9pPr marL="4870448" indent="0">
              <a:buNone/>
              <a:defRPr sz="2100" b="1"/>
            </a:lvl9pPr>
          </a:lstStyle>
          <a:p>
            <a:pPr lvl="0"/>
            <a:r>
              <a:rPr lang="en-US" smtClean="0"/>
              <a:t>Click to edit Master text styles</a:t>
            </a:r>
          </a:p>
        </p:txBody>
      </p:sp>
      <p:sp>
        <p:nvSpPr>
          <p:cNvPr id="21" name="Content Placeholder 2"/>
          <p:cNvSpPr>
            <a:spLocks noGrp="1"/>
          </p:cNvSpPr>
          <p:nvPr>
            <p:ph sz="half" idx="1"/>
          </p:nvPr>
        </p:nvSpPr>
        <p:spPr bwMode="gray">
          <a:xfrm>
            <a:off x="557784" y="1591057"/>
            <a:ext cx="11064241" cy="4798203"/>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10389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wo Column Slide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26" name="Footer Placeholder 25"/>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3" name="Rectangle 12"/>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4"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16"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0948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wo Column Slide - With Background">
    <p:bg>
      <p:bgPr>
        <a:solidFill>
          <a:schemeClr val="bg1"/>
        </a:solidFill>
        <a:effectLst/>
      </p:bgPr>
    </p:bg>
    <p:spTree>
      <p:nvGrpSpPr>
        <p:cNvPr id="1" name=""/>
        <p:cNvGrpSpPr/>
        <p:nvPr/>
      </p:nvGrpSpPr>
      <p:grpSpPr>
        <a:xfrm>
          <a:off x="0" y="0"/>
          <a:ext cx="0" cy="0"/>
          <a:chOff x="0" y="0"/>
          <a:chExt cx="0" cy="0"/>
        </a:xfrm>
      </p:grpSpPr>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3"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6445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w/Image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23322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w/Image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51535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Photo + Statement">
    <p:spTree>
      <p:nvGrpSpPr>
        <p:cNvPr id="1" name=""/>
        <p:cNvGrpSpPr/>
        <p:nvPr/>
      </p:nvGrpSpPr>
      <p:grpSpPr>
        <a:xfrm>
          <a:off x="0" y="0"/>
          <a:ext cx="0" cy="0"/>
          <a:chOff x="0" y="0"/>
          <a:chExt cx="0" cy="0"/>
        </a:xfrm>
      </p:grpSpPr>
      <p:sp>
        <p:nvSpPr>
          <p:cNvPr id="6" name="Picture Placeholder 8"/>
          <p:cNvSpPr>
            <a:spLocks noGrp="1"/>
          </p:cNvSpPr>
          <p:nvPr>
            <p:ph type="pic" sz="quarter" idx="16"/>
          </p:nvPr>
        </p:nvSpPr>
        <p:spPr>
          <a:xfrm>
            <a:off x="3" y="0"/>
            <a:ext cx="12188824"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15" name="Footer Placeholder 14"/>
          <p:cNvSpPr>
            <a:spLocks noGrp="1"/>
          </p:cNvSpPr>
          <p:nvPr>
            <p:ph type="ftr" sz="quarter" idx="10"/>
          </p:nvPr>
        </p:nvSpPr>
        <p:spPr/>
        <p:txBody>
          <a:bodyPr/>
          <a:lstStyle>
            <a:lvl1pPr>
              <a:defRPr>
                <a:solidFill>
                  <a:schemeClr val="bg1"/>
                </a:solidFill>
              </a:defRPr>
            </a:lvl1pPr>
          </a:lstStyle>
          <a:p>
            <a:r>
              <a:rPr lang="en-US" sz="1100" smtClean="0">
                <a:solidFill>
                  <a:prstClr val="white"/>
                </a:solidFill>
                <a:cs typeface="Arial" pitchFamily="34" charset="0"/>
              </a:rPr>
              <a:t>2013 LENOVO RESTRICTED. All rights reserved.</a:t>
            </a:r>
            <a:endParaRPr lang="en-US" sz="1100" dirty="0">
              <a:solidFill>
                <a:prstClr val="white"/>
              </a:solidFill>
              <a:cs typeface="Arial" pitchFamily="34" charset="0"/>
            </a:endParaRPr>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13" name="Text Placeholder 5"/>
          <p:cNvSpPr>
            <a:spLocks noGrp="1"/>
          </p:cNvSpPr>
          <p:nvPr>
            <p:ph type="body" sz="quarter" idx="19"/>
          </p:nvPr>
        </p:nvSpPr>
        <p:spPr bwMode="invGray">
          <a:xfrm>
            <a:off x="569016" y="151556"/>
            <a:ext cx="4422615" cy="39216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14" name="Text Placeholder 3"/>
          <p:cNvSpPr>
            <a:spLocks noGrp="1"/>
          </p:cNvSpPr>
          <p:nvPr>
            <p:ph type="body" sz="quarter" idx="18" hasCustomPrompt="1"/>
          </p:nvPr>
        </p:nvSpPr>
        <p:spPr>
          <a:xfrm>
            <a:off x="2" y="3525796"/>
            <a:ext cx="7884014" cy="2290805"/>
          </a:xfrm>
          <a:prstGeom prst="rect">
            <a:avLst/>
          </a:prstGeom>
          <a:solidFill>
            <a:srgbClr val="FFFFFF">
              <a:alpha val="75000"/>
            </a:srgbClr>
          </a:solidFill>
        </p:spPr>
        <p:txBody>
          <a:bodyPr lIns="548028" tIns="182664" rIns="548028" bIns="182664" anchor="ctr">
            <a:normAutofit/>
          </a:bodyPr>
          <a:lstStyle>
            <a:lvl1pPr marL="0" indent="0">
              <a:lnSpc>
                <a:spcPct val="100000"/>
              </a:lnSpc>
              <a:buFont typeface="Arial" panose="020B0604020202020204" pitchFamily="34" charset="0"/>
              <a:buNone/>
              <a:defRPr sz="2700">
                <a:solidFill>
                  <a:schemeClr val="tx1"/>
                </a:solidFill>
              </a:defRPr>
            </a:lvl1pPr>
            <a:lvl2pPr marL="340934" indent="0">
              <a:buNone/>
              <a:defRPr/>
            </a:lvl2pPr>
            <a:lvl3pPr marL="678693" indent="0">
              <a:buNone/>
              <a:defRPr/>
            </a:lvl3pPr>
            <a:lvl4pPr marL="965707" indent="0">
              <a:buNone/>
              <a:defRPr/>
            </a:lvl4pPr>
            <a:lvl5pPr marL="1144881" indent="0">
              <a:buNone/>
              <a:defRPr/>
            </a:lvl5pPr>
          </a:lstStyle>
          <a:p>
            <a:pPr lvl="0"/>
            <a:r>
              <a:rPr lang="en-US" dirty="0" smtClean="0"/>
              <a:t>Click to edit text</a:t>
            </a:r>
            <a:endParaRPr lang="en-US" dirty="0"/>
          </a:p>
        </p:txBody>
      </p:sp>
    </p:spTree>
    <p:extLst>
      <p:ext uri="{BB962C8B-B14F-4D97-AF65-F5344CB8AC3E}">
        <p14:creationId xmlns:p14="http://schemas.microsoft.com/office/powerpoint/2010/main" val="237394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Quote Layout - Sapphire">
    <p:bg>
      <p:bgPr>
        <a:solidFill>
          <a:schemeClr val="bg1"/>
        </a:solidFill>
        <a:effectLst/>
      </p:bgPr>
    </p:bg>
    <p:spTree>
      <p:nvGrpSpPr>
        <p:cNvPr id="1" name=""/>
        <p:cNvGrpSpPr/>
        <p:nvPr/>
      </p:nvGrpSpPr>
      <p:grpSpPr>
        <a:xfrm>
          <a:off x="0" y="0"/>
          <a:ext cx="0" cy="0"/>
          <a:chOff x="0" y="0"/>
          <a:chExt cx="0" cy="0"/>
        </a:xfrm>
      </p:grpSpPr>
      <p:sp>
        <p:nvSpPr>
          <p:cNvPr id="32" name="Rectangle 3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grpSp>
        <p:nvGrpSpPr>
          <p:cNvPr id="8" name="Group 7"/>
          <p:cNvGrpSpPr/>
          <p:nvPr userDrawn="1"/>
        </p:nvGrpSpPr>
        <p:grpSpPr bwMode="gray">
          <a:xfrm>
            <a:off x="1828206" y="993484"/>
            <a:ext cx="8535661" cy="4341743"/>
            <a:chOff x="1828170" y="1258957"/>
            <a:chExt cx="8535661" cy="4341742"/>
          </a:xfrm>
        </p:grpSpPr>
        <p:sp>
          <p:nvSpPr>
            <p:cNvPr id="9"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10" name="Rounded Rectangle 9"/>
            <p:cNvSpPr/>
            <p:nvPr userDrawn="1"/>
          </p:nvSpPr>
          <p:spPr bwMode="gray">
            <a:xfrm>
              <a:off x="1828170" y="1258957"/>
              <a:ext cx="8535661" cy="3893151"/>
            </a:xfrm>
            <a:prstGeom prst="roundRect">
              <a:avLst>
                <a:gd name="adj" fmla="val 54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grpSp>
      <p:sp>
        <p:nvSpPr>
          <p:cNvPr id="15" name="Text Placeholder 107"/>
          <p:cNvSpPr>
            <a:spLocks noGrp="1"/>
          </p:cNvSpPr>
          <p:nvPr>
            <p:ph type="body" sz="quarter" idx="18" hasCustomPrompt="1"/>
          </p:nvPr>
        </p:nvSpPr>
        <p:spPr bwMode="white">
          <a:xfrm>
            <a:off x="2042663" y="1276367"/>
            <a:ext cx="8106674" cy="3242641"/>
          </a:xfrm>
          <a:prstGeom prst="rect">
            <a:avLst/>
          </a:prstGeom>
        </p:spPr>
        <p:txBody>
          <a:bodyPr lIns="91332" tIns="45667" rIns="91332" bIns="45667" anchor="ctr">
            <a:normAutofit/>
          </a:bodyPr>
          <a:lstStyle>
            <a:lvl1pPr marL="0" indent="0" algn="ctr">
              <a:lnSpc>
                <a:spcPct val="100000"/>
              </a:lnSpc>
              <a:buNone/>
              <a:defRPr sz="3600">
                <a:solidFill>
                  <a:schemeClr val="bg1"/>
                </a:solidFill>
              </a:defRPr>
            </a:lvl1pPr>
            <a:lvl2pPr marL="340934" indent="0" algn="ctr">
              <a:buNone/>
              <a:defRPr>
                <a:solidFill>
                  <a:schemeClr val="bg1"/>
                </a:solidFill>
              </a:defRPr>
            </a:lvl2pPr>
            <a:lvl3pPr marL="678693" indent="0" algn="ctr">
              <a:buNone/>
              <a:defRPr>
                <a:solidFill>
                  <a:schemeClr val="bg1"/>
                </a:solidFill>
              </a:defRPr>
            </a:lvl3pPr>
            <a:lvl4pPr marL="965707" indent="0" algn="ctr">
              <a:buNone/>
              <a:defRPr>
                <a:solidFill>
                  <a:schemeClr val="bg1"/>
                </a:solidFill>
              </a:defRPr>
            </a:lvl4pPr>
            <a:lvl5pPr marL="1144881" indent="0" algn="ctr">
              <a:buNone/>
              <a:defRPr>
                <a:solidFill>
                  <a:schemeClr val="bg1"/>
                </a:solidFill>
              </a:defRPr>
            </a:lvl5pPr>
          </a:lstStyle>
          <a:p>
            <a:pPr lvl="0"/>
            <a:r>
              <a:rPr lang="en-US" dirty="0" smtClean="0"/>
              <a:t>Click to edit quote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6013484"/>
            <a:ext cx="10058400" cy="681925"/>
          </a:xfrm>
          <a:prstGeom prst="rect">
            <a:avLst/>
          </a:prstGeom>
        </p:spPr>
      </p:pic>
      <p:sp>
        <p:nvSpPr>
          <p:cNvPr id="17" name="Text Placeholder 110"/>
          <p:cNvSpPr>
            <a:spLocks noGrp="1"/>
          </p:cNvSpPr>
          <p:nvPr>
            <p:ph type="body" sz="quarter" idx="19" hasCustomPrompt="1"/>
          </p:nvPr>
        </p:nvSpPr>
        <p:spPr>
          <a:xfrm>
            <a:off x="2042663" y="5555975"/>
            <a:ext cx="8106674" cy="876300"/>
          </a:xfrm>
          <a:prstGeom prst="rect">
            <a:avLst/>
          </a:prstGeom>
        </p:spPr>
        <p:txBody>
          <a:bodyPr lIns="91332" tIns="45667" rIns="91332" bIns="45667"/>
          <a:lstStyle>
            <a:lvl1pPr marL="0" indent="0" algn="ctr">
              <a:buNone/>
              <a:defRPr sz="2400" b="1">
                <a:solidFill>
                  <a:schemeClr val="tx1"/>
                </a:solidFill>
              </a:defRPr>
            </a:lvl1pPr>
            <a:lvl2pPr marL="340934" indent="0">
              <a:buNone/>
              <a:defRPr/>
            </a:lvl2pPr>
            <a:lvl3pPr marL="678693" indent="0">
              <a:buNone/>
              <a:defRPr/>
            </a:lvl3pPr>
            <a:lvl4pPr marL="965707" indent="0">
              <a:buNone/>
              <a:defRPr/>
            </a:lvl4pPr>
            <a:lvl5pPr marL="1144881" indent="0">
              <a:buNone/>
              <a:defRPr/>
            </a:lvl5pPr>
          </a:lstStyle>
          <a:p>
            <a:pPr lvl="0"/>
            <a:r>
              <a:rPr lang="en-US" dirty="0" smtClean="0"/>
              <a:t>Click to edit quote source</a:t>
            </a:r>
            <a:endParaRPr lang="en-US" dirty="0"/>
          </a:p>
        </p:txBody>
      </p:sp>
      <p:grpSp>
        <p:nvGrpSpPr>
          <p:cNvPr id="18" name="Group 17"/>
          <p:cNvGrpSpPr/>
          <p:nvPr userDrawn="1"/>
        </p:nvGrpSpPr>
        <p:grpSpPr>
          <a:xfrm>
            <a:off x="5800725" y="4633171"/>
            <a:ext cx="590550" cy="104775"/>
            <a:chOff x="5738813" y="4606631"/>
            <a:chExt cx="590550" cy="104775"/>
          </a:xfrm>
          <a:solidFill>
            <a:schemeClr val="accent5"/>
          </a:solidFill>
        </p:grpSpPr>
        <p:sp>
          <p:nvSpPr>
            <p:cNvPr id="19" name="Oval 18"/>
            <p:cNvSpPr/>
            <p:nvPr userDrawn="1"/>
          </p:nvSpPr>
          <p:spPr>
            <a:xfrm>
              <a:off x="5738813"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sp>
          <p:nvSpPr>
            <p:cNvPr id="21" name="Oval 20"/>
            <p:cNvSpPr/>
            <p:nvPr userDrawn="1"/>
          </p:nvSpPr>
          <p:spPr>
            <a:xfrm>
              <a:off x="5981700"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sp>
          <p:nvSpPr>
            <p:cNvPr id="22" name="Oval 21"/>
            <p:cNvSpPr/>
            <p:nvPr userDrawn="1"/>
          </p:nvSpPr>
          <p:spPr>
            <a:xfrm>
              <a:off x="6224588"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grpSp>
      <p:grpSp>
        <p:nvGrpSpPr>
          <p:cNvPr id="23" name="Group 22"/>
          <p:cNvGrpSpPr/>
          <p:nvPr userDrawn="1"/>
        </p:nvGrpSpPr>
        <p:grpSpPr bwMode="gray">
          <a:xfrm>
            <a:off x="5853433" y="734092"/>
            <a:ext cx="485134" cy="485135"/>
            <a:chOff x="5853433" y="734066"/>
            <a:chExt cx="485134" cy="485134"/>
          </a:xfrm>
        </p:grpSpPr>
        <p:sp>
          <p:nvSpPr>
            <p:cNvPr id="24" name="Oval 23"/>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25"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sp>
        <p:nvSpPr>
          <p:cNvPr id="29" name="Rectangle 28"/>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3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51417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Content w/Product - No Background">
    <p:bg>
      <p:bgPr>
        <a:solidFill>
          <a:schemeClr val="bg1"/>
        </a:soli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71" name="Rectangle 7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7" name="Rectangle 6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6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69" name="Picture 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cxnSp>
        <p:nvCxnSpPr>
          <p:cNvPr id="70" name="Straight Connector 69"/>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926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t w/Product - With Background">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cxnSp>
        <p:nvCxnSpPr>
          <p:cNvPr id="63" name="Straight Connector 62"/>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2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72204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hart Slide - No Background">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14" name="Footer Placeholder 13"/>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5" name="Rectangle 14"/>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9"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Tree>
    <p:extLst>
      <p:ext uri="{BB962C8B-B14F-4D97-AF65-F5344CB8AC3E}">
        <p14:creationId xmlns:p14="http://schemas.microsoft.com/office/powerpoint/2010/main" val="187918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hart Slide - No Background">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14" name="Footer Placeholder 13"/>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p>
        </p:txBody>
      </p:sp>
      <p:sp>
        <p:nvSpPr>
          <p:cNvPr id="15" name="Rectangle 14"/>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1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mtClean="0"/>
              <a:t>‹#›</a:t>
            </a:fld>
            <a:endParaRPr lang="en-US" dirty="0" smtClean="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
        <p:nvSpPr>
          <p:cNvPr id="9"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hart Slide - With Background">
    <p:spTree>
      <p:nvGrpSpPr>
        <p:cNvPr id="1" name=""/>
        <p:cNvGrpSpPr/>
        <p:nvPr/>
      </p:nvGrpSpPr>
      <p:grpSpPr>
        <a:xfrm>
          <a:off x="0" y="0"/>
          <a:ext cx="0" cy="0"/>
          <a:chOff x="0" y="0"/>
          <a:chExt cx="0" cy="0"/>
        </a:xfrm>
      </p:grpSpPr>
      <p:sp>
        <p:nvSpPr>
          <p:cNvPr id="3"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Tree>
    <p:extLst>
      <p:ext uri="{BB962C8B-B14F-4D97-AF65-F5344CB8AC3E}">
        <p14:creationId xmlns:p14="http://schemas.microsoft.com/office/powerpoint/2010/main" val="205449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hart Slide - With Background &amp; Shelf">
    <p:spTree>
      <p:nvGrpSpPr>
        <p:cNvPr id="1" name=""/>
        <p:cNvGrpSpPr/>
        <p:nvPr/>
      </p:nvGrpSpPr>
      <p:grpSpPr>
        <a:xfrm>
          <a:off x="0" y="0"/>
          <a:ext cx="0" cy="0"/>
          <a:chOff x="0" y="0"/>
          <a:chExt cx="0" cy="0"/>
        </a:xfrm>
      </p:grpSpPr>
      <p:sp>
        <p:nvSpPr>
          <p:cNvPr id="12" name="Rectangle 1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3" name="Chart Placeholder 2"/>
          <p:cNvSpPr>
            <a:spLocks noGrp="1"/>
          </p:cNvSpPr>
          <p:nvPr>
            <p:ph type="chart" sz="quarter" idx="10" hasCustomPrompt="1"/>
          </p:nvPr>
        </p:nvSpPr>
        <p:spPr bwMode="gray">
          <a:xfrm>
            <a:off x="548641" y="1179577"/>
            <a:ext cx="11073385" cy="5209683"/>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104044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Blank Slide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6" name="Footer Placeholder 5"/>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3817793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Blank Slide - With Background">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Tree>
    <p:extLst>
      <p:ext uri="{BB962C8B-B14F-4D97-AF65-F5344CB8AC3E}">
        <p14:creationId xmlns:p14="http://schemas.microsoft.com/office/powerpoint/2010/main" val="41260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grpSp>
        <p:nvGrpSpPr>
          <p:cNvPr id="4" name="Group 3"/>
          <p:cNvGrpSpPr/>
          <p:nvPr userDrawn="1"/>
        </p:nvGrpSpPr>
        <p:grpSpPr bwMode="gray">
          <a:xfrm>
            <a:off x="1828206" y="1519968"/>
            <a:ext cx="8535661" cy="4341743"/>
            <a:chOff x="1828170" y="1258957"/>
            <a:chExt cx="8535661" cy="4341742"/>
          </a:xfrm>
          <a:solidFill>
            <a:schemeClr val="bg1">
              <a:lumMod val="85000"/>
            </a:schemeClr>
          </a:solidFill>
        </p:grpSpPr>
        <p:sp>
          <p:nvSpPr>
            <p:cNvPr id="5"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grpSp>
      <p:sp>
        <p:nvSpPr>
          <p:cNvPr id="2" name="Rectangle 1"/>
          <p:cNvSpPr/>
          <p:nvPr userDrawn="1"/>
        </p:nvSpPr>
        <p:spPr>
          <a:xfrm>
            <a:off x="0" y="893"/>
            <a:ext cx="12188825"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grpSp>
        <p:nvGrpSpPr>
          <p:cNvPr id="9" name="Group 8"/>
          <p:cNvGrpSpPr/>
          <p:nvPr userDrawn="1"/>
        </p:nvGrpSpPr>
        <p:grpSpPr bwMode="gray">
          <a:xfrm>
            <a:off x="5853433" y="1260581"/>
            <a:ext cx="485134" cy="485135"/>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cxnSp>
        <p:nvCxnSpPr>
          <p:cNvPr id="12" name="Straight Connector 11"/>
          <p:cNvCxnSpPr/>
          <p:nvPr userDrawn="1"/>
        </p:nvCxnSpPr>
        <p:spPr>
          <a:xfrm>
            <a:off x="2795849" y="4437853"/>
            <a:ext cx="66003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19913" y="4738255"/>
            <a:ext cx="495217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707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300860"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658247"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72842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442212"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799599"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15698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583564"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629734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6654743" y="4917112"/>
              <a:ext cx="311886"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7" name="Picture 4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5" name="Picture 9" descr="C:\Users\yhwang\Desktop\WW Design\Multimode Icons\twitter-01.png"/>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3" name="Picture 5" descr="C:\Users\yhwang\Desktop\WW Design\Multimode Icons\globe-01.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1" name="Picture 2" descr="C:\Users\yhwang\Desktop\WW Design\Multimode Icons\chain-01.png"/>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9" name="Picture 38" descr="C:\Users\yhwang\Desktop\WW Design\Multimode Icons\facebook-01.pn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7" name="Picture 7" descr="C:\Users\yhwang\Desktop\WW Design\Multimode Icons\server-01.png"/>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5" name="Picture 6" descr="C:\Users\yhwang\Desktop\WW Design\Multimode Icons\network-01.png"/>
              <p:cNvPicPr>
                <a:picLocks noChangeAspect="1" noChangeArrowheads="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3" name="Picture 8" descr="C:\Users\yhwang\Desktop\WW Design\Multimode Icons\think_light-01.png"/>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610188" y="2009776"/>
            <a:ext cx="6971627" cy="2231536"/>
          </a:xfrm>
          <a:prstGeom prst="rect">
            <a:avLst/>
          </a:prstGeom>
        </p:spPr>
      </p:pic>
      <p:pic>
        <p:nvPicPr>
          <p:cNvPr id="51" name="Picture 50"/>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16200000">
            <a:off x="10583674" y="3056146"/>
            <a:ext cx="2412867" cy="803787"/>
          </a:xfrm>
          <a:prstGeom prst="rect">
            <a:avLst/>
          </a:prstGeom>
        </p:spPr>
      </p:pic>
    </p:spTree>
    <p:extLst>
      <p:ext uri="{BB962C8B-B14F-4D97-AF65-F5344CB8AC3E}">
        <p14:creationId xmlns:p14="http://schemas.microsoft.com/office/powerpoint/2010/main" val="8095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Slide_RESTRICTED">
    <p:spTree>
      <p:nvGrpSpPr>
        <p:cNvPr id="1" name=""/>
        <p:cNvGrpSpPr/>
        <p:nvPr/>
      </p:nvGrpSpPr>
      <p:grpSpPr>
        <a:xfrm>
          <a:off x="0" y="0"/>
          <a:ext cx="0" cy="0"/>
          <a:chOff x="0" y="0"/>
          <a:chExt cx="0" cy="0"/>
        </a:xfrm>
      </p:grpSpPr>
      <p:sp>
        <p:nvSpPr>
          <p:cNvPr id="60" name="Rectangle 59"/>
          <p:cNvSpPr/>
          <p:nvPr userDrawn="1"/>
        </p:nvSpPr>
        <p:spPr>
          <a:xfrm>
            <a:off x="2" y="1"/>
            <a:ext cx="12188822" cy="6857107"/>
          </a:xfrm>
          <a:prstGeom prst="rect">
            <a:avLst/>
          </a:prstGeom>
          <a:solidFill>
            <a:srgbClr val="7F7F7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7" tIns="60853" rIns="121707" bIns="60853" rtlCol="0" anchor="ctr"/>
          <a:lstStyle/>
          <a:p>
            <a:pPr algn="ctr" defTabSz="1217112"/>
            <a:endParaRPr lang="en-US" sz="1900">
              <a:solidFill>
                <a:prstClr val="white"/>
              </a:solidFill>
            </a:endParaRPr>
          </a:p>
        </p:txBody>
      </p:sp>
      <p:pic>
        <p:nvPicPr>
          <p:cNvPr id="61" name="Picture 60" descr="title-back.jpg"/>
          <p:cNvPicPr>
            <a:picLocks noChangeAspect="1"/>
          </p:cNvPicPr>
          <p:nvPr userDrawn="1"/>
        </p:nvPicPr>
        <p:blipFill>
          <a:blip r:embed="rId2" cstate="email"/>
          <a:stretch>
            <a:fillRect/>
          </a:stretch>
        </p:blipFill>
        <p:spPr>
          <a:xfrm>
            <a:off x="3" y="896"/>
            <a:ext cx="12188824" cy="6856213"/>
          </a:xfrm>
          <a:prstGeom prst="rect">
            <a:avLst/>
          </a:prstGeom>
        </p:spPr>
      </p:pic>
      <p:sp>
        <p:nvSpPr>
          <p:cNvPr id="51" name="Freeform 50"/>
          <p:cNvSpPr/>
          <p:nvPr userDrawn="1"/>
        </p:nvSpPr>
        <p:spPr>
          <a:xfrm rot="-1260000">
            <a:off x="-937469" y="1197705"/>
            <a:ext cx="13624074" cy="2723195"/>
          </a:xfrm>
          <a:custGeom>
            <a:avLst/>
            <a:gdLst>
              <a:gd name="connsiteX0" fmla="*/ 0 w 12200027"/>
              <a:gd name="connsiteY0" fmla="*/ 0 h 2717800"/>
              <a:gd name="connsiteX1" fmla="*/ 12200027 w 12200027"/>
              <a:gd name="connsiteY1" fmla="*/ 0 h 2717800"/>
              <a:gd name="connsiteX2" fmla="*/ 12200027 w 12200027"/>
              <a:gd name="connsiteY2" fmla="*/ 2717800 h 2717800"/>
              <a:gd name="connsiteX3" fmla="*/ 0 w 12200027"/>
              <a:gd name="connsiteY3" fmla="*/ 2717800 h 2717800"/>
              <a:gd name="connsiteX4" fmla="*/ 0 w 12200027"/>
              <a:gd name="connsiteY4" fmla="*/ 0 h 2717800"/>
              <a:gd name="connsiteX0" fmla="*/ 167130 w 12200027"/>
              <a:gd name="connsiteY0" fmla="*/ 23345 h 2717800"/>
              <a:gd name="connsiteX1" fmla="*/ 12200027 w 12200027"/>
              <a:gd name="connsiteY1" fmla="*/ 0 h 2717800"/>
              <a:gd name="connsiteX2" fmla="*/ 12200027 w 12200027"/>
              <a:gd name="connsiteY2" fmla="*/ 2717800 h 2717800"/>
              <a:gd name="connsiteX3" fmla="*/ 0 w 12200027"/>
              <a:gd name="connsiteY3" fmla="*/ 2717800 h 2717800"/>
              <a:gd name="connsiteX4" fmla="*/ 167130 w 12200027"/>
              <a:gd name="connsiteY4" fmla="*/ 23345 h 2717800"/>
              <a:gd name="connsiteX0" fmla="*/ 1025170 w 13058067"/>
              <a:gd name="connsiteY0" fmla="*/ 23345 h 2717800"/>
              <a:gd name="connsiteX1" fmla="*/ 13058067 w 13058067"/>
              <a:gd name="connsiteY1" fmla="*/ 0 h 2717800"/>
              <a:gd name="connsiteX2" fmla="*/ 13058067 w 13058067"/>
              <a:gd name="connsiteY2" fmla="*/ 2717800 h 2717800"/>
              <a:gd name="connsiteX3" fmla="*/ 0 w 13058067"/>
              <a:gd name="connsiteY3" fmla="*/ 2694004 h 2717800"/>
              <a:gd name="connsiteX4" fmla="*/ 1025170 w 13058067"/>
              <a:gd name="connsiteY4" fmla="*/ 23345 h 2717800"/>
              <a:gd name="connsiteX0" fmla="*/ 1025170 w 13058067"/>
              <a:gd name="connsiteY0" fmla="*/ 0 h 2694455"/>
              <a:gd name="connsiteX1" fmla="*/ 12001451 w 13058067"/>
              <a:gd name="connsiteY1" fmla="*/ 992749 h 2694455"/>
              <a:gd name="connsiteX2" fmla="*/ 13058067 w 13058067"/>
              <a:gd name="connsiteY2" fmla="*/ 2694455 h 2694455"/>
              <a:gd name="connsiteX3" fmla="*/ 0 w 13058067"/>
              <a:gd name="connsiteY3" fmla="*/ 2670659 h 2694455"/>
              <a:gd name="connsiteX4" fmla="*/ 1025170 w 13058067"/>
              <a:gd name="connsiteY4" fmla="*/ 0 h 2694455"/>
              <a:gd name="connsiteX0" fmla="*/ 1025170 w 13058067"/>
              <a:gd name="connsiteY0" fmla="*/ 44589 h 2739044"/>
              <a:gd name="connsiteX1" fmla="*/ 10185052 w 13058067"/>
              <a:gd name="connsiteY1" fmla="*/ 0 h 2739044"/>
              <a:gd name="connsiteX2" fmla="*/ 13058067 w 13058067"/>
              <a:gd name="connsiteY2" fmla="*/ 2739044 h 2739044"/>
              <a:gd name="connsiteX3" fmla="*/ 0 w 13058067"/>
              <a:gd name="connsiteY3" fmla="*/ 2715248 h 2739044"/>
              <a:gd name="connsiteX4" fmla="*/ 1025170 w 13058067"/>
              <a:gd name="connsiteY4" fmla="*/ 44589 h 2739044"/>
              <a:gd name="connsiteX0" fmla="*/ 1025170 w 13058067"/>
              <a:gd name="connsiteY0" fmla="*/ 44589 h 2739044"/>
              <a:gd name="connsiteX1" fmla="*/ 10185052 w 13058067"/>
              <a:gd name="connsiteY1" fmla="*/ 0 h 2739044"/>
              <a:gd name="connsiteX2" fmla="*/ 11594561 w 13058067"/>
              <a:gd name="connsiteY2" fmla="*/ 1357272 h 2739044"/>
              <a:gd name="connsiteX3" fmla="*/ 13058067 w 13058067"/>
              <a:gd name="connsiteY3" fmla="*/ 2739044 h 2739044"/>
              <a:gd name="connsiteX4" fmla="*/ 0 w 13058067"/>
              <a:gd name="connsiteY4" fmla="*/ 2715248 h 2739044"/>
              <a:gd name="connsiteX5" fmla="*/ 1025170 w 13058067"/>
              <a:gd name="connsiteY5" fmla="*/ 44589 h 2739044"/>
              <a:gd name="connsiteX0" fmla="*/ 1025170 w 13595398"/>
              <a:gd name="connsiteY0" fmla="*/ 44589 h 2739044"/>
              <a:gd name="connsiteX1" fmla="*/ 10185052 w 13595398"/>
              <a:gd name="connsiteY1" fmla="*/ 0 h 2739044"/>
              <a:gd name="connsiteX2" fmla="*/ 13595398 w 13595398"/>
              <a:gd name="connsiteY2" fmla="*/ 1310066 h 2739044"/>
              <a:gd name="connsiteX3" fmla="*/ 13058067 w 13595398"/>
              <a:gd name="connsiteY3" fmla="*/ 2739044 h 2739044"/>
              <a:gd name="connsiteX4" fmla="*/ 0 w 13595398"/>
              <a:gd name="connsiteY4" fmla="*/ 2715248 h 2739044"/>
              <a:gd name="connsiteX5" fmla="*/ 1025170 w 13595398"/>
              <a:gd name="connsiteY5" fmla="*/ 44589 h 2739044"/>
              <a:gd name="connsiteX0" fmla="*/ 1025170 w 13595398"/>
              <a:gd name="connsiteY0" fmla="*/ 44589 h 2715248"/>
              <a:gd name="connsiteX1" fmla="*/ 10185052 w 13595398"/>
              <a:gd name="connsiteY1" fmla="*/ 0 h 2715248"/>
              <a:gd name="connsiteX2" fmla="*/ 13595398 w 13595398"/>
              <a:gd name="connsiteY2" fmla="*/ 1310066 h 2715248"/>
              <a:gd name="connsiteX3" fmla="*/ 13112020 w 13595398"/>
              <a:gd name="connsiteY3" fmla="*/ 2569307 h 2715248"/>
              <a:gd name="connsiteX4" fmla="*/ 0 w 13595398"/>
              <a:gd name="connsiteY4" fmla="*/ 2715248 h 2715248"/>
              <a:gd name="connsiteX5" fmla="*/ 1025170 w 13595398"/>
              <a:gd name="connsiteY5" fmla="*/ 44589 h 2715248"/>
              <a:gd name="connsiteX0" fmla="*/ 1025170 w 13595398"/>
              <a:gd name="connsiteY0" fmla="*/ 44589 h 2747154"/>
              <a:gd name="connsiteX1" fmla="*/ 10185052 w 13595398"/>
              <a:gd name="connsiteY1" fmla="*/ 0 h 2747154"/>
              <a:gd name="connsiteX2" fmla="*/ 13595398 w 13595398"/>
              <a:gd name="connsiteY2" fmla="*/ 1310066 h 2747154"/>
              <a:gd name="connsiteX3" fmla="*/ 13043751 w 13595398"/>
              <a:gd name="connsiteY3" fmla="*/ 2747154 h 2747154"/>
              <a:gd name="connsiteX4" fmla="*/ 0 w 13595398"/>
              <a:gd name="connsiteY4" fmla="*/ 2715248 h 2747154"/>
              <a:gd name="connsiteX5" fmla="*/ 1025170 w 13595398"/>
              <a:gd name="connsiteY5" fmla="*/ 44589 h 2747154"/>
              <a:gd name="connsiteX0" fmla="*/ 1025170 w 13595398"/>
              <a:gd name="connsiteY0" fmla="*/ 44589 h 2715248"/>
              <a:gd name="connsiteX1" fmla="*/ 10185052 w 13595398"/>
              <a:gd name="connsiteY1" fmla="*/ 0 h 2715248"/>
              <a:gd name="connsiteX2" fmla="*/ 13595398 w 13595398"/>
              <a:gd name="connsiteY2" fmla="*/ 1310066 h 2715248"/>
              <a:gd name="connsiteX3" fmla="*/ 13098366 w 13595398"/>
              <a:gd name="connsiteY3" fmla="*/ 2604877 h 2715248"/>
              <a:gd name="connsiteX4" fmla="*/ 0 w 13595398"/>
              <a:gd name="connsiteY4" fmla="*/ 2715248 h 2715248"/>
              <a:gd name="connsiteX5" fmla="*/ 1025170 w 13595398"/>
              <a:gd name="connsiteY5" fmla="*/ 44589 h 2715248"/>
              <a:gd name="connsiteX0" fmla="*/ 1025170 w 13595398"/>
              <a:gd name="connsiteY0" fmla="*/ 44589 h 2723442"/>
              <a:gd name="connsiteX1" fmla="*/ 10185052 w 13595398"/>
              <a:gd name="connsiteY1" fmla="*/ 0 h 2723442"/>
              <a:gd name="connsiteX2" fmla="*/ 13595398 w 13595398"/>
              <a:gd name="connsiteY2" fmla="*/ 1310066 h 2723442"/>
              <a:gd name="connsiteX3" fmla="*/ 13052853 w 13595398"/>
              <a:gd name="connsiteY3" fmla="*/ 2723442 h 2723442"/>
              <a:gd name="connsiteX4" fmla="*/ 0 w 13595398"/>
              <a:gd name="connsiteY4" fmla="*/ 2715248 h 2723442"/>
              <a:gd name="connsiteX5" fmla="*/ 1025170 w 13595398"/>
              <a:gd name="connsiteY5" fmla="*/ 44589 h 2723442"/>
              <a:gd name="connsiteX0" fmla="*/ 1025170 w 13595398"/>
              <a:gd name="connsiteY0" fmla="*/ 44341 h 2723194"/>
              <a:gd name="connsiteX1" fmla="*/ 10406499 w 13595398"/>
              <a:gd name="connsiteY1" fmla="*/ 0 h 2723194"/>
              <a:gd name="connsiteX2" fmla="*/ 13595398 w 13595398"/>
              <a:gd name="connsiteY2" fmla="*/ 1309818 h 2723194"/>
              <a:gd name="connsiteX3" fmla="*/ 13052853 w 13595398"/>
              <a:gd name="connsiteY3" fmla="*/ 2723194 h 2723194"/>
              <a:gd name="connsiteX4" fmla="*/ 0 w 13595398"/>
              <a:gd name="connsiteY4" fmla="*/ 2715000 h 2723194"/>
              <a:gd name="connsiteX5" fmla="*/ 1025170 w 13595398"/>
              <a:gd name="connsiteY5" fmla="*/ 44341 h 2723194"/>
              <a:gd name="connsiteX0" fmla="*/ 1025170 w 13624074"/>
              <a:gd name="connsiteY0" fmla="*/ 44341 h 2723194"/>
              <a:gd name="connsiteX1" fmla="*/ 10406499 w 13624074"/>
              <a:gd name="connsiteY1" fmla="*/ 0 h 2723194"/>
              <a:gd name="connsiteX2" fmla="*/ 13624074 w 13624074"/>
              <a:gd name="connsiteY2" fmla="*/ 1235111 h 2723194"/>
              <a:gd name="connsiteX3" fmla="*/ 13052853 w 13624074"/>
              <a:gd name="connsiteY3" fmla="*/ 2723194 h 2723194"/>
              <a:gd name="connsiteX4" fmla="*/ 0 w 13624074"/>
              <a:gd name="connsiteY4" fmla="*/ 2715000 h 2723194"/>
              <a:gd name="connsiteX5" fmla="*/ 1025170 w 13624074"/>
              <a:gd name="connsiteY5" fmla="*/ 44341 h 2723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24074" h="2723194">
                <a:moveTo>
                  <a:pt x="1025170" y="44341"/>
                </a:moveTo>
                <a:lnTo>
                  <a:pt x="10406499" y="0"/>
                </a:lnTo>
                <a:lnTo>
                  <a:pt x="13624074" y="1235111"/>
                </a:lnTo>
                <a:lnTo>
                  <a:pt x="13052853" y="2723194"/>
                </a:lnTo>
                <a:lnTo>
                  <a:pt x="0" y="2715000"/>
                </a:lnTo>
                <a:lnTo>
                  <a:pt x="1025170" y="44341"/>
                </a:ln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7" tIns="60853" rIns="121707" bIns="60853" rtlCol="0" anchor="ctr"/>
          <a:lstStyle/>
          <a:p>
            <a:pPr algn="ctr" defTabSz="1217112"/>
            <a:endParaRPr lang="en-US" sz="1900">
              <a:solidFill>
                <a:prstClr val="white"/>
              </a:solidFill>
            </a:endParaRPr>
          </a:p>
        </p:txBody>
      </p:sp>
      <p:sp>
        <p:nvSpPr>
          <p:cNvPr id="53" name="Freeform 52"/>
          <p:cNvSpPr/>
          <p:nvPr userDrawn="1"/>
        </p:nvSpPr>
        <p:spPr>
          <a:xfrm rot="-1260000">
            <a:off x="2658992" y="3340436"/>
            <a:ext cx="9999996" cy="770511"/>
          </a:xfrm>
          <a:custGeom>
            <a:avLst/>
            <a:gdLst>
              <a:gd name="connsiteX0" fmla="*/ 0 w 10017679"/>
              <a:gd name="connsiteY0" fmla="*/ 0 h 763723"/>
              <a:gd name="connsiteX1" fmla="*/ 10017679 w 10017679"/>
              <a:gd name="connsiteY1" fmla="*/ 0 h 763723"/>
              <a:gd name="connsiteX2" fmla="*/ 10017679 w 10017679"/>
              <a:gd name="connsiteY2" fmla="*/ 763723 h 763723"/>
              <a:gd name="connsiteX3" fmla="*/ 0 w 10017679"/>
              <a:gd name="connsiteY3" fmla="*/ 763723 h 763723"/>
              <a:gd name="connsiteX4" fmla="*/ 0 w 10017679"/>
              <a:gd name="connsiteY4" fmla="*/ 0 h 763723"/>
              <a:gd name="connsiteX0" fmla="*/ 0 w 10017679"/>
              <a:gd name="connsiteY0" fmla="*/ 0 h 763723"/>
              <a:gd name="connsiteX1" fmla="*/ 10017679 w 10017679"/>
              <a:gd name="connsiteY1" fmla="*/ 0 h 763723"/>
              <a:gd name="connsiteX2" fmla="*/ 9726277 w 10017679"/>
              <a:gd name="connsiteY2" fmla="*/ 706279 h 763723"/>
              <a:gd name="connsiteX3" fmla="*/ 0 w 10017679"/>
              <a:gd name="connsiteY3" fmla="*/ 763723 h 763723"/>
              <a:gd name="connsiteX4" fmla="*/ 0 w 10017679"/>
              <a:gd name="connsiteY4" fmla="*/ 0 h 763723"/>
              <a:gd name="connsiteX0" fmla="*/ 0 w 10017679"/>
              <a:gd name="connsiteY0" fmla="*/ 0 h 763723"/>
              <a:gd name="connsiteX1" fmla="*/ 10017679 w 10017679"/>
              <a:gd name="connsiteY1" fmla="*/ 0 h 763723"/>
              <a:gd name="connsiteX2" fmla="*/ 9708073 w 10017679"/>
              <a:gd name="connsiteY2" fmla="*/ 753704 h 763723"/>
              <a:gd name="connsiteX3" fmla="*/ 0 w 10017679"/>
              <a:gd name="connsiteY3" fmla="*/ 763723 h 763723"/>
              <a:gd name="connsiteX4" fmla="*/ 0 w 10017679"/>
              <a:gd name="connsiteY4" fmla="*/ 0 h 763723"/>
              <a:gd name="connsiteX0" fmla="*/ 0 w 9999997"/>
              <a:gd name="connsiteY0" fmla="*/ 6788 h 770511"/>
              <a:gd name="connsiteX1" fmla="*/ 9999997 w 9999997"/>
              <a:gd name="connsiteY1" fmla="*/ 0 h 770511"/>
              <a:gd name="connsiteX2" fmla="*/ 9708073 w 9999997"/>
              <a:gd name="connsiteY2" fmla="*/ 760492 h 770511"/>
              <a:gd name="connsiteX3" fmla="*/ 0 w 9999997"/>
              <a:gd name="connsiteY3" fmla="*/ 770511 h 770511"/>
              <a:gd name="connsiteX4" fmla="*/ 0 w 9999997"/>
              <a:gd name="connsiteY4" fmla="*/ 6788 h 770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9997" h="770511">
                <a:moveTo>
                  <a:pt x="0" y="6788"/>
                </a:moveTo>
                <a:lnTo>
                  <a:pt x="9999997" y="0"/>
                </a:lnTo>
                <a:lnTo>
                  <a:pt x="9708073" y="760492"/>
                </a:lnTo>
                <a:lnTo>
                  <a:pt x="0" y="770511"/>
                </a:lnTo>
                <a:lnTo>
                  <a:pt x="0" y="6788"/>
                </a:lnTo>
                <a:close/>
              </a:path>
            </a:pathLst>
          </a:custGeom>
          <a:solidFill>
            <a:srgbClr val="41404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7" tIns="60853" rIns="121707" bIns="60853" rtlCol="0" anchor="ctr"/>
          <a:lstStyle/>
          <a:p>
            <a:pPr algn="ctr" defTabSz="1217112"/>
            <a:endParaRPr lang="en-US" sz="1900">
              <a:solidFill>
                <a:prstClr val="white"/>
              </a:solidFill>
            </a:endParaRPr>
          </a:p>
        </p:txBody>
      </p:sp>
      <p:pic>
        <p:nvPicPr>
          <p:cNvPr id="54" name="Picture 53" descr="LenovoLockup-POS-Color.png"/>
          <p:cNvPicPr>
            <a:picLocks noChangeAspect="1"/>
          </p:cNvPicPr>
          <p:nvPr userDrawn="1"/>
        </p:nvPicPr>
        <p:blipFill>
          <a:blip r:embed="rId3" cstate="email"/>
          <a:stretch>
            <a:fillRect/>
          </a:stretch>
        </p:blipFill>
        <p:spPr>
          <a:xfrm rot="-1260000">
            <a:off x="566002" y="715884"/>
            <a:ext cx="3245295" cy="1365847"/>
          </a:xfrm>
          <a:prstGeom prst="rect">
            <a:avLst/>
          </a:prstGeom>
        </p:spPr>
      </p:pic>
      <p:sp>
        <p:nvSpPr>
          <p:cNvPr id="55" name="Subtitle 2"/>
          <p:cNvSpPr>
            <a:spLocks noGrp="1"/>
          </p:cNvSpPr>
          <p:nvPr>
            <p:ph type="subTitle" idx="1"/>
          </p:nvPr>
        </p:nvSpPr>
        <p:spPr bwMode="gray">
          <a:xfrm rot="-1260000">
            <a:off x="2702663" y="3447195"/>
            <a:ext cx="9513217" cy="713913"/>
          </a:xfrm>
          <a:prstGeom prst="rect">
            <a:avLst/>
          </a:prstGeom>
        </p:spPr>
        <p:txBody>
          <a:bodyPr lIns="162264" tIns="81107" rIns="162264" bIns="81107" anchor="ctr" anchorCtr="0"/>
          <a:lstStyle>
            <a:lvl1pPr marL="0" indent="0" algn="l" defTabSz="1216950" rtl="0" eaLnBrk="1" latinLnBrk="0" hangingPunct="1">
              <a:lnSpc>
                <a:spcPct val="90000"/>
              </a:lnSpc>
              <a:spcBef>
                <a:spcPct val="0"/>
              </a:spcBef>
              <a:buNone/>
              <a:defRPr lang="en-US" sz="2800" b="0" kern="1200" cap="none" spc="0" baseline="0" dirty="0">
                <a:solidFill>
                  <a:schemeClr val="bg1"/>
                </a:solidFill>
                <a:latin typeface="微软雅黑" panose="020B0503020204020204" pitchFamily="34" charset="-122"/>
                <a:ea typeface="微软雅黑" panose="020B0503020204020204" pitchFamily="34" charset="-122"/>
                <a:cs typeface="Arial" pitchFamily="34" charset="0"/>
              </a:defRPr>
            </a:lvl1pPr>
            <a:lvl2pPr marL="608475" indent="0" algn="ctr">
              <a:buNone/>
              <a:defRPr>
                <a:solidFill>
                  <a:schemeClr val="tx1">
                    <a:tint val="75000"/>
                  </a:schemeClr>
                </a:solidFill>
              </a:defRPr>
            </a:lvl2pPr>
            <a:lvl3pPr marL="1216950" indent="0" algn="ctr">
              <a:buNone/>
              <a:defRPr>
                <a:solidFill>
                  <a:schemeClr val="tx1">
                    <a:tint val="75000"/>
                  </a:schemeClr>
                </a:solidFill>
              </a:defRPr>
            </a:lvl3pPr>
            <a:lvl4pPr marL="1825424" indent="0" algn="ctr">
              <a:buNone/>
              <a:defRPr>
                <a:solidFill>
                  <a:schemeClr val="tx1">
                    <a:tint val="75000"/>
                  </a:schemeClr>
                </a:solidFill>
              </a:defRPr>
            </a:lvl4pPr>
            <a:lvl5pPr marL="2433894" indent="0" algn="ctr">
              <a:buNone/>
              <a:defRPr>
                <a:solidFill>
                  <a:schemeClr val="tx1">
                    <a:tint val="75000"/>
                  </a:schemeClr>
                </a:solidFill>
              </a:defRPr>
            </a:lvl5pPr>
            <a:lvl6pPr marL="3042359" indent="0" algn="ctr">
              <a:buNone/>
              <a:defRPr>
                <a:solidFill>
                  <a:schemeClr val="tx1">
                    <a:tint val="75000"/>
                  </a:schemeClr>
                </a:solidFill>
              </a:defRPr>
            </a:lvl6pPr>
            <a:lvl7pPr marL="3650846" indent="0" algn="ctr">
              <a:buNone/>
              <a:defRPr>
                <a:solidFill>
                  <a:schemeClr val="tx1">
                    <a:tint val="75000"/>
                  </a:schemeClr>
                </a:solidFill>
              </a:defRPr>
            </a:lvl7pPr>
            <a:lvl8pPr marL="4259308" indent="0" algn="ctr">
              <a:buNone/>
              <a:defRPr>
                <a:solidFill>
                  <a:schemeClr val="tx1">
                    <a:tint val="75000"/>
                  </a:schemeClr>
                </a:solidFill>
              </a:defRPr>
            </a:lvl8pPr>
            <a:lvl9pPr marL="4867768" indent="0" algn="ctr">
              <a:buNone/>
              <a:defRPr>
                <a:solidFill>
                  <a:schemeClr val="tx1">
                    <a:tint val="75000"/>
                  </a:schemeClr>
                </a:solidFill>
              </a:defRPr>
            </a:lvl9pPr>
          </a:lstStyle>
          <a:p>
            <a:r>
              <a:rPr lang="en-US" dirty="0" smtClean="0"/>
              <a:t>Click to edit Master subtitle style</a:t>
            </a:r>
            <a:endParaRPr lang="en-US" dirty="0"/>
          </a:p>
        </p:txBody>
      </p:sp>
      <p:sp>
        <p:nvSpPr>
          <p:cNvPr id="56" name="Title 16"/>
          <p:cNvSpPr>
            <a:spLocks noGrp="1"/>
          </p:cNvSpPr>
          <p:nvPr>
            <p:ph type="title" hasCustomPrompt="1"/>
          </p:nvPr>
        </p:nvSpPr>
        <p:spPr bwMode="gray">
          <a:xfrm rot="-1260000">
            <a:off x="206970" y="1899224"/>
            <a:ext cx="9792873" cy="1972279"/>
          </a:xfrm>
          <a:prstGeom prst="rect">
            <a:avLst/>
          </a:prstGeom>
        </p:spPr>
        <p:txBody>
          <a:bodyPr lIns="162264" tIns="81107" rIns="162264" bIns="81107" anchor="ctr" anchorCtr="0"/>
          <a:lstStyle>
            <a:lvl1pPr marL="0" algn="l" defTabSz="1216950" rtl="0" eaLnBrk="1" latinLnBrk="0" hangingPunct="1">
              <a:lnSpc>
                <a:spcPts val="5799"/>
              </a:lnSpc>
              <a:spcBef>
                <a:spcPct val="0"/>
              </a:spcBef>
              <a:buNone/>
              <a:defRPr lang="en-US" sz="4800" b="0" kern="1200" cap="none" spc="0" baseline="0" dirty="0">
                <a:solidFill>
                  <a:schemeClr val="accent5"/>
                </a:solidFill>
                <a:latin typeface="微软雅黑" panose="020B0503020204020204" pitchFamily="34" charset="-122"/>
                <a:ea typeface="微软雅黑" panose="020B0503020204020204" pitchFamily="34" charset="-122"/>
                <a:cs typeface="Arial" pitchFamily="34" charset="0"/>
              </a:defRPr>
            </a:lvl1pPr>
          </a:lstStyle>
          <a:p>
            <a:r>
              <a:rPr lang="en-US" dirty="0" smtClean="0"/>
              <a:t>Click To Edit</a:t>
            </a:r>
            <a:endParaRPr lang="en-US" dirty="0"/>
          </a:p>
        </p:txBody>
      </p:sp>
      <p:pic>
        <p:nvPicPr>
          <p:cNvPr id="58" name="Picture 57" descr="Kickoff2013-POS-Color.png"/>
          <p:cNvPicPr>
            <a:picLocks noChangeAspect="1"/>
          </p:cNvPicPr>
          <p:nvPr userDrawn="1"/>
        </p:nvPicPr>
        <p:blipFill>
          <a:blip r:embed="rId4" cstate="print"/>
          <a:stretch>
            <a:fillRect/>
          </a:stretch>
        </p:blipFill>
        <p:spPr>
          <a:xfrm>
            <a:off x="8498532" y="4155123"/>
            <a:ext cx="3324786" cy="2489440"/>
          </a:xfrm>
          <a:prstGeom prst="rect">
            <a:avLst/>
          </a:prstGeom>
        </p:spPr>
      </p:pic>
      <p:sp>
        <p:nvSpPr>
          <p:cNvPr id="11" name="TextBox 10"/>
          <p:cNvSpPr txBox="1"/>
          <p:nvPr userDrawn="1"/>
        </p:nvSpPr>
        <p:spPr bwMode="black">
          <a:xfrm>
            <a:off x="512857" y="6366183"/>
            <a:ext cx="11193767" cy="430860"/>
          </a:xfrm>
          <a:prstGeom prst="rect">
            <a:avLst/>
          </a:prstGeom>
          <a:noFill/>
        </p:spPr>
        <p:txBody>
          <a:bodyPr wrap="square" lIns="121685" tIns="60843" rIns="121685" bIns="60843" rtlCol="0">
            <a:spAutoFit/>
          </a:bodyPr>
          <a:lstStyle/>
          <a:p>
            <a:pPr defTabSz="1216950">
              <a:defRPr/>
            </a:pPr>
            <a:r>
              <a:rPr lang="en-US" sz="1100" cap="all" dirty="0" smtClean="0">
                <a:solidFill>
                  <a:prstClr val="white">
                    <a:lumMod val="50000"/>
                  </a:prstClr>
                </a:solidFill>
                <a:cs typeface="Arial" pitchFamily="34" charset="0"/>
              </a:rPr>
              <a:t>2015 LENOVO RESTRICTED. All rights reserved</a:t>
            </a:r>
            <a:r>
              <a:rPr lang="en-US" sz="1100" dirty="0" smtClean="0">
                <a:solidFill>
                  <a:prstClr val="white">
                    <a:lumMod val="50000"/>
                  </a:prstClr>
                </a:solidFill>
                <a:cs typeface="Arial" pitchFamily="34" charset="0"/>
              </a:rPr>
              <a:t>. </a:t>
            </a:r>
          </a:p>
          <a:p>
            <a:pPr defTabSz="1216950">
              <a:defRPr/>
            </a:pPr>
            <a:r>
              <a:rPr lang="en-US" sz="900" dirty="0" smtClean="0">
                <a:solidFill>
                  <a:prstClr val="white">
                    <a:lumMod val="50000"/>
                  </a:prstClr>
                </a:solidFill>
                <a:cs typeface="Arial" pitchFamily="34" charset="0"/>
              </a:rPr>
              <a:t>This document is Lenovo restricted and intended for viewing by and distribution to only designated individuals or positions. Duplication/reproduction prohibited.</a:t>
            </a:r>
          </a:p>
        </p:txBody>
      </p:sp>
    </p:spTree>
    <p:extLst>
      <p:ext uri="{BB962C8B-B14F-4D97-AF65-F5344CB8AC3E}">
        <p14:creationId xmlns:p14="http://schemas.microsoft.com/office/powerpoint/2010/main" val="63854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gue Slide">
    <p:spTree>
      <p:nvGrpSpPr>
        <p:cNvPr id="1" name=""/>
        <p:cNvGrpSpPr/>
        <p:nvPr/>
      </p:nvGrpSpPr>
      <p:grpSpPr>
        <a:xfrm>
          <a:off x="0" y="0"/>
          <a:ext cx="0" cy="0"/>
          <a:chOff x="0" y="0"/>
          <a:chExt cx="0" cy="0"/>
        </a:xfrm>
      </p:grpSpPr>
      <p:sp>
        <p:nvSpPr>
          <p:cNvPr id="47" name="Rectangle 46"/>
          <p:cNvSpPr/>
          <p:nvPr userDrawn="1"/>
        </p:nvSpPr>
        <p:spPr>
          <a:xfrm>
            <a:off x="0" y="893"/>
            <a:ext cx="1218882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7" tIns="60853" rIns="121707" bIns="60853" rtlCol="0" anchor="ctr"/>
          <a:lstStyle/>
          <a:p>
            <a:pPr algn="ctr" defTabSz="1217112"/>
            <a:endParaRPr lang="en-US" sz="1900">
              <a:solidFill>
                <a:prstClr val="white"/>
              </a:solidFill>
            </a:endParaRPr>
          </a:p>
        </p:txBody>
      </p:sp>
      <p:pic>
        <p:nvPicPr>
          <p:cNvPr id="48" name="Picture 47" descr="segue-back.png"/>
          <p:cNvPicPr>
            <a:picLocks noChangeAspect="1"/>
          </p:cNvPicPr>
          <p:nvPr userDrawn="1"/>
        </p:nvPicPr>
        <p:blipFill>
          <a:blip r:embed="rId2" cstate="email"/>
          <a:stretch>
            <a:fillRect/>
          </a:stretch>
        </p:blipFill>
        <p:spPr>
          <a:xfrm>
            <a:off x="3" y="904"/>
            <a:ext cx="12188824" cy="6856215"/>
          </a:xfrm>
          <a:prstGeom prst="rect">
            <a:avLst/>
          </a:prstGeom>
        </p:spPr>
      </p:pic>
      <p:sp>
        <p:nvSpPr>
          <p:cNvPr id="46" name="Title 16"/>
          <p:cNvSpPr>
            <a:spLocks noGrp="1"/>
          </p:cNvSpPr>
          <p:nvPr>
            <p:ph type="title" hasCustomPrompt="1"/>
          </p:nvPr>
        </p:nvSpPr>
        <p:spPr bwMode="gray">
          <a:xfrm rot="-1260000">
            <a:off x="126012" y="3113272"/>
            <a:ext cx="12251917" cy="737847"/>
          </a:xfrm>
          <a:prstGeom prst="rect">
            <a:avLst/>
          </a:prstGeom>
        </p:spPr>
        <p:txBody>
          <a:bodyPr lIns="162264" tIns="81107" rIns="162264" bIns="81107" anchor="ctr" anchorCtr="0"/>
          <a:lstStyle>
            <a:lvl1pPr marL="0" algn="l" defTabSz="1216950" rtl="0" eaLnBrk="1" latinLnBrk="0" hangingPunct="1">
              <a:lnSpc>
                <a:spcPts val="6479"/>
              </a:lnSpc>
              <a:spcBef>
                <a:spcPct val="0"/>
              </a:spcBef>
              <a:buNone/>
              <a:defRPr lang="en-US" sz="5600" b="0" kern="1200" cap="none" spc="0" baseline="0" dirty="0">
                <a:solidFill>
                  <a:schemeClr val="bg1"/>
                </a:solidFill>
                <a:latin typeface="Arial" pitchFamily="34" charset="0"/>
                <a:ea typeface="+mn-ea"/>
                <a:cs typeface="Arial" pitchFamily="34" charset="0"/>
              </a:defRPr>
            </a:lvl1pPr>
          </a:lstStyle>
          <a:p>
            <a:r>
              <a:rPr lang="en-US" dirty="0" smtClean="0"/>
              <a:t>Click To Edit</a:t>
            </a:r>
            <a:endParaRPr lang="en-US" dirty="0"/>
          </a:p>
        </p:txBody>
      </p:sp>
      <p:sp>
        <p:nvSpPr>
          <p:cNvPr id="51" name="Footer Placeholder 50"/>
          <p:cNvSpPr>
            <a:spLocks noGrp="1"/>
          </p:cNvSpPr>
          <p:nvPr>
            <p:ph type="ftr" sz="quarter" idx="10"/>
          </p:nvPr>
        </p:nvSpPr>
        <p:spPr/>
        <p:txBody>
          <a:bodyPr/>
          <a:lstStyle>
            <a:lvl1pPr>
              <a:defRPr>
                <a:solidFill>
                  <a:schemeClr val="bg1">
                    <a:lumMod val="75000"/>
                  </a:schemeClr>
                </a:solidFill>
              </a:defRPr>
            </a:lvl1pPr>
          </a:lstStyle>
          <a:p>
            <a:r>
              <a:rPr lang="en-US" sz="1100" cap="all" smtClean="0">
                <a:solidFill>
                  <a:prstClr val="white">
                    <a:lumMod val="75000"/>
                  </a:prstClr>
                </a:solidFill>
                <a:cs typeface="Arial" pitchFamily="34" charset="0"/>
              </a:rPr>
              <a:t>2015 LENOVO INTERNAL. ALL RIGHTS RESERVED.</a:t>
            </a:r>
            <a:endParaRPr lang="en-US" sz="1100" cap="all" dirty="0">
              <a:solidFill>
                <a:prstClr val="white">
                  <a:lumMod val="75000"/>
                </a:prstClr>
              </a:solidFill>
              <a:cs typeface="Arial" pitchFamily="34" charset="0"/>
            </a:endParaRPr>
          </a:p>
        </p:txBody>
      </p:sp>
      <p:pic>
        <p:nvPicPr>
          <p:cNvPr id="8" name="Picture 7" descr="Kickoff2013-POS-Color.png"/>
          <p:cNvPicPr>
            <a:picLocks noChangeAspect="1"/>
          </p:cNvPicPr>
          <p:nvPr userDrawn="1"/>
        </p:nvPicPr>
        <p:blipFill>
          <a:blip r:embed="rId3" cstate="print"/>
          <a:stretch>
            <a:fillRect/>
          </a:stretch>
        </p:blipFill>
        <p:spPr>
          <a:xfrm>
            <a:off x="8498532" y="4155123"/>
            <a:ext cx="3324786" cy="2489440"/>
          </a:xfrm>
          <a:prstGeom prst="rect">
            <a:avLst/>
          </a:prstGeom>
        </p:spPr>
      </p:pic>
    </p:spTree>
    <p:extLst>
      <p:ext uri="{BB962C8B-B14F-4D97-AF65-F5344CB8AC3E}">
        <p14:creationId xmlns:p14="http://schemas.microsoft.com/office/powerpoint/2010/main" val="3742805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itle Only_RESTRICTED">
    <p:spTree>
      <p:nvGrpSpPr>
        <p:cNvPr id="1" name=""/>
        <p:cNvGrpSpPr/>
        <p:nvPr/>
      </p:nvGrpSpPr>
      <p:grpSpPr>
        <a:xfrm>
          <a:off x="0" y="0"/>
          <a:ext cx="0" cy="0"/>
          <a:chOff x="0" y="0"/>
          <a:chExt cx="0" cy="0"/>
        </a:xfrm>
      </p:grpSpPr>
      <p:sp>
        <p:nvSpPr>
          <p:cNvPr id="14" name="Rectangle 11"/>
          <p:cNvSpPr>
            <a:spLocks noChangeArrowheads="1"/>
          </p:cNvSpPr>
          <p:nvPr userDrawn="1"/>
        </p:nvSpPr>
        <p:spPr bwMode="gray">
          <a:xfrm flipH="1">
            <a:off x="205501" y="255907"/>
            <a:ext cx="11983373" cy="597132"/>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pic>
        <p:nvPicPr>
          <p:cNvPr id="9" name="Picture 8" descr="content-back-withText.jpg"/>
          <p:cNvPicPr>
            <a:picLocks noChangeAspect="1"/>
          </p:cNvPicPr>
          <p:nvPr userDrawn="1"/>
        </p:nvPicPr>
        <p:blipFill>
          <a:blip r:embed="rId2" cstate="email"/>
          <a:srcRect/>
          <a:stretch>
            <a:fillRect/>
          </a:stretch>
        </p:blipFill>
        <p:spPr>
          <a:xfrm>
            <a:off x="205460" y="253525"/>
            <a:ext cx="11983364" cy="599515"/>
          </a:xfrm>
          <a:prstGeom prst="rect">
            <a:avLst/>
          </a:prstGeom>
        </p:spPr>
      </p:pic>
      <p:sp>
        <p:nvSpPr>
          <p:cNvPr id="11" name="Freeform 12"/>
          <p:cNvSpPr>
            <a:spLocks/>
          </p:cNvSpPr>
          <p:nvPr userDrawn="1"/>
        </p:nvSpPr>
        <p:spPr bwMode="gray">
          <a:xfrm>
            <a:off x="18" y="253531"/>
            <a:ext cx="205442" cy="79272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0 w 10000"/>
              <a:gd name="connsiteY0" fmla="*/ 4381 h 7400"/>
              <a:gd name="connsiteX1" fmla="*/ 6119 w 10000"/>
              <a:gd name="connsiteY1" fmla="*/ 7400 h 7400"/>
              <a:gd name="connsiteX2" fmla="*/ 10000 w 10000"/>
              <a:gd name="connsiteY2" fmla="*/ 5619 h 7400"/>
              <a:gd name="connsiteX3" fmla="*/ 10000 w 10000"/>
              <a:gd name="connsiteY3" fmla="*/ 0 h 7400"/>
              <a:gd name="connsiteX4" fmla="*/ 0 w 10000"/>
              <a:gd name="connsiteY4" fmla="*/ 4381 h 7400"/>
              <a:gd name="connsiteX0" fmla="*/ 0 w 3881"/>
              <a:gd name="connsiteY0" fmla="*/ 2482 h 10000"/>
              <a:gd name="connsiteX1" fmla="*/ 0 w 3881"/>
              <a:gd name="connsiteY1" fmla="*/ 10000 h 10000"/>
              <a:gd name="connsiteX2" fmla="*/ 3881 w 3881"/>
              <a:gd name="connsiteY2" fmla="*/ 7593 h 10000"/>
              <a:gd name="connsiteX3" fmla="*/ 3881 w 3881"/>
              <a:gd name="connsiteY3" fmla="*/ 0 h 10000"/>
              <a:gd name="connsiteX4" fmla="*/ 0 w 3881"/>
              <a:gd name="connsiteY4" fmla="*/ 248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10000">
                <a:moveTo>
                  <a:pt x="0" y="2482"/>
                </a:moveTo>
                <a:lnTo>
                  <a:pt x="0" y="10000"/>
                </a:lnTo>
                <a:lnTo>
                  <a:pt x="3881" y="7593"/>
                </a:lnTo>
                <a:lnTo>
                  <a:pt x="3881" y="0"/>
                </a:lnTo>
                <a:lnTo>
                  <a:pt x="0" y="2482"/>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21" name="Title 28"/>
          <p:cNvSpPr>
            <a:spLocks noGrp="1"/>
          </p:cNvSpPr>
          <p:nvPr>
            <p:ph type="title" hasCustomPrompt="1"/>
          </p:nvPr>
        </p:nvSpPr>
        <p:spPr bwMode="gray">
          <a:xfrm>
            <a:off x="289560" y="266700"/>
            <a:ext cx="11899264" cy="586339"/>
          </a:xfrm>
          <a:prstGeom prst="rect">
            <a:avLst/>
          </a:prstGeom>
        </p:spPr>
        <p:txBody>
          <a:bodyPr wrap="square" lIns="162264" tIns="81107" rIns="162264" bIns="81107" anchor="ctr" anchorCtr="0"/>
          <a:lstStyle>
            <a:lvl1pPr marL="0" algn="l" defTabSz="1216950" rtl="0" eaLnBrk="1" latinLnBrk="0" hangingPunct="1">
              <a:lnSpc>
                <a:spcPct val="100000"/>
              </a:lnSpc>
              <a:spcBef>
                <a:spcPct val="0"/>
              </a:spcBef>
              <a:buNone/>
              <a:tabLst>
                <a:tab pos="1216950" algn="l"/>
              </a:tabLst>
              <a:defRPr lang="en-US" sz="3200" b="1" kern="1200" cap="none" spc="0" baseline="0" dirty="0">
                <a:solidFill>
                  <a:schemeClr val="bg1"/>
                </a:solidFill>
                <a:latin typeface="微软雅黑" panose="020B0503020204020204" pitchFamily="34" charset="-122"/>
                <a:ea typeface="微软雅黑" panose="020B0503020204020204" pitchFamily="34" charset="-122"/>
                <a:cs typeface="Arial" pitchFamily="34" charset="0"/>
              </a:defRPr>
            </a:lvl1pPr>
          </a:lstStyle>
          <a:p>
            <a:r>
              <a:rPr lang="en-US" dirty="0" smtClean="0"/>
              <a:t>Click To Edit Master Title</a:t>
            </a:r>
            <a:endParaRPr lang="en-US" dirty="0"/>
          </a:p>
        </p:txBody>
      </p:sp>
      <p:sp>
        <p:nvSpPr>
          <p:cNvPr id="5" name="Rectangle 7"/>
          <p:cNvSpPr>
            <a:spLocks noChangeArrowheads="1"/>
          </p:cNvSpPr>
          <p:nvPr userDrawn="1"/>
        </p:nvSpPr>
        <p:spPr bwMode="invGray">
          <a:xfrm flipH="1">
            <a:off x="82805" y="6501843"/>
            <a:ext cx="427913"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6" name="Freeform 8"/>
          <p:cNvSpPr>
            <a:spLocks/>
          </p:cNvSpPr>
          <p:nvPr userDrawn="1"/>
        </p:nvSpPr>
        <p:spPr bwMode="invGray">
          <a:xfrm flipH="1">
            <a:off x="2" y="6501842"/>
            <a:ext cx="82806" cy="260951"/>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7" name="Rectangle 6"/>
          <p:cNvSpPr/>
          <p:nvPr userDrawn="1"/>
        </p:nvSpPr>
        <p:spPr bwMode="invGray">
          <a:xfrm>
            <a:off x="92155" y="6445129"/>
            <a:ext cx="417646" cy="292339"/>
          </a:xfrm>
          <a:prstGeom prst="rect">
            <a:avLst/>
          </a:prstGeom>
        </p:spPr>
        <p:txBody>
          <a:bodyPr wrap="none" lIns="121685" tIns="60843" rIns="121685" bIns="60843">
            <a:spAutoFit/>
          </a:bodyPr>
          <a:lstStyle/>
          <a:p>
            <a:pPr algn="ctr" defTabSz="1217112"/>
            <a:fld id="{259F4B34-A25D-4DEF-97BC-C4D92417BF9B}" type="slidenum">
              <a:rPr lang="en-US" sz="1100" smtClean="0">
                <a:solidFill>
                  <a:prstClr val="white"/>
                </a:solidFill>
                <a:cs typeface="Arial" pitchFamily="34" charset="0"/>
              </a:rPr>
              <a:pPr algn="ctr" defTabSz="1217112"/>
              <a:t>‹#›</a:t>
            </a:fld>
            <a:endParaRPr lang="en-US" sz="1100" dirty="0">
              <a:solidFill>
                <a:prstClr val="white"/>
              </a:solidFill>
              <a:cs typeface="Arial" pitchFamily="34" charset="0"/>
            </a:endParaRPr>
          </a:p>
        </p:txBody>
      </p:sp>
      <p:pic>
        <p:nvPicPr>
          <p:cNvPr id="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11010768" y="6531499"/>
            <a:ext cx="1009936"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9"/>
          <p:cNvSpPr>
            <a:spLocks noGrp="1"/>
          </p:cNvSpPr>
          <p:nvPr>
            <p:ph type="ftr" sz="quarter" idx="10"/>
          </p:nvPr>
        </p:nvSpPr>
        <p:spPr/>
        <p:txBody>
          <a:bodyPr/>
          <a:lstStyle/>
          <a:p>
            <a:r>
              <a:rPr lang="en-US" sz="1100" cap="all" smtClean="0">
                <a:solidFill>
                  <a:srgbClr val="939598"/>
                </a:solidFill>
                <a:cs typeface="Arial" pitchFamily="34" charset="0"/>
              </a:rPr>
              <a:t>2015 LENOVO INTERNAL. ALL RIGHTS RESERVED.</a:t>
            </a:r>
            <a:endParaRPr lang="en-US" sz="1100" cap="all" dirty="0">
              <a:solidFill>
                <a:srgbClr val="939598"/>
              </a:solidFill>
              <a:cs typeface="Arial" pitchFamily="34" charset="0"/>
            </a:endParaRPr>
          </a:p>
        </p:txBody>
      </p:sp>
    </p:spTree>
    <p:extLst>
      <p:ext uri="{BB962C8B-B14F-4D97-AF65-F5344CB8AC3E}">
        <p14:creationId xmlns:p14="http://schemas.microsoft.com/office/powerpoint/2010/main" val="3126707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9_Title Only_RESTRICTE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stretch>
            <a:fillRect/>
          </a:stretch>
        </p:blipFill>
        <p:spPr>
          <a:xfrm>
            <a:off x="-529" y="-1314"/>
            <a:ext cx="12189882" cy="6860627"/>
          </a:xfrm>
          <a:prstGeom prst="rect">
            <a:avLst/>
          </a:prstGeom>
        </p:spPr>
      </p:pic>
      <p:sp>
        <p:nvSpPr>
          <p:cNvPr id="14" name="Rectangle 11"/>
          <p:cNvSpPr>
            <a:spLocks noChangeArrowheads="1"/>
          </p:cNvSpPr>
          <p:nvPr userDrawn="1"/>
        </p:nvSpPr>
        <p:spPr bwMode="gray">
          <a:xfrm flipH="1">
            <a:off x="205501" y="255907"/>
            <a:ext cx="11983373" cy="597132"/>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pic>
        <p:nvPicPr>
          <p:cNvPr id="9" name="Picture 8" descr="content-back-withText.jpg"/>
          <p:cNvPicPr>
            <a:picLocks noChangeAspect="1"/>
          </p:cNvPicPr>
          <p:nvPr userDrawn="1"/>
        </p:nvPicPr>
        <p:blipFill>
          <a:blip r:embed="rId3" cstate="email"/>
          <a:srcRect/>
          <a:stretch>
            <a:fillRect/>
          </a:stretch>
        </p:blipFill>
        <p:spPr>
          <a:xfrm>
            <a:off x="205460" y="253525"/>
            <a:ext cx="11983364" cy="599515"/>
          </a:xfrm>
          <a:prstGeom prst="rect">
            <a:avLst/>
          </a:prstGeom>
        </p:spPr>
      </p:pic>
      <p:sp>
        <p:nvSpPr>
          <p:cNvPr id="11" name="Freeform 12"/>
          <p:cNvSpPr>
            <a:spLocks/>
          </p:cNvSpPr>
          <p:nvPr userDrawn="1"/>
        </p:nvSpPr>
        <p:spPr bwMode="gray">
          <a:xfrm>
            <a:off x="18" y="253531"/>
            <a:ext cx="205442" cy="79272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0 w 10000"/>
              <a:gd name="connsiteY0" fmla="*/ 4381 h 7400"/>
              <a:gd name="connsiteX1" fmla="*/ 6119 w 10000"/>
              <a:gd name="connsiteY1" fmla="*/ 7400 h 7400"/>
              <a:gd name="connsiteX2" fmla="*/ 10000 w 10000"/>
              <a:gd name="connsiteY2" fmla="*/ 5619 h 7400"/>
              <a:gd name="connsiteX3" fmla="*/ 10000 w 10000"/>
              <a:gd name="connsiteY3" fmla="*/ 0 h 7400"/>
              <a:gd name="connsiteX4" fmla="*/ 0 w 10000"/>
              <a:gd name="connsiteY4" fmla="*/ 4381 h 7400"/>
              <a:gd name="connsiteX0" fmla="*/ 0 w 3881"/>
              <a:gd name="connsiteY0" fmla="*/ 2482 h 10000"/>
              <a:gd name="connsiteX1" fmla="*/ 0 w 3881"/>
              <a:gd name="connsiteY1" fmla="*/ 10000 h 10000"/>
              <a:gd name="connsiteX2" fmla="*/ 3881 w 3881"/>
              <a:gd name="connsiteY2" fmla="*/ 7593 h 10000"/>
              <a:gd name="connsiteX3" fmla="*/ 3881 w 3881"/>
              <a:gd name="connsiteY3" fmla="*/ 0 h 10000"/>
              <a:gd name="connsiteX4" fmla="*/ 0 w 3881"/>
              <a:gd name="connsiteY4" fmla="*/ 248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10000">
                <a:moveTo>
                  <a:pt x="0" y="2482"/>
                </a:moveTo>
                <a:lnTo>
                  <a:pt x="0" y="10000"/>
                </a:lnTo>
                <a:lnTo>
                  <a:pt x="3881" y="7593"/>
                </a:lnTo>
                <a:lnTo>
                  <a:pt x="3881" y="0"/>
                </a:lnTo>
                <a:lnTo>
                  <a:pt x="0" y="2482"/>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21" name="Title 28"/>
          <p:cNvSpPr>
            <a:spLocks noGrp="1"/>
          </p:cNvSpPr>
          <p:nvPr>
            <p:ph type="title" hasCustomPrompt="1"/>
          </p:nvPr>
        </p:nvSpPr>
        <p:spPr bwMode="gray">
          <a:xfrm>
            <a:off x="289560" y="266700"/>
            <a:ext cx="11899264" cy="586339"/>
          </a:xfrm>
          <a:prstGeom prst="rect">
            <a:avLst/>
          </a:prstGeom>
        </p:spPr>
        <p:txBody>
          <a:bodyPr wrap="square" lIns="162264" tIns="81107" rIns="162264" bIns="81107" anchor="ctr" anchorCtr="0"/>
          <a:lstStyle>
            <a:lvl1pPr marL="0" algn="l" defTabSz="1216950" rtl="0" eaLnBrk="1" latinLnBrk="0" hangingPunct="1">
              <a:lnSpc>
                <a:spcPct val="100000"/>
              </a:lnSpc>
              <a:spcBef>
                <a:spcPct val="0"/>
              </a:spcBef>
              <a:buNone/>
              <a:tabLst>
                <a:tab pos="1216950" algn="l"/>
              </a:tabLst>
              <a:defRPr lang="en-US" sz="3200" b="1" kern="1200" cap="none" spc="0" baseline="0" dirty="0">
                <a:solidFill>
                  <a:schemeClr val="bg1"/>
                </a:solidFill>
                <a:latin typeface="微软雅黑" panose="020B0503020204020204" pitchFamily="34" charset="-122"/>
                <a:ea typeface="微软雅黑" panose="020B0503020204020204" pitchFamily="34" charset="-122"/>
                <a:cs typeface="Arial" pitchFamily="34" charset="0"/>
              </a:defRPr>
            </a:lvl1pPr>
          </a:lstStyle>
          <a:p>
            <a:r>
              <a:rPr lang="en-US" dirty="0" smtClean="0"/>
              <a:t>Click To Edit Master Title</a:t>
            </a:r>
            <a:endParaRPr lang="en-US" dirty="0"/>
          </a:p>
        </p:txBody>
      </p:sp>
      <p:sp>
        <p:nvSpPr>
          <p:cNvPr id="5" name="Rectangle 7"/>
          <p:cNvSpPr>
            <a:spLocks noChangeArrowheads="1"/>
          </p:cNvSpPr>
          <p:nvPr userDrawn="1"/>
        </p:nvSpPr>
        <p:spPr bwMode="invGray">
          <a:xfrm flipH="1">
            <a:off x="82805" y="6501843"/>
            <a:ext cx="427913"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6" name="Freeform 8"/>
          <p:cNvSpPr>
            <a:spLocks/>
          </p:cNvSpPr>
          <p:nvPr userDrawn="1"/>
        </p:nvSpPr>
        <p:spPr bwMode="invGray">
          <a:xfrm flipH="1">
            <a:off x="2" y="6501842"/>
            <a:ext cx="82806" cy="260951"/>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7" name="Rectangle 6"/>
          <p:cNvSpPr/>
          <p:nvPr userDrawn="1"/>
        </p:nvSpPr>
        <p:spPr bwMode="invGray">
          <a:xfrm>
            <a:off x="92155" y="6445129"/>
            <a:ext cx="417646" cy="292339"/>
          </a:xfrm>
          <a:prstGeom prst="rect">
            <a:avLst/>
          </a:prstGeom>
        </p:spPr>
        <p:txBody>
          <a:bodyPr wrap="none" lIns="121685" tIns="60843" rIns="121685" bIns="60843">
            <a:spAutoFit/>
          </a:bodyPr>
          <a:lstStyle/>
          <a:p>
            <a:pPr algn="ctr" defTabSz="1217112"/>
            <a:fld id="{259F4B34-A25D-4DEF-97BC-C4D92417BF9B}" type="slidenum">
              <a:rPr lang="en-US" sz="1100" smtClean="0">
                <a:solidFill>
                  <a:prstClr val="white"/>
                </a:solidFill>
                <a:cs typeface="Arial" pitchFamily="34" charset="0"/>
              </a:rPr>
              <a:pPr algn="ctr" defTabSz="1217112"/>
              <a:t>‹#›</a:t>
            </a:fld>
            <a:endParaRPr lang="en-US" sz="1100" dirty="0">
              <a:solidFill>
                <a:prstClr val="white"/>
              </a:solidFill>
              <a:cs typeface="Arial" pitchFamily="34" charset="0"/>
            </a:endParaRPr>
          </a:p>
        </p:txBody>
      </p:sp>
      <p:pic>
        <p:nvPicPr>
          <p:cNvPr id="8"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11010768" y="6531499"/>
            <a:ext cx="1009936"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9"/>
          <p:cNvSpPr>
            <a:spLocks noGrp="1"/>
          </p:cNvSpPr>
          <p:nvPr>
            <p:ph type="ftr" sz="quarter" idx="10"/>
          </p:nvPr>
        </p:nvSpPr>
        <p:spPr/>
        <p:txBody>
          <a:bodyPr/>
          <a:lstStyle/>
          <a:p>
            <a:r>
              <a:rPr lang="en-US" sz="1100" cap="all" smtClean="0">
                <a:solidFill>
                  <a:srgbClr val="939598"/>
                </a:solidFill>
                <a:cs typeface="Arial" pitchFamily="34" charset="0"/>
              </a:rPr>
              <a:t>2015 LENOVO INTERNAL. ALL RIGHTS RESERVED.</a:t>
            </a:r>
            <a:endParaRPr lang="en-US" sz="1100" cap="all" dirty="0">
              <a:solidFill>
                <a:srgbClr val="939598"/>
              </a:solidFill>
              <a:cs typeface="Arial" pitchFamily="34" charset="0"/>
            </a:endParaRPr>
          </a:p>
        </p:txBody>
      </p:sp>
    </p:spTree>
    <p:extLst>
      <p:ext uri="{BB962C8B-B14F-4D97-AF65-F5344CB8AC3E}">
        <p14:creationId xmlns:p14="http://schemas.microsoft.com/office/powerpoint/2010/main" val="336487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Title Only_RESTRICTE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14" name="Rectangle 11"/>
          <p:cNvSpPr>
            <a:spLocks noChangeArrowheads="1"/>
          </p:cNvSpPr>
          <p:nvPr userDrawn="1"/>
        </p:nvSpPr>
        <p:spPr bwMode="gray">
          <a:xfrm flipH="1">
            <a:off x="205501" y="255907"/>
            <a:ext cx="11983373" cy="597132"/>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pic>
        <p:nvPicPr>
          <p:cNvPr id="9" name="Picture 8" descr="content-back-withText.jpg"/>
          <p:cNvPicPr>
            <a:picLocks noChangeAspect="1"/>
          </p:cNvPicPr>
          <p:nvPr userDrawn="1"/>
        </p:nvPicPr>
        <p:blipFill>
          <a:blip r:embed="rId3" cstate="email"/>
          <a:srcRect/>
          <a:stretch>
            <a:fillRect/>
          </a:stretch>
        </p:blipFill>
        <p:spPr>
          <a:xfrm>
            <a:off x="205460" y="253525"/>
            <a:ext cx="11983364" cy="599515"/>
          </a:xfrm>
          <a:prstGeom prst="rect">
            <a:avLst/>
          </a:prstGeom>
        </p:spPr>
      </p:pic>
      <p:sp>
        <p:nvSpPr>
          <p:cNvPr id="11" name="Freeform 12"/>
          <p:cNvSpPr>
            <a:spLocks/>
          </p:cNvSpPr>
          <p:nvPr userDrawn="1"/>
        </p:nvSpPr>
        <p:spPr bwMode="gray">
          <a:xfrm>
            <a:off x="18" y="253531"/>
            <a:ext cx="205442" cy="79272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0 w 10000"/>
              <a:gd name="connsiteY0" fmla="*/ 4381 h 7400"/>
              <a:gd name="connsiteX1" fmla="*/ 6119 w 10000"/>
              <a:gd name="connsiteY1" fmla="*/ 7400 h 7400"/>
              <a:gd name="connsiteX2" fmla="*/ 10000 w 10000"/>
              <a:gd name="connsiteY2" fmla="*/ 5619 h 7400"/>
              <a:gd name="connsiteX3" fmla="*/ 10000 w 10000"/>
              <a:gd name="connsiteY3" fmla="*/ 0 h 7400"/>
              <a:gd name="connsiteX4" fmla="*/ 0 w 10000"/>
              <a:gd name="connsiteY4" fmla="*/ 4381 h 7400"/>
              <a:gd name="connsiteX0" fmla="*/ 0 w 3881"/>
              <a:gd name="connsiteY0" fmla="*/ 2482 h 10000"/>
              <a:gd name="connsiteX1" fmla="*/ 0 w 3881"/>
              <a:gd name="connsiteY1" fmla="*/ 10000 h 10000"/>
              <a:gd name="connsiteX2" fmla="*/ 3881 w 3881"/>
              <a:gd name="connsiteY2" fmla="*/ 7593 h 10000"/>
              <a:gd name="connsiteX3" fmla="*/ 3881 w 3881"/>
              <a:gd name="connsiteY3" fmla="*/ 0 h 10000"/>
              <a:gd name="connsiteX4" fmla="*/ 0 w 3881"/>
              <a:gd name="connsiteY4" fmla="*/ 248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10000">
                <a:moveTo>
                  <a:pt x="0" y="2482"/>
                </a:moveTo>
                <a:lnTo>
                  <a:pt x="0" y="10000"/>
                </a:lnTo>
                <a:lnTo>
                  <a:pt x="3881" y="7593"/>
                </a:lnTo>
                <a:lnTo>
                  <a:pt x="3881" y="0"/>
                </a:lnTo>
                <a:lnTo>
                  <a:pt x="0" y="2482"/>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21" name="Title 28"/>
          <p:cNvSpPr>
            <a:spLocks noGrp="1"/>
          </p:cNvSpPr>
          <p:nvPr>
            <p:ph type="title" hasCustomPrompt="1"/>
          </p:nvPr>
        </p:nvSpPr>
        <p:spPr bwMode="gray">
          <a:xfrm>
            <a:off x="289560" y="266700"/>
            <a:ext cx="11899264" cy="586339"/>
          </a:xfrm>
          <a:prstGeom prst="rect">
            <a:avLst/>
          </a:prstGeom>
        </p:spPr>
        <p:txBody>
          <a:bodyPr wrap="square" lIns="162264" tIns="81107" rIns="162264" bIns="81107" anchor="ctr" anchorCtr="0"/>
          <a:lstStyle>
            <a:lvl1pPr marL="0" algn="l" defTabSz="1216950" rtl="0" eaLnBrk="1" latinLnBrk="0" hangingPunct="1">
              <a:lnSpc>
                <a:spcPct val="100000"/>
              </a:lnSpc>
              <a:spcBef>
                <a:spcPct val="0"/>
              </a:spcBef>
              <a:buNone/>
              <a:tabLst>
                <a:tab pos="1216950" algn="l"/>
              </a:tabLst>
              <a:defRPr lang="en-US" sz="3200" b="1" kern="1200" cap="none" spc="0" baseline="0" dirty="0">
                <a:solidFill>
                  <a:schemeClr val="bg1"/>
                </a:solidFill>
                <a:latin typeface="微软雅黑" panose="020B0503020204020204" pitchFamily="34" charset="-122"/>
                <a:ea typeface="微软雅黑" panose="020B0503020204020204" pitchFamily="34" charset="-122"/>
                <a:cs typeface="Arial" pitchFamily="34" charset="0"/>
              </a:defRPr>
            </a:lvl1pPr>
          </a:lstStyle>
          <a:p>
            <a:r>
              <a:rPr lang="en-US" dirty="0" smtClean="0"/>
              <a:t>Click To Edit Master Title</a:t>
            </a:r>
            <a:endParaRPr lang="en-US" dirty="0"/>
          </a:p>
        </p:txBody>
      </p:sp>
      <p:sp>
        <p:nvSpPr>
          <p:cNvPr id="5" name="Rectangle 7"/>
          <p:cNvSpPr>
            <a:spLocks noChangeArrowheads="1"/>
          </p:cNvSpPr>
          <p:nvPr userDrawn="1"/>
        </p:nvSpPr>
        <p:spPr bwMode="invGray">
          <a:xfrm flipH="1">
            <a:off x="82805" y="6501843"/>
            <a:ext cx="427913"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6" name="Freeform 8"/>
          <p:cNvSpPr>
            <a:spLocks/>
          </p:cNvSpPr>
          <p:nvPr userDrawn="1"/>
        </p:nvSpPr>
        <p:spPr bwMode="invGray">
          <a:xfrm flipH="1">
            <a:off x="2" y="6501842"/>
            <a:ext cx="82806" cy="260951"/>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7" name="Rectangle 6"/>
          <p:cNvSpPr/>
          <p:nvPr userDrawn="1"/>
        </p:nvSpPr>
        <p:spPr bwMode="invGray">
          <a:xfrm>
            <a:off x="92155" y="6445129"/>
            <a:ext cx="417646" cy="292339"/>
          </a:xfrm>
          <a:prstGeom prst="rect">
            <a:avLst/>
          </a:prstGeom>
        </p:spPr>
        <p:txBody>
          <a:bodyPr wrap="none" lIns="121685" tIns="60843" rIns="121685" bIns="60843">
            <a:spAutoFit/>
          </a:bodyPr>
          <a:lstStyle/>
          <a:p>
            <a:pPr algn="ctr" defTabSz="1217112"/>
            <a:fld id="{259F4B34-A25D-4DEF-97BC-C4D92417BF9B}" type="slidenum">
              <a:rPr lang="en-US" sz="1100" smtClean="0">
                <a:solidFill>
                  <a:prstClr val="white"/>
                </a:solidFill>
                <a:cs typeface="Arial" pitchFamily="34" charset="0"/>
              </a:rPr>
              <a:pPr algn="ctr" defTabSz="1217112"/>
              <a:t>‹#›</a:t>
            </a:fld>
            <a:endParaRPr lang="en-US" sz="1100" dirty="0">
              <a:solidFill>
                <a:prstClr val="white"/>
              </a:solidFill>
              <a:cs typeface="Arial" pitchFamily="34" charset="0"/>
            </a:endParaRPr>
          </a:p>
        </p:txBody>
      </p:sp>
      <p:pic>
        <p:nvPicPr>
          <p:cNvPr id="8"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11010768" y="6531499"/>
            <a:ext cx="1009936"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9"/>
          <p:cNvSpPr>
            <a:spLocks noGrp="1"/>
          </p:cNvSpPr>
          <p:nvPr>
            <p:ph type="ftr" sz="quarter" idx="10"/>
          </p:nvPr>
        </p:nvSpPr>
        <p:spPr/>
        <p:txBody>
          <a:bodyPr/>
          <a:lstStyle/>
          <a:p>
            <a:r>
              <a:rPr lang="en-US" sz="1100" cap="all" smtClean="0">
                <a:solidFill>
                  <a:srgbClr val="939598"/>
                </a:solidFill>
                <a:cs typeface="Arial" pitchFamily="34" charset="0"/>
              </a:rPr>
              <a:t>2015 LENOVO INTERNAL. ALL RIGHTS RESERVED.</a:t>
            </a:r>
            <a:endParaRPr lang="en-US" sz="1100" cap="all" dirty="0">
              <a:solidFill>
                <a:srgbClr val="939598"/>
              </a:solidFill>
              <a:cs typeface="Arial" pitchFamily="34" charset="0"/>
            </a:endParaRPr>
          </a:p>
        </p:txBody>
      </p:sp>
    </p:spTree>
    <p:extLst>
      <p:ext uri="{BB962C8B-B14F-4D97-AF65-F5344CB8AC3E}">
        <p14:creationId xmlns:p14="http://schemas.microsoft.com/office/powerpoint/2010/main" val="113914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Slide - With Background">
    <p:spTree>
      <p:nvGrpSpPr>
        <p:cNvPr id="1" name=""/>
        <p:cNvGrpSpPr/>
        <p:nvPr/>
      </p:nvGrpSpPr>
      <p:grpSpPr>
        <a:xfrm>
          <a:off x="0" y="0"/>
          <a:ext cx="0" cy="0"/>
          <a:chOff x="0" y="0"/>
          <a:chExt cx="0" cy="0"/>
        </a:xfrm>
      </p:grpSpPr>
      <p:sp>
        <p:nvSpPr>
          <p:cNvPr id="3"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Title Only_RESTRICTED">
    <p:bg>
      <p:bgPr>
        <a:blipFill dpi="0" rotWithShape="1">
          <a:blip r:embed="rId2" cstate="print">
            <a:alphaModFix amt="55000"/>
            <a:lum/>
          </a:blip>
          <a:srcRect/>
          <a:stretch>
            <a:fillRect t="-17000" b="-17000"/>
          </a:stretch>
        </a:blipFill>
        <a:effectLst/>
      </p:bgPr>
    </p:bg>
    <p:spTree>
      <p:nvGrpSpPr>
        <p:cNvPr id="1" name=""/>
        <p:cNvGrpSpPr/>
        <p:nvPr/>
      </p:nvGrpSpPr>
      <p:grpSpPr>
        <a:xfrm>
          <a:off x="0" y="0"/>
          <a:ext cx="0" cy="0"/>
          <a:chOff x="0" y="0"/>
          <a:chExt cx="0" cy="0"/>
        </a:xfrm>
      </p:grpSpPr>
      <p:sp>
        <p:nvSpPr>
          <p:cNvPr id="14" name="Rectangle 11"/>
          <p:cNvSpPr>
            <a:spLocks noChangeArrowheads="1"/>
          </p:cNvSpPr>
          <p:nvPr userDrawn="1"/>
        </p:nvSpPr>
        <p:spPr bwMode="gray">
          <a:xfrm flipH="1">
            <a:off x="205501" y="255907"/>
            <a:ext cx="11983373" cy="597132"/>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pic>
        <p:nvPicPr>
          <p:cNvPr id="9" name="Picture 8" descr="content-back-withText.jpg"/>
          <p:cNvPicPr>
            <a:picLocks noChangeAspect="1"/>
          </p:cNvPicPr>
          <p:nvPr userDrawn="1"/>
        </p:nvPicPr>
        <p:blipFill>
          <a:blip r:embed="rId3" cstate="email"/>
          <a:srcRect/>
          <a:stretch>
            <a:fillRect/>
          </a:stretch>
        </p:blipFill>
        <p:spPr>
          <a:xfrm>
            <a:off x="205460" y="253525"/>
            <a:ext cx="11983364" cy="599515"/>
          </a:xfrm>
          <a:prstGeom prst="rect">
            <a:avLst/>
          </a:prstGeom>
        </p:spPr>
      </p:pic>
      <p:sp>
        <p:nvSpPr>
          <p:cNvPr id="11" name="Freeform 12"/>
          <p:cNvSpPr>
            <a:spLocks/>
          </p:cNvSpPr>
          <p:nvPr userDrawn="1"/>
        </p:nvSpPr>
        <p:spPr bwMode="gray">
          <a:xfrm>
            <a:off x="18" y="253531"/>
            <a:ext cx="205442" cy="79272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0 w 10000"/>
              <a:gd name="connsiteY0" fmla="*/ 4381 h 7400"/>
              <a:gd name="connsiteX1" fmla="*/ 6119 w 10000"/>
              <a:gd name="connsiteY1" fmla="*/ 7400 h 7400"/>
              <a:gd name="connsiteX2" fmla="*/ 10000 w 10000"/>
              <a:gd name="connsiteY2" fmla="*/ 5619 h 7400"/>
              <a:gd name="connsiteX3" fmla="*/ 10000 w 10000"/>
              <a:gd name="connsiteY3" fmla="*/ 0 h 7400"/>
              <a:gd name="connsiteX4" fmla="*/ 0 w 10000"/>
              <a:gd name="connsiteY4" fmla="*/ 4381 h 7400"/>
              <a:gd name="connsiteX0" fmla="*/ 0 w 3881"/>
              <a:gd name="connsiteY0" fmla="*/ 2482 h 10000"/>
              <a:gd name="connsiteX1" fmla="*/ 0 w 3881"/>
              <a:gd name="connsiteY1" fmla="*/ 10000 h 10000"/>
              <a:gd name="connsiteX2" fmla="*/ 3881 w 3881"/>
              <a:gd name="connsiteY2" fmla="*/ 7593 h 10000"/>
              <a:gd name="connsiteX3" fmla="*/ 3881 w 3881"/>
              <a:gd name="connsiteY3" fmla="*/ 0 h 10000"/>
              <a:gd name="connsiteX4" fmla="*/ 0 w 3881"/>
              <a:gd name="connsiteY4" fmla="*/ 248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10000">
                <a:moveTo>
                  <a:pt x="0" y="2482"/>
                </a:moveTo>
                <a:lnTo>
                  <a:pt x="0" y="10000"/>
                </a:lnTo>
                <a:lnTo>
                  <a:pt x="3881" y="7593"/>
                </a:lnTo>
                <a:lnTo>
                  <a:pt x="3881" y="0"/>
                </a:lnTo>
                <a:lnTo>
                  <a:pt x="0" y="2482"/>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21" name="Title 28"/>
          <p:cNvSpPr>
            <a:spLocks noGrp="1"/>
          </p:cNvSpPr>
          <p:nvPr>
            <p:ph type="title" hasCustomPrompt="1"/>
          </p:nvPr>
        </p:nvSpPr>
        <p:spPr bwMode="gray">
          <a:xfrm>
            <a:off x="289560" y="266700"/>
            <a:ext cx="11899264" cy="586339"/>
          </a:xfrm>
          <a:prstGeom prst="rect">
            <a:avLst/>
          </a:prstGeom>
        </p:spPr>
        <p:txBody>
          <a:bodyPr wrap="square" lIns="162264" tIns="81107" rIns="162264" bIns="81107" anchor="ctr" anchorCtr="0"/>
          <a:lstStyle>
            <a:lvl1pPr marL="0" algn="l" defTabSz="1216950" rtl="0" eaLnBrk="1" latinLnBrk="0" hangingPunct="1">
              <a:lnSpc>
                <a:spcPct val="100000"/>
              </a:lnSpc>
              <a:spcBef>
                <a:spcPct val="0"/>
              </a:spcBef>
              <a:buNone/>
              <a:tabLst>
                <a:tab pos="1216950" algn="l"/>
              </a:tabLst>
              <a:defRPr lang="en-US" sz="3200" b="1" kern="1200" cap="none" spc="0" baseline="0" dirty="0">
                <a:solidFill>
                  <a:schemeClr val="bg1"/>
                </a:solidFill>
                <a:latin typeface="微软雅黑" panose="020B0503020204020204" pitchFamily="34" charset="-122"/>
                <a:ea typeface="微软雅黑" panose="020B0503020204020204" pitchFamily="34" charset="-122"/>
                <a:cs typeface="Arial" pitchFamily="34" charset="0"/>
              </a:defRPr>
            </a:lvl1pPr>
          </a:lstStyle>
          <a:p>
            <a:r>
              <a:rPr lang="en-US" dirty="0" smtClean="0"/>
              <a:t>Click To Edit Master Title</a:t>
            </a:r>
            <a:endParaRPr lang="en-US" dirty="0"/>
          </a:p>
        </p:txBody>
      </p:sp>
      <p:sp>
        <p:nvSpPr>
          <p:cNvPr id="5" name="Rectangle 7"/>
          <p:cNvSpPr>
            <a:spLocks noChangeArrowheads="1"/>
          </p:cNvSpPr>
          <p:nvPr userDrawn="1"/>
        </p:nvSpPr>
        <p:spPr bwMode="invGray">
          <a:xfrm flipH="1">
            <a:off x="82805" y="6501843"/>
            <a:ext cx="427913"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6" name="Freeform 8"/>
          <p:cNvSpPr>
            <a:spLocks/>
          </p:cNvSpPr>
          <p:nvPr userDrawn="1"/>
        </p:nvSpPr>
        <p:spPr bwMode="invGray">
          <a:xfrm flipH="1">
            <a:off x="2" y="6501842"/>
            <a:ext cx="82806" cy="260951"/>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7" name="Rectangle 6"/>
          <p:cNvSpPr/>
          <p:nvPr userDrawn="1"/>
        </p:nvSpPr>
        <p:spPr bwMode="invGray">
          <a:xfrm>
            <a:off x="92155" y="6445129"/>
            <a:ext cx="417646" cy="292339"/>
          </a:xfrm>
          <a:prstGeom prst="rect">
            <a:avLst/>
          </a:prstGeom>
        </p:spPr>
        <p:txBody>
          <a:bodyPr wrap="none" lIns="121685" tIns="60843" rIns="121685" bIns="60843">
            <a:spAutoFit/>
          </a:bodyPr>
          <a:lstStyle/>
          <a:p>
            <a:pPr algn="ctr" defTabSz="1217112"/>
            <a:fld id="{259F4B34-A25D-4DEF-97BC-C4D92417BF9B}" type="slidenum">
              <a:rPr lang="en-US" sz="1100" smtClean="0">
                <a:solidFill>
                  <a:prstClr val="white"/>
                </a:solidFill>
                <a:cs typeface="Arial" pitchFamily="34" charset="0"/>
              </a:rPr>
              <a:pPr algn="ctr" defTabSz="1217112"/>
              <a:t>‹#›</a:t>
            </a:fld>
            <a:endParaRPr lang="en-US" sz="1100" dirty="0">
              <a:solidFill>
                <a:prstClr val="white"/>
              </a:solidFill>
              <a:cs typeface="Arial" pitchFamily="34" charset="0"/>
            </a:endParaRPr>
          </a:p>
        </p:txBody>
      </p:sp>
      <p:pic>
        <p:nvPicPr>
          <p:cNvPr id="8" name="Picture 2"/>
          <p:cNvPicPr>
            <a:picLocks noChangeAspect="1" noChangeArrowheads="1"/>
          </p:cNvPicPr>
          <p:nvPr userDrawn="1"/>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gray">
          <a:xfrm>
            <a:off x="11010768" y="6531499"/>
            <a:ext cx="1009936"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9"/>
          <p:cNvSpPr>
            <a:spLocks noGrp="1"/>
          </p:cNvSpPr>
          <p:nvPr>
            <p:ph type="ftr" sz="quarter" idx="10"/>
          </p:nvPr>
        </p:nvSpPr>
        <p:spPr/>
        <p:txBody>
          <a:bodyPr/>
          <a:lstStyle/>
          <a:p>
            <a:r>
              <a:rPr lang="en-US" sz="1100" cap="all" smtClean="0">
                <a:solidFill>
                  <a:srgbClr val="939598"/>
                </a:solidFill>
                <a:cs typeface="Arial" pitchFamily="34" charset="0"/>
              </a:rPr>
              <a:t>2015 LENOVO INTERNAL. ALL RIGHTS RESERVED.</a:t>
            </a:r>
            <a:endParaRPr lang="en-US" sz="1100" cap="all" dirty="0">
              <a:solidFill>
                <a:srgbClr val="939598"/>
              </a:solidFill>
              <a:cs typeface="Arial" pitchFamily="34" charset="0"/>
            </a:endParaRPr>
          </a:p>
        </p:txBody>
      </p:sp>
    </p:spTree>
    <p:extLst>
      <p:ext uri="{BB962C8B-B14F-4D97-AF65-F5344CB8AC3E}">
        <p14:creationId xmlns:p14="http://schemas.microsoft.com/office/powerpoint/2010/main" val="110180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3_Title Only_RESTRICTED">
    <p:bg>
      <p:bgPr>
        <a:blipFill dpi="0" rotWithShape="1">
          <a:blip r:embed="rId2" cstate="print">
            <a:alphaModFix amt="16000"/>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userDrawn="1"/>
        </p:nvGrpSpPr>
        <p:grpSpPr>
          <a:xfrm>
            <a:off x="19" y="253525"/>
            <a:ext cx="12188806" cy="792723"/>
            <a:chOff x="14" y="190143"/>
            <a:chExt cx="9143986" cy="594542"/>
          </a:xfrm>
        </p:grpSpPr>
        <p:sp>
          <p:nvSpPr>
            <p:cNvPr id="14" name="Rectangle 11"/>
            <p:cNvSpPr>
              <a:spLocks noChangeArrowheads="1"/>
            </p:cNvSpPr>
            <p:nvPr userDrawn="1"/>
          </p:nvSpPr>
          <p:spPr bwMode="gray">
            <a:xfrm flipH="1">
              <a:off x="154129" y="191930"/>
              <a:ext cx="8989871" cy="44784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2" rIns="91424" bIns="45712" numCol="1" spcCol="0" rtlCol="0" fromWordArt="0" anchor="ctr" anchorCtr="0" forceAA="0" compatLnSpc="1">
              <a:prstTxWarp prst="textNoShape">
                <a:avLst/>
              </a:prstTxWarp>
              <a:noAutofit/>
            </a:bodyPr>
            <a:lstStyle/>
            <a:p>
              <a:pPr algn="ctr" defTabSz="1217112"/>
              <a:endParaRPr lang="en-US" dirty="0">
                <a:solidFill>
                  <a:prstClr val="white"/>
                </a:solidFill>
                <a:latin typeface="Foundry Gridnik Medium" pitchFamily="50" charset="0"/>
              </a:endParaRPr>
            </a:p>
          </p:txBody>
        </p:sp>
        <p:pic>
          <p:nvPicPr>
            <p:cNvPr id="9" name="Picture 8" descr="content-back-withText.jpg"/>
            <p:cNvPicPr>
              <a:picLocks noChangeAspect="1"/>
            </p:cNvPicPr>
            <p:nvPr userDrawn="1"/>
          </p:nvPicPr>
          <p:blipFill>
            <a:blip r:embed="rId3" cstate="email"/>
            <a:srcRect/>
            <a:stretch>
              <a:fillRect/>
            </a:stretch>
          </p:blipFill>
          <p:spPr>
            <a:xfrm>
              <a:off x="154136" y="190143"/>
              <a:ext cx="8989864" cy="449636"/>
            </a:xfrm>
            <a:prstGeom prst="rect">
              <a:avLst/>
            </a:prstGeom>
          </p:spPr>
        </p:pic>
        <p:sp>
          <p:nvSpPr>
            <p:cNvPr id="11" name="Freeform 12"/>
            <p:cNvSpPr>
              <a:spLocks/>
            </p:cNvSpPr>
            <p:nvPr userDrawn="1"/>
          </p:nvSpPr>
          <p:spPr bwMode="gray">
            <a:xfrm>
              <a:off x="14" y="190144"/>
              <a:ext cx="154122" cy="59454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0 w 10000"/>
                <a:gd name="connsiteY0" fmla="*/ 4381 h 7400"/>
                <a:gd name="connsiteX1" fmla="*/ 6119 w 10000"/>
                <a:gd name="connsiteY1" fmla="*/ 7400 h 7400"/>
                <a:gd name="connsiteX2" fmla="*/ 10000 w 10000"/>
                <a:gd name="connsiteY2" fmla="*/ 5619 h 7400"/>
                <a:gd name="connsiteX3" fmla="*/ 10000 w 10000"/>
                <a:gd name="connsiteY3" fmla="*/ 0 h 7400"/>
                <a:gd name="connsiteX4" fmla="*/ 0 w 10000"/>
                <a:gd name="connsiteY4" fmla="*/ 4381 h 7400"/>
                <a:gd name="connsiteX0" fmla="*/ 0 w 3881"/>
                <a:gd name="connsiteY0" fmla="*/ 2482 h 10000"/>
                <a:gd name="connsiteX1" fmla="*/ 0 w 3881"/>
                <a:gd name="connsiteY1" fmla="*/ 10000 h 10000"/>
                <a:gd name="connsiteX2" fmla="*/ 3881 w 3881"/>
                <a:gd name="connsiteY2" fmla="*/ 7593 h 10000"/>
                <a:gd name="connsiteX3" fmla="*/ 3881 w 3881"/>
                <a:gd name="connsiteY3" fmla="*/ 0 h 10000"/>
                <a:gd name="connsiteX4" fmla="*/ 0 w 3881"/>
                <a:gd name="connsiteY4" fmla="*/ 248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10000">
                  <a:moveTo>
                    <a:pt x="0" y="2482"/>
                  </a:moveTo>
                  <a:lnTo>
                    <a:pt x="0" y="10000"/>
                  </a:lnTo>
                  <a:lnTo>
                    <a:pt x="3881" y="7593"/>
                  </a:lnTo>
                  <a:lnTo>
                    <a:pt x="3881" y="0"/>
                  </a:lnTo>
                  <a:lnTo>
                    <a:pt x="0" y="2482"/>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2" rIns="91424" bIns="45712" numCol="1" spcCol="0" rtlCol="0" fromWordArt="0" anchor="ctr" anchorCtr="0" forceAA="0" compatLnSpc="1">
              <a:prstTxWarp prst="textNoShape">
                <a:avLst/>
              </a:prstTxWarp>
              <a:noAutofit/>
            </a:bodyPr>
            <a:lstStyle/>
            <a:p>
              <a:pPr algn="ctr" defTabSz="1217112"/>
              <a:endParaRPr lang="en-US" dirty="0">
                <a:solidFill>
                  <a:prstClr val="white"/>
                </a:solidFill>
                <a:latin typeface="Foundry Gridnik Medium" pitchFamily="50" charset="0"/>
              </a:endParaRPr>
            </a:p>
          </p:txBody>
        </p:sp>
      </p:grpSp>
      <p:sp>
        <p:nvSpPr>
          <p:cNvPr id="21" name="Title 28"/>
          <p:cNvSpPr>
            <a:spLocks noGrp="1"/>
          </p:cNvSpPr>
          <p:nvPr>
            <p:ph type="title" hasCustomPrompt="1"/>
          </p:nvPr>
        </p:nvSpPr>
        <p:spPr bwMode="gray">
          <a:xfrm>
            <a:off x="283728" y="255907"/>
            <a:ext cx="11905100" cy="597132"/>
          </a:xfrm>
          <a:prstGeom prst="rect">
            <a:avLst/>
          </a:prstGeom>
        </p:spPr>
        <p:txBody>
          <a:bodyPr wrap="square" lIns="162264" tIns="81107" rIns="162264" bIns="81107" anchor="ctr" anchorCtr="0"/>
          <a:lstStyle>
            <a:lvl1pPr marL="0" algn="l" defTabSz="1216950" rtl="0" eaLnBrk="1" latinLnBrk="0" hangingPunct="1">
              <a:lnSpc>
                <a:spcPct val="100000"/>
              </a:lnSpc>
              <a:spcBef>
                <a:spcPct val="0"/>
              </a:spcBef>
              <a:buNone/>
              <a:tabLst>
                <a:tab pos="1216950" algn="l"/>
              </a:tabLst>
              <a:defRPr lang="en-US" sz="3200" b="1" kern="1200" cap="none" spc="0" baseline="0" dirty="0">
                <a:solidFill>
                  <a:schemeClr val="bg1"/>
                </a:solidFill>
                <a:latin typeface="微软雅黑" panose="020B0503020204020204" pitchFamily="34" charset="-122"/>
                <a:ea typeface="微软雅黑" panose="020B0503020204020204" pitchFamily="34" charset="-122"/>
                <a:cs typeface="Arial" pitchFamily="34" charset="0"/>
              </a:defRPr>
            </a:lvl1pPr>
          </a:lstStyle>
          <a:p>
            <a:r>
              <a:rPr lang="en-US" dirty="0" smtClean="0"/>
              <a:t>Click To Edit Master Title</a:t>
            </a:r>
            <a:endParaRPr lang="en-US" dirty="0"/>
          </a:p>
        </p:txBody>
      </p:sp>
      <p:sp>
        <p:nvSpPr>
          <p:cNvPr id="5" name="Rectangle 7"/>
          <p:cNvSpPr>
            <a:spLocks noChangeArrowheads="1"/>
          </p:cNvSpPr>
          <p:nvPr userDrawn="1"/>
        </p:nvSpPr>
        <p:spPr bwMode="invGray">
          <a:xfrm flipH="1">
            <a:off x="82805" y="6501845"/>
            <a:ext cx="427913"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dirty="0">
              <a:solidFill>
                <a:prstClr val="white"/>
              </a:solidFill>
              <a:latin typeface="Foundry Gridnik Medium" pitchFamily="50" charset="0"/>
            </a:endParaRPr>
          </a:p>
        </p:txBody>
      </p:sp>
      <p:sp>
        <p:nvSpPr>
          <p:cNvPr id="6" name="Freeform 8"/>
          <p:cNvSpPr>
            <a:spLocks/>
          </p:cNvSpPr>
          <p:nvPr userDrawn="1"/>
        </p:nvSpPr>
        <p:spPr bwMode="invGray">
          <a:xfrm flipH="1">
            <a:off x="-1" y="6501842"/>
            <a:ext cx="82808" cy="260951"/>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dirty="0">
              <a:solidFill>
                <a:prstClr val="white"/>
              </a:solidFill>
              <a:latin typeface="Foundry Gridnik Medium" pitchFamily="50" charset="0"/>
            </a:endParaRPr>
          </a:p>
        </p:txBody>
      </p:sp>
      <p:sp>
        <p:nvSpPr>
          <p:cNvPr id="7" name="Rectangle 6"/>
          <p:cNvSpPr/>
          <p:nvPr userDrawn="1"/>
        </p:nvSpPr>
        <p:spPr bwMode="invGray">
          <a:xfrm>
            <a:off x="84989" y="6461173"/>
            <a:ext cx="432073" cy="292339"/>
          </a:xfrm>
          <a:prstGeom prst="rect">
            <a:avLst/>
          </a:prstGeom>
        </p:spPr>
        <p:txBody>
          <a:bodyPr wrap="none" lIns="121685" tIns="60843" rIns="121685" bIns="60843">
            <a:spAutoFit/>
          </a:bodyPr>
          <a:lstStyle/>
          <a:p>
            <a:pPr algn="ctr" defTabSz="1217112"/>
            <a:fld id="{259F4B34-A25D-4DEF-97BC-C4D92417BF9B}" type="slidenum">
              <a:rPr lang="en-US" sz="1100" smtClean="0">
                <a:solidFill>
                  <a:prstClr val="white"/>
                </a:solidFill>
                <a:latin typeface="微软雅黑" panose="020B0503020204020204" pitchFamily="34" charset="-122"/>
                <a:ea typeface="微软雅黑" panose="020B0503020204020204" pitchFamily="34" charset="-122"/>
                <a:cs typeface="Arial" pitchFamily="34" charset="0"/>
              </a:rPr>
              <a:pPr algn="ctr" defTabSz="1217112"/>
              <a:t>‹#›</a:t>
            </a:fld>
            <a:endParaRPr lang="en-US" sz="1100" dirty="0">
              <a:solidFill>
                <a:prstClr val="white"/>
              </a:solidFill>
              <a:latin typeface="微软雅黑" panose="020B0503020204020204" pitchFamily="34" charset="-122"/>
              <a:ea typeface="微软雅黑" panose="020B0503020204020204" pitchFamily="34" charset="-122"/>
              <a:cs typeface="Arial" pitchFamily="34" charset="0"/>
            </a:endParaRPr>
          </a:p>
        </p:txBody>
      </p:sp>
      <p:pic>
        <p:nvPicPr>
          <p:cNvPr id="8"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11010768" y="6531501"/>
            <a:ext cx="1009936"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9"/>
          <p:cNvSpPr>
            <a:spLocks noGrp="1"/>
          </p:cNvSpPr>
          <p:nvPr>
            <p:ph type="ftr" sz="quarter" idx="10"/>
          </p:nvPr>
        </p:nvSpPr>
        <p:spPr/>
        <p:txBody>
          <a:bodyPr/>
          <a:lstStyle>
            <a:lvl1pPr>
              <a:defRPr>
                <a:latin typeface="微软雅黑" panose="020B0503020204020204" pitchFamily="34" charset="-122"/>
                <a:ea typeface="微软雅黑" panose="020B0503020204020204" pitchFamily="34" charset="-122"/>
              </a:defRPr>
            </a:lvl1pPr>
          </a:lstStyle>
          <a:p>
            <a:r>
              <a:rPr lang="en-US" sz="1100" cap="all" dirty="0" smtClean="0">
                <a:solidFill>
                  <a:srgbClr val="939598"/>
                </a:solidFill>
                <a:cs typeface="Arial" pitchFamily="34" charset="0"/>
              </a:rPr>
              <a:t>2015 LENOVO RESTRICTED. All rights reserved.</a:t>
            </a:r>
            <a:endParaRPr lang="en-US" sz="1100" cap="all" dirty="0">
              <a:solidFill>
                <a:srgbClr val="939598"/>
              </a:solidFill>
              <a:cs typeface="Arial" pitchFamily="34" charset="0"/>
            </a:endParaRPr>
          </a:p>
        </p:txBody>
      </p:sp>
    </p:spTree>
    <p:extLst>
      <p:ext uri="{BB962C8B-B14F-4D97-AF65-F5344CB8AC3E}">
        <p14:creationId xmlns:p14="http://schemas.microsoft.com/office/powerpoint/2010/main" val="4027012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4_Title Only_RESTRICTED">
    <p:bg>
      <p:bgPr>
        <a:blipFill dpi="0" rotWithShape="1">
          <a:blip r:embed="rId2" cstate="print">
            <a:alphaModFix amt="80000"/>
            <a:lum/>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userDrawn="1"/>
        </p:nvGrpSpPr>
        <p:grpSpPr>
          <a:xfrm>
            <a:off x="19" y="253525"/>
            <a:ext cx="12188806" cy="792723"/>
            <a:chOff x="14" y="190143"/>
            <a:chExt cx="9143986" cy="594542"/>
          </a:xfrm>
        </p:grpSpPr>
        <p:sp>
          <p:nvSpPr>
            <p:cNvPr id="14" name="Rectangle 11"/>
            <p:cNvSpPr>
              <a:spLocks noChangeArrowheads="1"/>
            </p:cNvSpPr>
            <p:nvPr userDrawn="1"/>
          </p:nvSpPr>
          <p:spPr bwMode="gray">
            <a:xfrm flipH="1">
              <a:off x="154129" y="191930"/>
              <a:ext cx="8989871" cy="44784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2" rIns="91424" bIns="45712" numCol="1" spcCol="0" rtlCol="0" fromWordArt="0" anchor="ctr" anchorCtr="0" forceAA="0" compatLnSpc="1">
              <a:prstTxWarp prst="textNoShape">
                <a:avLst/>
              </a:prstTxWarp>
              <a:noAutofit/>
            </a:bodyPr>
            <a:lstStyle/>
            <a:p>
              <a:pPr algn="ctr" defTabSz="1217112"/>
              <a:endParaRPr lang="en-US" dirty="0">
                <a:solidFill>
                  <a:prstClr val="white"/>
                </a:solidFill>
                <a:latin typeface="Foundry Gridnik Medium" pitchFamily="50" charset="0"/>
              </a:endParaRPr>
            </a:p>
          </p:txBody>
        </p:sp>
        <p:pic>
          <p:nvPicPr>
            <p:cNvPr id="9" name="Picture 8" descr="content-back-withText.jpg"/>
            <p:cNvPicPr>
              <a:picLocks noChangeAspect="1"/>
            </p:cNvPicPr>
            <p:nvPr userDrawn="1"/>
          </p:nvPicPr>
          <p:blipFill>
            <a:blip r:embed="rId3" cstate="email"/>
            <a:srcRect/>
            <a:stretch>
              <a:fillRect/>
            </a:stretch>
          </p:blipFill>
          <p:spPr>
            <a:xfrm>
              <a:off x="154136" y="190143"/>
              <a:ext cx="8989864" cy="449636"/>
            </a:xfrm>
            <a:prstGeom prst="rect">
              <a:avLst/>
            </a:prstGeom>
          </p:spPr>
        </p:pic>
        <p:sp>
          <p:nvSpPr>
            <p:cNvPr id="11" name="Freeform 12"/>
            <p:cNvSpPr>
              <a:spLocks/>
            </p:cNvSpPr>
            <p:nvPr userDrawn="1"/>
          </p:nvSpPr>
          <p:spPr bwMode="gray">
            <a:xfrm>
              <a:off x="14" y="190144"/>
              <a:ext cx="154122" cy="59454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0 w 10000"/>
                <a:gd name="connsiteY0" fmla="*/ 4381 h 7400"/>
                <a:gd name="connsiteX1" fmla="*/ 6119 w 10000"/>
                <a:gd name="connsiteY1" fmla="*/ 7400 h 7400"/>
                <a:gd name="connsiteX2" fmla="*/ 10000 w 10000"/>
                <a:gd name="connsiteY2" fmla="*/ 5619 h 7400"/>
                <a:gd name="connsiteX3" fmla="*/ 10000 w 10000"/>
                <a:gd name="connsiteY3" fmla="*/ 0 h 7400"/>
                <a:gd name="connsiteX4" fmla="*/ 0 w 10000"/>
                <a:gd name="connsiteY4" fmla="*/ 4381 h 7400"/>
                <a:gd name="connsiteX0" fmla="*/ 0 w 3881"/>
                <a:gd name="connsiteY0" fmla="*/ 2482 h 10000"/>
                <a:gd name="connsiteX1" fmla="*/ 0 w 3881"/>
                <a:gd name="connsiteY1" fmla="*/ 10000 h 10000"/>
                <a:gd name="connsiteX2" fmla="*/ 3881 w 3881"/>
                <a:gd name="connsiteY2" fmla="*/ 7593 h 10000"/>
                <a:gd name="connsiteX3" fmla="*/ 3881 w 3881"/>
                <a:gd name="connsiteY3" fmla="*/ 0 h 10000"/>
                <a:gd name="connsiteX4" fmla="*/ 0 w 3881"/>
                <a:gd name="connsiteY4" fmla="*/ 248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10000">
                  <a:moveTo>
                    <a:pt x="0" y="2482"/>
                  </a:moveTo>
                  <a:lnTo>
                    <a:pt x="0" y="10000"/>
                  </a:lnTo>
                  <a:lnTo>
                    <a:pt x="3881" y="7593"/>
                  </a:lnTo>
                  <a:lnTo>
                    <a:pt x="3881" y="0"/>
                  </a:lnTo>
                  <a:lnTo>
                    <a:pt x="0" y="2482"/>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2" rIns="91424" bIns="45712" numCol="1" spcCol="0" rtlCol="0" fromWordArt="0" anchor="ctr" anchorCtr="0" forceAA="0" compatLnSpc="1">
              <a:prstTxWarp prst="textNoShape">
                <a:avLst/>
              </a:prstTxWarp>
              <a:noAutofit/>
            </a:bodyPr>
            <a:lstStyle/>
            <a:p>
              <a:pPr algn="ctr" defTabSz="1217112"/>
              <a:endParaRPr lang="en-US" dirty="0">
                <a:solidFill>
                  <a:prstClr val="white"/>
                </a:solidFill>
                <a:latin typeface="Foundry Gridnik Medium" pitchFamily="50" charset="0"/>
              </a:endParaRPr>
            </a:p>
          </p:txBody>
        </p:sp>
      </p:grpSp>
      <p:sp>
        <p:nvSpPr>
          <p:cNvPr id="21" name="Title 28"/>
          <p:cNvSpPr>
            <a:spLocks noGrp="1"/>
          </p:cNvSpPr>
          <p:nvPr>
            <p:ph type="title" hasCustomPrompt="1"/>
          </p:nvPr>
        </p:nvSpPr>
        <p:spPr bwMode="gray">
          <a:xfrm>
            <a:off x="283728" y="255907"/>
            <a:ext cx="11905100" cy="597132"/>
          </a:xfrm>
          <a:prstGeom prst="rect">
            <a:avLst/>
          </a:prstGeom>
        </p:spPr>
        <p:txBody>
          <a:bodyPr wrap="square" lIns="162264" tIns="81107" rIns="162264" bIns="81107" anchor="ctr" anchorCtr="0"/>
          <a:lstStyle>
            <a:lvl1pPr marL="0" algn="l" defTabSz="1216950" rtl="0" eaLnBrk="1" latinLnBrk="0" hangingPunct="1">
              <a:lnSpc>
                <a:spcPct val="100000"/>
              </a:lnSpc>
              <a:spcBef>
                <a:spcPct val="0"/>
              </a:spcBef>
              <a:buNone/>
              <a:tabLst>
                <a:tab pos="1216950" algn="l"/>
              </a:tabLst>
              <a:defRPr lang="en-US" sz="3200" b="1" kern="1200" cap="none" spc="0" baseline="0" dirty="0">
                <a:solidFill>
                  <a:schemeClr val="bg1"/>
                </a:solidFill>
                <a:latin typeface="微软雅黑" panose="020B0503020204020204" pitchFamily="34" charset="-122"/>
                <a:ea typeface="微软雅黑" panose="020B0503020204020204" pitchFamily="34" charset="-122"/>
                <a:cs typeface="Arial" pitchFamily="34" charset="0"/>
              </a:defRPr>
            </a:lvl1pPr>
          </a:lstStyle>
          <a:p>
            <a:r>
              <a:rPr lang="en-US" dirty="0" smtClean="0"/>
              <a:t>Click To Edit Master Title</a:t>
            </a:r>
            <a:endParaRPr lang="en-US" dirty="0"/>
          </a:p>
        </p:txBody>
      </p:sp>
      <p:sp>
        <p:nvSpPr>
          <p:cNvPr id="5" name="Rectangle 7"/>
          <p:cNvSpPr>
            <a:spLocks noChangeArrowheads="1"/>
          </p:cNvSpPr>
          <p:nvPr userDrawn="1"/>
        </p:nvSpPr>
        <p:spPr bwMode="invGray">
          <a:xfrm flipH="1">
            <a:off x="82805" y="6501845"/>
            <a:ext cx="427913"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dirty="0">
              <a:solidFill>
                <a:prstClr val="white"/>
              </a:solidFill>
              <a:latin typeface="Foundry Gridnik Medium" pitchFamily="50" charset="0"/>
            </a:endParaRPr>
          </a:p>
        </p:txBody>
      </p:sp>
      <p:sp>
        <p:nvSpPr>
          <p:cNvPr id="6" name="Freeform 8"/>
          <p:cNvSpPr>
            <a:spLocks/>
          </p:cNvSpPr>
          <p:nvPr userDrawn="1"/>
        </p:nvSpPr>
        <p:spPr bwMode="invGray">
          <a:xfrm flipH="1">
            <a:off x="-1" y="6501842"/>
            <a:ext cx="82808" cy="260951"/>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dirty="0">
              <a:solidFill>
                <a:prstClr val="white"/>
              </a:solidFill>
              <a:latin typeface="Foundry Gridnik Medium" pitchFamily="50" charset="0"/>
            </a:endParaRPr>
          </a:p>
        </p:txBody>
      </p:sp>
      <p:sp>
        <p:nvSpPr>
          <p:cNvPr id="7" name="Rectangle 6"/>
          <p:cNvSpPr/>
          <p:nvPr userDrawn="1"/>
        </p:nvSpPr>
        <p:spPr bwMode="invGray">
          <a:xfrm>
            <a:off x="84989" y="6461173"/>
            <a:ext cx="432073" cy="292339"/>
          </a:xfrm>
          <a:prstGeom prst="rect">
            <a:avLst/>
          </a:prstGeom>
        </p:spPr>
        <p:txBody>
          <a:bodyPr wrap="none" lIns="121685" tIns="60843" rIns="121685" bIns="60843">
            <a:spAutoFit/>
          </a:bodyPr>
          <a:lstStyle/>
          <a:p>
            <a:pPr algn="ctr" defTabSz="1217112"/>
            <a:fld id="{259F4B34-A25D-4DEF-97BC-C4D92417BF9B}" type="slidenum">
              <a:rPr lang="en-US" sz="1100" smtClean="0">
                <a:solidFill>
                  <a:prstClr val="white"/>
                </a:solidFill>
                <a:latin typeface="微软雅黑" panose="020B0503020204020204" pitchFamily="34" charset="-122"/>
                <a:ea typeface="微软雅黑" panose="020B0503020204020204" pitchFamily="34" charset="-122"/>
                <a:cs typeface="Arial" pitchFamily="34" charset="0"/>
              </a:rPr>
              <a:pPr algn="ctr" defTabSz="1217112"/>
              <a:t>‹#›</a:t>
            </a:fld>
            <a:endParaRPr lang="en-US" sz="1100" dirty="0">
              <a:solidFill>
                <a:prstClr val="white"/>
              </a:solidFill>
              <a:latin typeface="微软雅黑" panose="020B0503020204020204" pitchFamily="34" charset="-122"/>
              <a:ea typeface="微软雅黑" panose="020B0503020204020204" pitchFamily="34" charset="-122"/>
              <a:cs typeface="Arial" pitchFamily="34" charset="0"/>
            </a:endParaRPr>
          </a:p>
        </p:txBody>
      </p:sp>
      <p:pic>
        <p:nvPicPr>
          <p:cNvPr id="8" name="Picture 2"/>
          <p:cNvPicPr>
            <a:picLocks noChangeAspect="1" noChangeArrowheads="1"/>
          </p:cNvPicPr>
          <p:nvPr userDrawn="1"/>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gray">
          <a:xfrm>
            <a:off x="11010768" y="6531501"/>
            <a:ext cx="1009936"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9"/>
          <p:cNvSpPr>
            <a:spLocks noGrp="1"/>
          </p:cNvSpPr>
          <p:nvPr>
            <p:ph type="ftr" sz="quarter" idx="10"/>
          </p:nvPr>
        </p:nvSpPr>
        <p:spPr/>
        <p:txBody>
          <a:bodyPr/>
          <a:lstStyle>
            <a:lvl1pPr>
              <a:defRPr>
                <a:latin typeface="微软雅黑" panose="020B0503020204020204" pitchFamily="34" charset="-122"/>
                <a:ea typeface="微软雅黑" panose="020B0503020204020204" pitchFamily="34" charset="-122"/>
              </a:defRPr>
            </a:lvl1pPr>
          </a:lstStyle>
          <a:p>
            <a:r>
              <a:rPr lang="en-US" sz="1100" cap="all" dirty="0" smtClean="0">
                <a:solidFill>
                  <a:srgbClr val="939598"/>
                </a:solidFill>
                <a:cs typeface="Arial" pitchFamily="34" charset="0"/>
              </a:rPr>
              <a:t>2015 LENOVO RESTRICTED. All rights reserved.</a:t>
            </a:r>
            <a:endParaRPr lang="en-US" sz="1100" cap="all" dirty="0">
              <a:solidFill>
                <a:srgbClr val="939598"/>
              </a:solidFill>
              <a:cs typeface="Arial" pitchFamily="34" charset="0"/>
            </a:endParaRPr>
          </a:p>
        </p:txBody>
      </p:sp>
    </p:spTree>
    <p:extLst>
      <p:ext uri="{BB962C8B-B14F-4D97-AF65-F5344CB8AC3E}">
        <p14:creationId xmlns:p14="http://schemas.microsoft.com/office/powerpoint/2010/main" val="1714173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5_Title Only_RESTRICTED">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stretch>
            <a:fillRect/>
          </a:stretch>
        </p:blipFill>
        <p:spPr>
          <a:xfrm>
            <a:off x="-1" y="0"/>
            <a:ext cx="12188826" cy="6858000"/>
          </a:xfrm>
          <a:prstGeom prst="rect">
            <a:avLst/>
          </a:prstGeom>
        </p:spPr>
      </p:pic>
      <p:grpSp>
        <p:nvGrpSpPr>
          <p:cNvPr id="3" name="组合 2"/>
          <p:cNvGrpSpPr/>
          <p:nvPr userDrawn="1"/>
        </p:nvGrpSpPr>
        <p:grpSpPr>
          <a:xfrm>
            <a:off x="19" y="253525"/>
            <a:ext cx="12188806" cy="792723"/>
            <a:chOff x="14" y="190143"/>
            <a:chExt cx="9143986" cy="594542"/>
          </a:xfrm>
        </p:grpSpPr>
        <p:sp>
          <p:nvSpPr>
            <p:cNvPr id="14" name="Rectangle 11"/>
            <p:cNvSpPr>
              <a:spLocks noChangeArrowheads="1"/>
            </p:cNvSpPr>
            <p:nvPr userDrawn="1"/>
          </p:nvSpPr>
          <p:spPr bwMode="gray">
            <a:xfrm flipH="1">
              <a:off x="154129" y="191930"/>
              <a:ext cx="8989871" cy="44784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2" rIns="91424" bIns="45712" numCol="1" spcCol="0" rtlCol="0" fromWordArt="0" anchor="ctr" anchorCtr="0" forceAA="0" compatLnSpc="1">
              <a:prstTxWarp prst="textNoShape">
                <a:avLst/>
              </a:prstTxWarp>
              <a:noAutofit/>
            </a:bodyPr>
            <a:lstStyle/>
            <a:p>
              <a:pPr algn="ctr" defTabSz="1217112"/>
              <a:endParaRPr lang="en-US" dirty="0">
                <a:solidFill>
                  <a:prstClr val="white"/>
                </a:solidFill>
                <a:latin typeface="Foundry Gridnik Medium" pitchFamily="50" charset="0"/>
              </a:endParaRPr>
            </a:p>
          </p:txBody>
        </p:sp>
        <p:pic>
          <p:nvPicPr>
            <p:cNvPr id="9" name="Picture 8" descr="content-back-withText.jpg"/>
            <p:cNvPicPr>
              <a:picLocks noChangeAspect="1"/>
            </p:cNvPicPr>
            <p:nvPr userDrawn="1"/>
          </p:nvPicPr>
          <p:blipFill>
            <a:blip r:embed="rId3" cstate="email"/>
            <a:srcRect/>
            <a:stretch>
              <a:fillRect/>
            </a:stretch>
          </p:blipFill>
          <p:spPr>
            <a:xfrm>
              <a:off x="154136" y="190143"/>
              <a:ext cx="8989864" cy="449636"/>
            </a:xfrm>
            <a:prstGeom prst="rect">
              <a:avLst/>
            </a:prstGeom>
          </p:spPr>
        </p:pic>
        <p:sp>
          <p:nvSpPr>
            <p:cNvPr id="11" name="Freeform 12"/>
            <p:cNvSpPr>
              <a:spLocks/>
            </p:cNvSpPr>
            <p:nvPr userDrawn="1"/>
          </p:nvSpPr>
          <p:spPr bwMode="gray">
            <a:xfrm>
              <a:off x="14" y="190144"/>
              <a:ext cx="154122" cy="59454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0 w 10000"/>
                <a:gd name="connsiteY0" fmla="*/ 4381 h 7400"/>
                <a:gd name="connsiteX1" fmla="*/ 6119 w 10000"/>
                <a:gd name="connsiteY1" fmla="*/ 7400 h 7400"/>
                <a:gd name="connsiteX2" fmla="*/ 10000 w 10000"/>
                <a:gd name="connsiteY2" fmla="*/ 5619 h 7400"/>
                <a:gd name="connsiteX3" fmla="*/ 10000 w 10000"/>
                <a:gd name="connsiteY3" fmla="*/ 0 h 7400"/>
                <a:gd name="connsiteX4" fmla="*/ 0 w 10000"/>
                <a:gd name="connsiteY4" fmla="*/ 4381 h 7400"/>
                <a:gd name="connsiteX0" fmla="*/ 0 w 3881"/>
                <a:gd name="connsiteY0" fmla="*/ 2482 h 10000"/>
                <a:gd name="connsiteX1" fmla="*/ 0 w 3881"/>
                <a:gd name="connsiteY1" fmla="*/ 10000 h 10000"/>
                <a:gd name="connsiteX2" fmla="*/ 3881 w 3881"/>
                <a:gd name="connsiteY2" fmla="*/ 7593 h 10000"/>
                <a:gd name="connsiteX3" fmla="*/ 3881 w 3881"/>
                <a:gd name="connsiteY3" fmla="*/ 0 h 10000"/>
                <a:gd name="connsiteX4" fmla="*/ 0 w 3881"/>
                <a:gd name="connsiteY4" fmla="*/ 248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10000">
                  <a:moveTo>
                    <a:pt x="0" y="2482"/>
                  </a:moveTo>
                  <a:lnTo>
                    <a:pt x="0" y="10000"/>
                  </a:lnTo>
                  <a:lnTo>
                    <a:pt x="3881" y="7593"/>
                  </a:lnTo>
                  <a:lnTo>
                    <a:pt x="3881" y="0"/>
                  </a:lnTo>
                  <a:lnTo>
                    <a:pt x="0" y="2482"/>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4" tIns="45712" rIns="91424" bIns="45712" numCol="1" spcCol="0" rtlCol="0" fromWordArt="0" anchor="ctr" anchorCtr="0" forceAA="0" compatLnSpc="1">
              <a:prstTxWarp prst="textNoShape">
                <a:avLst/>
              </a:prstTxWarp>
              <a:noAutofit/>
            </a:bodyPr>
            <a:lstStyle/>
            <a:p>
              <a:pPr algn="ctr" defTabSz="1217112"/>
              <a:endParaRPr lang="en-US" dirty="0">
                <a:solidFill>
                  <a:prstClr val="white"/>
                </a:solidFill>
                <a:latin typeface="Foundry Gridnik Medium" pitchFamily="50" charset="0"/>
              </a:endParaRPr>
            </a:p>
          </p:txBody>
        </p:sp>
      </p:grpSp>
      <p:sp>
        <p:nvSpPr>
          <p:cNvPr id="21" name="Title 28"/>
          <p:cNvSpPr>
            <a:spLocks noGrp="1"/>
          </p:cNvSpPr>
          <p:nvPr>
            <p:ph type="title" hasCustomPrompt="1"/>
          </p:nvPr>
        </p:nvSpPr>
        <p:spPr bwMode="gray">
          <a:xfrm>
            <a:off x="283728" y="255907"/>
            <a:ext cx="11905100" cy="597132"/>
          </a:xfrm>
          <a:prstGeom prst="rect">
            <a:avLst/>
          </a:prstGeom>
        </p:spPr>
        <p:txBody>
          <a:bodyPr wrap="square" lIns="162264" tIns="81107" rIns="162264" bIns="81107" anchor="ctr" anchorCtr="0"/>
          <a:lstStyle>
            <a:lvl1pPr marL="0" algn="l" defTabSz="1216950" rtl="0" eaLnBrk="1" latinLnBrk="0" hangingPunct="1">
              <a:lnSpc>
                <a:spcPct val="100000"/>
              </a:lnSpc>
              <a:spcBef>
                <a:spcPct val="0"/>
              </a:spcBef>
              <a:buNone/>
              <a:tabLst>
                <a:tab pos="1216950" algn="l"/>
              </a:tabLst>
              <a:defRPr lang="en-US" sz="3200" b="1" kern="1200" cap="none" spc="0" baseline="0" dirty="0">
                <a:solidFill>
                  <a:schemeClr val="bg1"/>
                </a:solidFill>
                <a:latin typeface="微软雅黑" panose="020B0503020204020204" pitchFamily="34" charset="-122"/>
                <a:ea typeface="微软雅黑" panose="020B0503020204020204" pitchFamily="34" charset="-122"/>
                <a:cs typeface="Arial" pitchFamily="34" charset="0"/>
              </a:defRPr>
            </a:lvl1pPr>
          </a:lstStyle>
          <a:p>
            <a:r>
              <a:rPr lang="en-US" dirty="0" smtClean="0"/>
              <a:t>Click To Edit Master Title</a:t>
            </a:r>
            <a:endParaRPr lang="en-US" dirty="0"/>
          </a:p>
        </p:txBody>
      </p:sp>
      <p:sp>
        <p:nvSpPr>
          <p:cNvPr id="5" name="Rectangle 7"/>
          <p:cNvSpPr>
            <a:spLocks noChangeArrowheads="1"/>
          </p:cNvSpPr>
          <p:nvPr userDrawn="1"/>
        </p:nvSpPr>
        <p:spPr bwMode="invGray">
          <a:xfrm flipH="1">
            <a:off x="82805" y="6501845"/>
            <a:ext cx="427913"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dirty="0">
              <a:solidFill>
                <a:prstClr val="white"/>
              </a:solidFill>
              <a:latin typeface="Foundry Gridnik Medium" pitchFamily="50" charset="0"/>
            </a:endParaRPr>
          </a:p>
        </p:txBody>
      </p:sp>
      <p:sp>
        <p:nvSpPr>
          <p:cNvPr id="6" name="Freeform 8"/>
          <p:cNvSpPr>
            <a:spLocks/>
          </p:cNvSpPr>
          <p:nvPr userDrawn="1"/>
        </p:nvSpPr>
        <p:spPr bwMode="invGray">
          <a:xfrm flipH="1">
            <a:off x="-1" y="6501842"/>
            <a:ext cx="82808" cy="260951"/>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dirty="0">
              <a:solidFill>
                <a:prstClr val="white"/>
              </a:solidFill>
              <a:latin typeface="Foundry Gridnik Medium" pitchFamily="50" charset="0"/>
            </a:endParaRPr>
          </a:p>
        </p:txBody>
      </p:sp>
      <p:sp>
        <p:nvSpPr>
          <p:cNvPr id="7" name="Rectangle 6"/>
          <p:cNvSpPr/>
          <p:nvPr userDrawn="1"/>
        </p:nvSpPr>
        <p:spPr bwMode="invGray">
          <a:xfrm>
            <a:off x="84989" y="6461173"/>
            <a:ext cx="432073" cy="292339"/>
          </a:xfrm>
          <a:prstGeom prst="rect">
            <a:avLst/>
          </a:prstGeom>
        </p:spPr>
        <p:txBody>
          <a:bodyPr wrap="none" lIns="121685" tIns="60843" rIns="121685" bIns="60843">
            <a:spAutoFit/>
          </a:bodyPr>
          <a:lstStyle/>
          <a:p>
            <a:pPr algn="ctr" defTabSz="1217112"/>
            <a:fld id="{259F4B34-A25D-4DEF-97BC-C4D92417BF9B}" type="slidenum">
              <a:rPr lang="en-US" sz="1100" smtClean="0">
                <a:solidFill>
                  <a:prstClr val="white"/>
                </a:solidFill>
                <a:latin typeface="微软雅黑" panose="020B0503020204020204" pitchFamily="34" charset="-122"/>
                <a:ea typeface="微软雅黑" panose="020B0503020204020204" pitchFamily="34" charset="-122"/>
                <a:cs typeface="Arial" pitchFamily="34" charset="0"/>
              </a:rPr>
              <a:pPr algn="ctr" defTabSz="1217112"/>
              <a:t>‹#›</a:t>
            </a:fld>
            <a:endParaRPr lang="en-US" sz="1100" dirty="0">
              <a:solidFill>
                <a:prstClr val="white"/>
              </a:solidFill>
              <a:latin typeface="微软雅黑" panose="020B0503020204020204" pitchFamily="34" charset="-122"/>
              <a:ea typeface="微软雅黑" panose="020B0503020204020204" pitchFamily="34" charset="-122"/>
              <a:cs typeface="Arial" pitchFamily="34" charset="0"/>
            </a:endParaRPr>
          </a:p>
        </p:txBody>
      </p:sp>
      <p:pic>
        <p:nvPicPr>
          <p:cNvPr id="8"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11010768" y="6531501"/>
            <a:ext cx="1009936"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9"/>
          <p:cNvSpPr>
            <a:spLocks noGrp="1"/>
          </p:cNvSpPr>
          <p:nvPr>
            <p:ph type="ftr" sz="quarter" idx="10"/>
          </p:nvPr>
        </p:nvSpPr>
        <p:spPr/>
        <p:txBody>
          <a:bodyPr/>
          <a:lstStyle>
            <a:lvl1pPr>
              <a:defRPr>
                <a:latin typeface="微软雅黑" panose="020B0503020204020204" pitchFamily="34" charset="-122"/>
                <a:ea typeface="微软雅黑" panose="020B0503020204020204" pitchFamily="34" charset="-122"/>
              </a:defRPr>
            </a:lvl1pPr>
          </a:lstStyle>
          <a:p>
            <a:r>
              <a:rPr lang="en-US" sz="1100" cap="all" dirty="0" smtClean="0">
                <a:solidFill>
                  <a:srgbClr val="939598"/>
                </a:solidFill>
                <a:cs typeface="Arial" pitchFamily="34" charset="0"/>
              </a:rPr>
              <a:t>2015 LENOVO RESTRICTED. All rights reserved.</a:t>
            </a:r>
            <a:endParaRPr lang="en-US" sz="1100" cap="all" dirty="0">
              <a:solidFill>
                <a:srgbClr val="939598"/>
              </a:solidFill>
              <a:cs typeface="Arial" pitchFamily="34" charset="0"/>
            </a:endParaRPr>
          </a:p>
        </p:txBody>
      </p:sp>
    </p:spTree>
    <p:extLst>
      <p:ext uri="{BB962C8B-B14F-4D97-AF65-F5344CB8AC3E}">
        <p14:creationId xmlns:p14="http://schemas.microsoft.com/office/powerpoint/2010/main" val="284967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6_Title Only_RESTRICTED">
    <p:bg>
      <p:bgPr>
        <a:blipFill dpi="0" rotWithShape="1">
          <a:blip r:embed="rId2" cstate="print">
            <a:alphaModFix amt="80000"/>
            <a:lum/>
          </a:blip>
          <a:srcRect/>
          <a:stretch>
            <a:fillRect/>
          </a:stretch>
        </a:blipFill>
        <a:effectLst/>
      </p:bgPr>
    </p:bg>
    <p:spTree>
      <p:nvGrpSpPr>
        <p:cNvPr id="1" name=""/>
        <p:cNvGrpSpPr/>
        <p:nvPr/>
      </p:nvGrpSpPr>
      <p:grpSpPr>
        <a:xfrm>
          <a:off x="0" y="0"/>
          <a:ext cx="0" cy="0"/>
          <a:chOff x="0" y="0"/>
          <a:chExt cx="0" cy="0"/>
        </a:xfrm>
      </p:grpSpPr>
      <p:sp>
        <p:nvSpPr>
          <p:cNvPr id="14" name="Rectangle 11"/>
          <p:cNvSpPr>
            <a:spLocks noChangeArrowheads="1"/>
          </p:cNvSpPr>
          <p:nvPr userDrawn="1"/>
        </p:nvSpPr>
        <p:spPr bwMode="gray">
          <a:xfrm flipH="1">
            <a:off x="205501" y="255907"/>
            <a:ext cx="11983373" cy="597132"/>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pic>
        <p:nvPicPr>
          <p:cNvPr id="9" name="Picture 8" descr="content-back-withText.jpg"/>
          <p:cNvPicPr>
            <a:picLocks noChangeAspect="1"/>
          </p:cNvPicPr>
          <p:nvPr userDrawn="1"/>
        </p:nvPicPr>
        <p:blipFill>
          <a:blip r:embed="rId3" cstate="email"/>
          <a:srcRect/>
          <a:stretch>
            <a:fillRect/>
          </a:stretch>
        </p:blipFill>
        <p:spPr>
          <a:xfrm>
            <a:off x="205460" y="253525"/>
            <a:ext cx="11983364" cy="599515"/>
          </a:xfrm>
          <a:prstGeom prst="rect">
            <a:avLst/>
          </a:prstGeom>
        </p:spPr>
      </p:pic>
      <p:sp>
        <p:nvSpPr>
          <p:cNvPr id="11" name="Freeform 12"/>
          <p:cNvSpPr>
            <a:spLocks/>
          </p:cNvSpPr>
          <p:nvPr userDrawn="1"/>
        </p:nvSpPr>
        <p:spPr bwMode="gray">
          <a:xfrm>
            <a:off x="18" y="253531"/>
            <a:ext cx="205442" cy="79272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0 w 10000"/>
              <a:gd name="connsiteY0" fmla="*/ 4381 h 7400"/>
              <a:gd name="connsiteX1" fmla="*/ 6119 w 10000"/>
              <a:gd name="connsiteY1" fmla="*/ 7400 h 7400"/>
              <a:gd name="connsiteX2" fmla="*/ 10000 w 10000"/>
              <a:gd name="connsiteY2" fmla="*/ 5619 h 7400"/>
              <a:gd name="connsiteX3" fmla="*/ 10000 w 10000"/>
              <a:gd name="connsiteY3" fmla="*/ 0 h 7400"/>
              <a:gd name="connsiteX4" fmla="*/ 0 w 10000"/>
              <a:gd name="connsiteY4" fmla="*/ 4381 h 7400"/>
              <a:gd name="connsiteX0" fmla="*/ 0 w 3881"/>
              <a:gd name="connsiteY0" fmla="*/ 2482 h 10000"/>
              <a:gd name="connsiteX1" fmla="*/ 0 w 3881"/>
              <a:gd name="connsiteY1" fmla="*/ 10000 h 10000"/>
              <a:gd name="connsiteX2" fmla="*/ 3881 w 3881"/>
              <a:gd name="connsiteY2" fmla="*/ 7593 h 10000"/>
              <a:gd name="connsiteX3" fmla="*/ 3881 w 3881"/>
              <a:gd name="connsiteY3" fmla="*/ 0 h 10000"/>
              <a:gd name="connsiteX4" fmla="*/ 0 w 3881"/>
              <a:gd name="connsiteY4" fmla="*/ 248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10000">
                <a:moveTo>
                  <a:pt x="0" y="2482"/>
                </a:moveTo>
                <a:lnTo>
                  <a:pt x="0" y="10000"/>
                </a:lnTo>
                <a:lnTo>
                  <a:pt x="3881" y="7593"/>
                </a:lnTo>
                <a:lnTo>
                  <a:pt x="3881" y="0"/>
                </a:lnTo>
                <a:lnTo>
                  <a:pt x="0" y="2482"/>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21" name="Title 28"/>
          <p:cNvSpPr>
            <a:spLocks noGrp="1"/>
          </p:cNvSpPr>
          <p:nvPr>
            <p:ph type="title" hasCustomPrompt="1"/>
          </p:nvPr>
        </p:nvSpPr>
        <p:spPr bwMode="gray">
          <a:xfrm>
            <a:off x="289560" y="266700"/>
            <a:ext cx="11899264" cy="586339"/>
          </a:xfrm>
          <a:prstGeom prst="rect">
            <a:avLst/>
          </a:prstGeom>
        </p:spPr>
        <p:txBody>
          <a:bodyPr wrap="square" lIns="162264" tIns="81107" rIns="162264" bIns="81107" anchor="ctr" anchorCtr="0"/>
          <a:lstStyle>
            <a:lvl1pPr marL="0" algn="l" defTabSz="1216950" rtl="0" eaLnBrk="1" latinLnBrk="0" hangingPunct="1">
              <a:lnSpc>
                <a:spcPct val="100000"/>
              </a:lnSpc>
              <a:spcBef>
                <a:spcPct val="0"/>
              </a:spcBef>
              <a:buNone/>
              <a:tabLst>
                <a:tab pos="1216950" algn="l"/>
              </a:tabLst>
              <a:defRPr lang="en-US" sz="3200" b="1" kern="1200" cap="none" spc="0" baseline="0" dirty="0">
                <a:solidFill>
                  <a:schemeClr val="bg1"/>
                </a:solidFill>
                <a:latin typeface="微软雅黑" panose="020B0503020204020204" pitchFamily="34" charset="-122"/>
                <a:ea typeface="微软雅黑" panose="020B0503020204020204" pitchFamily="34" charset="-122"/>
                <a:cs typeface="Arial" pitchFamily="34" charset="0"/>
              </a:defRPr>
            </a:lvl1pPr>
          </a:lstStyle>
          <a:p>
            <a:r>
              <a:rPr lang="en-US" dirty="0" smtClean="0"/>
              <a:t>Click To Edit Master Title</a:t>
            </a:r>
            <a:endParaRPr lang="en-US" dirty="0"/>
          </a:p>
        </p:txBody>
      </p:sp>
      <p:sp>
        <p:nvSpPr>
          <p:cNvPr id="5" name="Rectangle 7"/>
          <p:cNvSpPr>
            <a:spLocks noChangeArrowheads="1"/>
          </p:cNvSpPr>
          <p:nvPr userDrawn="1"/>
        </p:nvSpPr>
        <p:spPr bwMode="invGray">
          <a:xfrm flipH="1">
            <a:off x="82805" y="6501843"/>
            <a:ext cx="427913"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6" name="Freeform 8"/>
          <p:cNvSpPr>
            <a:spLocks/>
          </p:cNvSpPr>
          <p:nvPr userDrawn="1"/>
        </p:nvSpPr>
        <p:spPr bwMode="invGray">
          <a:xfrm flipH="1">
            <a:off x="2" y="6501842"/>
            <a:ext cx="82806" cy="260951"/>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7" name="Rectangle 6"/>
          <p:cNvSpPr/>
          <p:nvPr userDrawn="1"/>
        </p:nvSpPr>
        <p:spPr bwMode="invGray">
          <a:xfrm>
            <a:off x="92155" y="6445129"/>
            <a:ext cx="417646" cy="292339"/>
          </a:xfrm>
          <a:prstGeom prst="rect">
            <a:avLst/>
          </a:prstGeom>
        </p:spPr>
        <p:txBody>
          <a:bodyPr wrap="none" lIns="121685" tIns="60843" rIns="121685" bIns="60843">
            <a:spAutoFit/>
          </a:bodyPr>
          <a:lstStyle/>
          <a:p>
            <a:pPr algn="ctr" defTabSz="1217112"/>
            <a:fld id="{259F4B34-A25D-4DEF-97BC-C4D92417BF9B}" type="slidenum">
              <a:rPr lang="en-US" sz="1100" smtClean="0">
                <a:solidFill>
                  <a:prstClr val="white"/>
                </a:solidFill>
                <a:cs typeface="Arial" pitchFamily="34" charset="0"/>
              </a:rPr>
              <a:pPr algn="ctr" defTabSz="1217112"/>
              <a:t>‹#›</a:t>
            </a:fld>
            <a:endParaRPr lang="en-US" sz="1100" dirty="0">
              <a:solidFill>
                <a:prstClr val="white"/>
              </a:solidFill>
              <a:cs typeface="Arial" pitchFamily="34" charset="0"/>
            </a:endParaRPr>
          </a:p>
        </p:txBody>
      </p:sp>
      <p:pic>
        <p:nvPicPr>
          <p:cNvPr id="8"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11010768" y="6531499"/>
            <a:ext cx="1009936"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9"/>
          <p:cNvSpPr>
            <a:spLocks noGrp="1"/>
          </p:cNvSpPr>
          <p:nvPr>
            <p:ph type="ftr" sz="quarter" idx="10"/>
          </p:nvPr>
        </p:nvSpPr>
        <p:spPr/>
        <p:txBody>
          <a:bodyPr/>
          <a:lstStyle/>
          <a:p>
            <a:r>
              <a:rPr lang="en-US" sz="1100" cap="all" smtClean="0">
                <a:solidFill>
                  <a:srgbClr val="939598"/>
                </a:solidFill>
                <a:cs typeface="Arial" pitchFamily="34" charset="0"/>
              </a:rPr>
              <a:t>2015 LENOVO INTERNAL. ALL RIGHTS RESERVED.</a:t>
            </a:r>
            <a:endParaRPr lang="en-US" sz="1100" cap="all" dirty="0">
              <a:solidFill>
                <a:srgbClr val="939598"/>
              </a:solidFill>
              <a:cs typeface="Arial" pitchFamily="34" charset="0"/>
            </a:endParaRPr>
          </a:p>
        </p:txBody>
      </p:sp>
    </p:spTree>
    <p:extLst>
      <p:ext uri="{BB962C8B-B14F-4D97-AF65-F5344CB8AC3E}">
        <p14:creationId xmlns:p14="http://schemas.microsoft.com/office/powerpoint/2010/main" val="274782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7_Title Only_RESTRICTED">
    <p:bg>
      <p:bgPr>
        <a:blipFill dpi="0" rotWithShape="1">
          <a:blip r:embed="rId2" cstate="print">
            <a:alphaModFix amt="65000"/>
            <a:lum/>
          </a:blip>
          <a:srcRect/>
          <a:stretch>
            <a:fillRect/>
          </a:stretch>
        </a:blipFill>
        <a:effectLst/>
      </p:bgPr>
    </p:bg>
    <p:spTree>
      <p:nvGrpSpPr>
        <p:cNvPr id="1" name=""/>
        <p:cNvGrpSpPr/>
        <p:nvPr/>
      </p:nvGrpSpPr>
      <p:grpSpPr>
        <a:xfrm>
          <a:off x="0" y="0"/>
          <a:ext cx="0" cy="0"/>
          <a:chOff x="0" y="0"/>
          <a:chExt cx="0" cy="0"/>
        </a:xfrm>
      </p:grpSpPr>
      <p:sp>
        <p:nvSpPr>
          <p:cNvPr id="14" name="Rectangle 11"/>
          <p:cNvSpPr>
            <a:spLocks noChangeArrowheads="1"/>
          </p:cNvSpPr>
          <p:nvPr userDrawn="1"/>
        </p:nvSpPr>
        <p:spPr bwMode="gray">
          <a:xfrm flipH="1">
            <a:off x="205501" y="255907"/>
            <a:ext cx="11983373" cy="597132"/>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pic>
        <p:nvPicPr>
          <p:cNvPr id="9" name="Picture 8" descr="content-back-withText.jpg"/>
          <p:cNvPicPr>
            <a:picLocks noChangeAspect="1"/>
          </p:cNvPicPr>
          <p:nvPr userDrawn="1"/>
        </p:nvPicPr>
        <p:blipFill>
          <a:blip r:embed="rId3" cstate="email"/>
          <a:srcRect/>
          <a:stretch>
            <a:fillRect/>
          </a:stretch>
        </p:blipFill>
        <p:spPr>
          <a:xfrm>
            <a:off x="205460" y="253525"/>
            <a:ext cx="11983364" cy="599515"/>
          </a:xfrm>
          <a:prstGeom prst="rect">
            <a:avLst/>
          </a:prstGeom>
        </p:spPr>
      </p:pic>
      <p:sp>
        <p:nvSpPr>
          <p:cNvPr id="11" name="Freeform 12"/>
          <p:cNvSpPr>
            <a:spLocks/>
          </p:cNvSpPr>
          <p:nvPr userDrawn="1"/>
        </p:nvSpPr>
        <p:spPr bwMode="gray">
          <a:xfrm>
            <a:off x="18" y="253531"/>
            <a:ext cx="205442" cy="79272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0 w 10000"/>
              <a:gd name="connsiteY0" fmla="*/ 4381 h 7400"/>
              <a:gd name="connsiteX1" fmla="*/ 6119 w 10000"/>
              <a:gd name="connsiteY1" fmla="*/ 7400 h 7400"/>
              <a:gd name="connsiteX2" fmla="*/ 10000 w 10000"/>
              <a:gd name="connsiteY2" fmla="*/ 5619 h 7400"/>
              <a:gd name="connsiteX3" fmla="*/ 10000 w 10000"/>
              <a:gd name="connsiteY3" fmla="*/ 0 h 7400"/>
              <a:gd name="connsiteX4" fmla="*/ 0 w 10000"/>
              <a:gd name="connsiteY4" fmla="*/ 4381 h 7400"/>
              <a:gd name="connsiteX0" fmla="*/ 0 w 3881"/>
              <a:gd name="connsiteY0" fmla="*/ 2482 h 10000"/>
              <a:gd name="connsiteX1" fmla="*/ 0 w 3881"/>
              <a:gd name="connsiteY1" fmla="*/ 10000 h 10000"/>
              <a:gd name="connsiteX2" fmla="*/ 3881 w 3881"/>
              <a:gd name="connsiteY2" fmla="*/ 7593 h 10000"/>
              <a:gd name="connsiteX3" fmla="*/ 3881 w 3881"/>
              <a:gd name="connsiteY3" fmla="*/ 0 h 10000"/>
              <a:gd name="connsiteX4" fmla="*/ 0 w 3881"/>
              <a:gd name="connsiteY4" fmla="*/ 248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10000">
                <a:moveTo>
                  <a:pt x="0" y="2482"/>
                </a:moveTo>
                <a:lnTo>
                  <a:pt x="0" y="10000"/>
                </a:lnTo>
                <a:lnTo>
                  <a:pt x="3881" y="7593"/>
                </a:lnTo>
                <a:lnTo>
                  <a:pt x="3881" y="0"/>
                </a:lnTo>
                <a:lnTo>
                  <a:pt x="0" y="2482"/>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21" name="Title 28"/>
          <p:cNvSpPr>
            <a:spLocks noGrp="1"/>
          </p:cNvSpPr>
          <p:nvPr>
            <p:ph type="title" hasCustomPrompt="1"/>
          </p:nvPr>
        </p:nvSpPr>
        <p:spPr bwMode="gray">
          <a:xfrm>
            <a:off x="289560" y="266700"/>
            <a:ext cx="11899264" cy="586339"/>
          </a:xfrm>
          <a:prstGeom prst="rect">
            <a:avLst/>
          </a:prstGeom>
        </p:spPr>
        <p:txBody>
          <a:bodyPr wrap="square" lIns="162264" tIns="81107" rIns="162264" bIns="81107" anchor="ctr" anchorCtr="0"/>
          <a:lstStyle>
            <a:lvl1pPr marL="0" algn="l" defTabSz="1216950" rtl="0" eaLnBrk="1" latinLnBrk="0" hangingPunct="1">
              <a:lnSpc>
                <a:spcPct val="100000"/>
              </a:lnSpc>
              <a:spcBef>
                <a:spcPct val="0"/>
              </a:spcBef>
              <a:buNone/>
              <a:tabLst>
                <a:tab pos="1216950" algn="l"/>
              </a:tabLst>
              <a:defRPr lang="en-US" sz="3200" b="1" kern="1200" cap="none" spc="0" baseline="0" dirty="0">
                <a:solidFill>
                  <a:schemeClr val="bg1"/>
                </a:solidFill>
                <a:latin typeface="微软雅黑" panose="020B0503020204020204" pitchFamily="34" charset="-122"/>
                <a:ea typeface="微软雅黑" panose="020B0503020204020204" pitchFamily="34" charset="-122"/>
                <a:cs typeface="Arial" pitchFamily="34" charset="0"/>
              </a:defRPr>
            </a:lvl1pPr>
          </a:lstStyle>
          <a:p>
            <a:r>
              <a:rPr lang="en-US" dirty="0" smtClean="0"/>
              <a:t>Click To Edit Master Title</a:t>
            </a:r>
            <a:endParaRPr lang="en-US" dirty="0"/>
          </a:p>
        </p:txBody>
      </p:sp>
      <p:sp>
        <p:nvSpPr>
          <p:cNvPr id="5" name="Rectangle 7"/>
          <p:cNvSpPr>
            <a:spLocks noChangeArrowheads="1"/>
          </p:cNvSpPr>
          <p:nvPr userDrawn="1"/>
        </p:nvSpPr>
        <p:spPr bwMode="invGray">
          <a:xfrm flipH="1">
            <a:off x="82805" y="6501843"/>
            <a:ext cx="427913"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6" name="Freeform 8"/>
          <p:cNvSpPr>
            <a:spLocks/>
          </p:cNvSpPr>
          <p:nvPr userDrawn="1"/>
        </p:nvSpPr>
        <p:spPr bwMode="invGray">
          <a:xfrm flipH="1">
            <a:off x="2" y="6501842"/>
            <a:ext cx="82806" cy="260951"/>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7" name="Rectangle 6"/>
          <p:cNvSpPr/>
          <p:nvPr userDrawn="1"/>
        </p:nvSpPr>
        <p:spPr bwMode="invGray">
          <a:xfrm>
            <a:off x="92155" y="6445129"/>
            <a:ext cx="417646" cy="292339"/>
          </a:xfrm>
          <a:prstGeom prst="rect">
            <a:avLst/>
          </a:prstGeom>
        </p:spPr>
        <p:txBody>
          <a:bodyPr wrap="none" lIns="121685" tIns="60843" rIns="121685" bIns="60843">
            <a:spAutoFit/>
          </a:bodyPr>
          <a:lstStyle/>
          <a:p>
            <a:pPr algn="ctr" defTabSz="1217112"/>
            <a:fld id="{259F4B34-A25D-4DEF-97BC-C4D92417BF9B}" type="slidenum">
              <a:rPr lang="en-US" sz="1100" smtClean="0">
                <a:solidFill>
                  <a:prstClr val="white"/>
                </a:solidFill>
                <a:cs typeface="Arial" pitchFamily="34" charset="0"/>
              </a:rPr>
              <a:pPr algn="ctr" defTabSz="1217112"/>
              <a:t>‹#›</a:t>
            </a:fld>
            <a:endParaRPr lang="en-US" sz="1100" dirty="0">
              <a:solidFill>
                <a:prstClr val="white"/>
              </a:solidFill>
              <a:cs typeface="Arial" pitchFamily="34" charset="0"/>
            </a:endParaRPr>
          </a:p>
        </p:txBody>
      </p:sp>
      <p:pic>
        <p:nvPicPr>
          <p:cNvPr id="8"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11010768" y="6531499"/>
            <a:ext cx="1009936"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9"/>
          <p:cNvSpPr>
            <a:spLocks noGrp="1"/>
          </p:cNvSpPr>
          <p:nvPr>
            <p:ph type="ftr" sz="quarter" idx="10"/>
          </p:nvPr>
        </p:nvSpPr>
        <p:spPr/>
        <p:txBody>
          <a:bodyPr/>
          <a:lstStyle/>
          <a:p>
            <a:r>
              <a:rPr lang="en-US" sz="1100" cap="all" smtClean="0">
                <a:solidFill>
                  <a:srgbClr val="939598"/>
                </a:solidFill>
                <a:cs typeface="Arial" pitchFamily="34" charset="0"/>
              </a:rPr>
              <a:t>2015 LENOVO INTERNAL. ALL RIGHTS RESERVED.</a:t>
            </a:r>
            <a:endParaRPr lang="en-US" sz="1100" cap="all" dirty="0">
              <a:solidFill>
                <a:srgbClr val="939598"/>
              </a:solidFill>
              <a:cs typeface="Arial" pitchFamily="34" charset="0"/>
            </a:endParaRPr>
          </a:p>
        </p:txBody>
      </p:sp>
    </p:spTree>
    <p:extLst>
      <p:ext uri="{BB962C8B-B14F-4D97-AF65-F5344CB8AC3E}">
        <p14:creationId xmlns:p14="http://schemas.microsoft.com/office/powerpoint/2010/main" val="1384549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8_Title Only_RESTRICTED">
    <p:bg>
      <p:bgPr>
        <a:blipFill dpi="0" rotWithShape="1">
          <a:blip r:embed="rId2" cstate="print">
            <a:alphaModFix amt="85000"/>
            <a:lum/>
          </a:blip>
          <a:srcRect/>
          <a:stretch>
            <a:fillRect/>
          </a:stretch>
        </a:blipFill>
        <a:effectLst/>
      </p:bgPr>
    </p:bg>
    <p:spTree>
      <p:nvGrpSpPr>
        <p:cNvPr id="1" name=""/>
        <p:cNvGrpSpPr/>
        <p:nvPr/>
      </p:nvGrpSpPr>
      <p:grpSpPr>
        <a:xfrm>
          <a:off x="0" y="0"/>
          <a:ext cx="0" cy="0"/>
          <a:chOff x="0" y="0"/>
          <a:chExt cx="0" cy="0"/>
        </a:xfrm>
      </p:grpSpPr>
      <p:sp>
        <p:nvSpPr>
          <p:cNvPr id="14" name="Rectangle 11"/>
          <p:cNvSpPr>
            <a:spLocks noChangeArrowheads="1"/>
          </p:cNvSpPr>
          <p:nvPr userDrawn="1"/>
        </p:nvSpPr>
        <p:spPr bwMode="gray">
          <a:xfrm flipH="1">
            <a:off x="205501" y="255907"/>
            <a:ext cx="11983373" cy="597132"/>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pic>
        <p:nvPicPr>
          <p:cNvPr id="9" name="Picture 8" descr="content-back-withText.jpg"/>
          <p:cNvPicPr>
            <a:picLocks noChangeAspect="1"/>
          </p:cNvPicPr>
          <p:nvPr userDrawn="1"/>
        </p:nvPicPr>
        <p:blipFill>
          <a:blip r:embed="rId3" cstate="email"/>
          <a:srcRect/>
          <a:stretch>
            <a:fillRect/>
          </a:stretch>
        </p:blipFill>
        <p:spPr>
          <a:xfrm>
            <a:off x="205460" y="253525"/>
            <a:ext cx="11983364" cy="599515"/>
          </a:xfrm>
          <a:prstGeom prst="rect">
            <a:avLst/>
          </a:prstGeom>
        </p:spPr>
      </p:pic>
      <p:sp>
        <p:nvSpPr>
          <p:cNvPr id="11" name="Freeform 12"/>
          <p:cNvSpPr>
            <a:spLocks/>
          </p:cNvSpPr>
          <p:nvPr userDrawn="1"/>
        </p:nvSpPr>
        <p:spPr bwMode="gray">
          <a:xfrm>
            <a:off x="18" y="253531"/>
            <a:ext cx="205442" cy="79272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0 w 10000"/>
              <a:gd name="connsiteY0" fmla="*/ 4381 h 7400"/>
              <a:gd name="connsiteX1" fmla="*/ 6119 w 10000"/>
              <a:gd name="connsiteY1" fmla="*/ 7400 h 7400"/>
              <a:gd name="connsiteX2" fmla="*/ 10000 w 10000"/>
              <a:gd name="connsiteY2" fmla="*/ 5619 h 7400"/>
              <a:gd name="connsiteX3" fmla="*/ 10000 w 10000"/>
              <a:gd name="connsiteY3" fmla="*/ 0 h 7400"/>
              <a:gd name="connsiteX4" fmla="*/ 0 w 10000"/>
              <a:gd name="connsiteY4" fmla="*/ 4381 h 7400"/>
              <a:gd name="connsiteX0" fmla="*/ 0 w 3881"/>
              <a:gd name="connsiteY0" fmla="*/ 2482 h 10000"/>
              <a:gd name="connsiteX1" fmla="*/ 0 w 3881"/>
              <a:gd name="connsiteY1" fmla="*/ 10000 h 10000"/>
              <a:gd name="connsiteX2" fmla="*/ 3881 w 3881"/>
              <a:gd name="connsiteY2" fmla="*/ 7593 h 10000"/>
              <a:gd name="connsiteX3" fmla="*/ 3881 w 3881"/>
              <a:gd name="connsiteY3" fmla="*/ 0 h 10000"/>
              <a:gd name="connsiteX4" fmla="*/ 0 w 3881"/>
              <a:gd name="connsiteY4" fmla="*/ 248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10000">
                <a:moveTo>
                  <a:pt x="0" y="2482"/>
                </a:moveTo>
                <a:lnTo>
                  <a:pt x="0" y="10000"/>
                </a:lnTo>
                <a:lnTo>
                  <a:pt x="3881" y="7593"/>
                </a:lnTo>
                <a:lnTo>
                  <a:pt x="3881" y="0"/>
                </a:lnTo>
                <a:lnTo>
                  <a:pt x="0" y="2482"/>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21" name="Title 28"/>
          <p:cNvSpPr>
            <a:spLocks noGrp="1"/>
          </p:cNvSpPr>
          <p:nvPr>
            <p:ph type="title" hasCustomPrompt="1"/>
          </p:nvPr>
        </p:nvSpPr>
        <p:spPr bwMode="gray">
          <a:xfrm>
            <a:off x="289560" y="266700"/>
            <a:ext cx="11899264" cy="586339"/>
          </a:xfrm>
          <a:prstGeom prst="rect">
            <a:avLst/>
          </a:prstGeom>
        </p:spPr>
        <p:txBody>
          <a:bodyPr wrap="square" lIns="162264" tIns="81107" rIns="162264" bIns="81107" anchor="ctr" anchorCtr="0"/>
          <a:lstStyle>
            <a:lvl1pPr marL="0" algn="l" defTabSz="1216950" rtl="0" eaLnBrk="1" latinLnBrk="0" hangingPunct="1">
              <a:lnSpc>
                <a:spcPct val="100000"/>
              </a:lnSpc>
              <a:spcBef>
                <a:spcPct val="0"/>
              </a:spcBef>
              <a:buNone/>
              <a:tabLst>
                <a:tab pos="1216950" algn="l"/>
              </a:tabLst>
              <a:defRPr lang="en-US" sz="3200" b="1" kern="1200" cap="none" spc="0" baseline="0" dirty="0">
                <a:solidFill>
                  <a:schemeClr val="bg1"/>
                </a:solidFill>
                <a:latin typeface="微软雅黑" panose="020B0503020204020204" pitchFamily="34" charset="-122"/>
                <a:ea typeface="微软雅黑" panose="020B0503020204020204" pitchFamily="34" charset="-122"/>
                <a:cs typeface="Arial" pitchFamily="34" charset="0"/>
              </a:defRPr>
            </a:lvl1pPr>
          </a:lstStyle>
          <a:p>
            <a:r>
              <a:rPr lang="en-US" dirty="0" smtClean="0"/>
              <a:t>Click To Edit Master Title</a:t>
            </a:r>
            <a:endParaRPr lang="en-US" dirty="0"/>
          </a:p>
        </p:txBody>
      </p:sp>
      <p:sp>
        <p:nvSpPr>
          <p:cNvPr id="5" name="Rectangle 7"/>
          <p:cNvSpPr>
            <a:spLocks noChangeArrowheads="1"/>
          </p:cNvSpPr>
          <p:nvPr userDrawn="1"/>
        </p:nvSpPr>
        <p:spPr bwMode="invGray">
          <a:xfrm flipH="1">
            <a:off x="82805" y="6501843"/>
            <a:ext cx="427913"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6" name="Freeform 8"/>
          <p:cNvSpPr>
            <a:spLocks/>
          </p:cNvSpPr>
          <p:nvPr userDrawn="1"/>
        </p:nvSpPr>
        <p:spPr bwMode="invGray">
          <a:xfrm flipH="1">
            <a:off x="2" y="6501842"/>
            <a:ext cx="82806" cy="260951"/>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7" name="Rectangle 6"/>
          <p:cNvSpPr/>
          <p:nvPr userDrawn="1"/>
        </p:nvSpPr>
        <p:spPr bwMode="invGray">
          <a:xfrm>
            <a:off x="92155" y="6445129"/>
            <a:ext cx="417646" cy="292339"/>
          </a:xfrm>
          <a:prstGeom prst="rect">
            <a:avLst/>
          </a:prstGeom>
        </p:spPr>
        <p:txBody>
          <a:bodyPr wrap="none" lIns="121685" tIns="60843" rIns="121685" bIns="60843">
            <a:spAutoFit/>
          </a:bodyPr>
          <a:lstStyle/>
          <a:p>
            <a:pPr algn="ctr" defTabSz="1217112"/>
            <a:fld id="{259F4B34-A25D-4DEF-97BC-C4D92417BF9B}" type="slidenum">
              <a:rPr lang="en-US" sz="1100" smtClean="0">
                <a:solidFill>
                  <a:prstClr val="white"/>
                </a:solidFill>
                <a:cs typeface="Arial" pitchFamily="34" charset="0"/>
              </a:rPr>
              <a:pPr algn="ctr" defTabSz="1217112"/>
              <a:t>‹#›</a:t>
            </a:fld>
            <a:endParaRPr lang="en-US" sz="1100" dirty="0">
              <a:solidFill>
                <a:prstClr val="white"/>
              </a:solidFill>
              <a:cs typeface="Arial" pitchFamily="34" charset="0"/>
            </a:endParaRPr>
          </a:p>
        </p:txBody>
      </p:sp>
      <p:pic>
        <p:nvPicPr>
          <p:cNvPr id="8"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11010768" y="6531499"/>
            <a:ext cx="1009936"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ooter Placeholder 9"/>
          <p:cNvSpPr>
            <a:spLocks noGrp="1"/>
          </p:cNvSpPr>
          <p:nvPr>
            <p:ph type="ftr" sz="quarter" idx="10"/>
          </p:nvPr>
        </p:nvSpPr>
        <p:spPr/>
        <p:txBody>
          <a:bodyPr/>
          <a:lstStyle/>
          <a:p>
            <a:r>
              <a:rPr lang="en-US" sz="1100" cap="all" smtClean="0">
                <a:solidFill>
                  <a:srgbClr val="939598"/>
                </a:solidFill>
                <a:cs typeface="Arial" pitchFamily="34" charset="0"/>
              </a:rPr>
              <a:t>2015 LENOVO INTERNAL. ALL RIGHTS RESERVED.</a:t>
            </a:r>
            <a:endParaRPr lang="en-US" sz="1100" cap="all" dirty="0">
              <a:solidFill>
                <a:srgbClr val="939598"/>
              </a:solidFill>
              <a:cs typeface="Arial" pitchFamily="34" charset="0"/>
            </a:endParaRPr>
          </a:p>
        </p:txBody>
      </p:sp>
    </p:spTree>
    <p:extLst>
      <p:ext uri="{BB962C8B-B14F-4D97-AF65-F5344CB8AC3E}">
        <p14:creationId xmlns:p14="http://schemas.microsoft.com/office/powerpoint/2010/main" val="2776309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and Content_RESTRICTED">
    <p:spTree>
      <p:nvGrpSpPr>
        <p:cNvPr id="1" name=""/>
        <p:cNvGrpSpPr/>
        <p:nvPr/>
      </p:nvGrpSpPr>
      <p:grpSpPr>
        <a:xfrm>
          <a:off x="0" y="0"/>
          <a:ext cx="0" cy="0"/>
          <a:chOff x="0" y="0"/>
          <a:chExt cx="0" cy="0"/>
        </a:xfrm>
      </p:grpSpPr>
      <p:pic>
        <p:nvPicPr>
          <p:cNvPr id="16" name="Picture 15" descr="Restricted_03.png"/>
          <p:cNvPicPr>
            <a:picLocks noChangeAspect="1"/>
          </p:cNvPicPr>
          <p:nvPr userDrawn="1"/>
        </p:nvPicPr>
        <p:blipFill>
          <a:blip r:embed="rId2" cstate="email"/>
          <a:stretch>
            <a:fillRect/>
          </a:stretch>
        </p:blipFill>
        <p:spPr>
          <a:xfrm>
            <a:off x="2128205" y="2363887"/>
            <a:ext cx="7932420" cy="2773680"/>
          </a:xfrm>
          <a:prstGeom prst="rect">
            <a:avLst/>
          </a:prstGeom>
        </p:spPr>
      </p:pic>
      <p:sp>
        <p:nvSpPr>
          <p:cNvPr id="11" name="Rectangle 11"/>
          <p:cNvSpPr>
            <a:spLocks noChangeArrowheads="1"/>
          </p:cNvSpPr>
          <p:nvPr userDrawn="1"/>
        </p:nvSpPr>
        <p:spPr bwMode="gray">
          <a:xfrm flipH="1">
            <a:off x="205501" y="255907"/>
            <a:ext cx="11983373" cy="597132"/>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pic>
        <p:nvPicPr>
          <p:cNvPr id="14" name="Picture 13" descr="content-back-withText.jpg"/>
          <p:cNvPicPr>
            <a:picLocks noChangeAspect="1"/>
          </p:cNvPicPr>
          <p:nvPr userDrawn="1"/>
        </p:nvPicPr>
        <p:blipFill>
          <a:blip r:embed="rId3" cstate="email"/>
          <a:srcRect/>
          <a:stretch>
            <a:fillRect/>
          </a:stretch>
        </p:blipFill>
        <p:spPr>
          <a:xfrm>
            <a:off x="205460" y="253525"/>
            <a:ext cx="11983364" cy="599515"/>
          </a:xfrm>
          <a:prstGeom prst="rect">
            <a:avLst/>
          </a:prstGeom>
        </p:spPr>
      </p:pic>
      <p:sp>
        <p:nvSpPr>
          <p:cNvPr id="9" name="Content Placeholder 2"/>
          <p:cNvSpPr>
            <a:spLocks noGrp="1"/>
          </p:cNvSpPr>
          <p:nvPr>
            <p:ph sz="half" idx="1"/>
          </p:nvPr>
        </p:nvSpPr>
        <p:spPr bwMode="gray">
          <a:xfrm>
            <a:off x="277147" y="1335036"/>
            <a:ext cx="11723382" cy="5039399"/>
          </a:xfrm>
          <a:prstGeom prst="rect">
            <a:avLst/>
          </a:prstGeom>
        </p:spPr>
        <p:txBody>
          <a:bodyPr lIns="162264" tIns="81107" rIns="162264" bIns="81107"/>
          <a:lstStyle>
            <a:lvl1pPr marL="226068" indent="-226068">
              <a:lnSpc>
                <a:spcPct val="95000"/>
              </a:lnSpc>
              <a:spcBef>
                <a:spcPts val="800"/>
              </a:spcBef>
              <a:buClr>
                <a:schemeClr val="accent1"/>
              </a:buClr>
              <a:defRPr sz="2400">
                <a:solidFill>
                  <a:srgbClr val="414042"/>
                </a:solidFill>
                <a:latin typeface="Arial" pitchFamily="34" charset="0"/>
                <a:cs typeface="Arial" pitchFamily="34" charset="0"/>
              </a:defRPr>
            </a:lvl1pPr>
            <a:lvl2pPr marL="608475" indent="-228184">
              <a:lnSpc>
                <a:spcPct val="95000"/>
              </a:lnSpc>
              <a:spcBef>
                <a:spcPts val="800"/>
              </a:spcBef>
              <a:buClr>
                <a:schemeClr val="accent1"/>
              </a:buClr>
              <a:buFont typeface="Arial" pitchFamily="34" charset="0"/>
              <a:buChar char="–"/>
              <a:defRPr sz="2000">
                <a:solidFill>
                  <a:srgbClr val="939598"/>
                </a:solidFill>
                <a:latin typeface="Arial" pitchFamily="34" charset="0"/>
                <a:cs typeface="Arial" pitchFamily="34" charset="0"/>
              </a:defRPr>
            </a:lvl2pPr>
            <a:lvl3pPr marL="834545" indent="-150016">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3pPr>
            <a:lvl4pPr marL="1145105" indent="-156339">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4pPr>
            <a:lvl5pPr marL="1443018" indent="-150016">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28"/>
          <p:cNvSpPr>
            <a:spLocks noGrp="1"/>
          </p:cNvSpPr>
          <p:nvPr>
            <p:ph type="title" hasCustomPrompt="1"/>
          </p:nvPr>
        </p:nvSpPr>
        <p:spPr bwMode="gray">
          <a:xfrm>
            <a:off x="283728" y="255907"/>
            <a:ext cx="11905100" cy="597132"/>
          </a:xfrm>
          <a:prstGeom prst="rect">
            <a:avLst/>
          </a:prstGeom>
        </p:spPr>
        <p:txBody>
          <a:bodyPr wrap="square" lIns="162264" tIns="81107" rIns="162264" bIns="81107" anchor="ctr" anchorCtr="0"/>
          <a:lstStyle>
            <a:lvl1pPr marL="0" algn="l" defTabSz="1216950" rtl="0" eaLnBrk="1" latinLnBrk="0" hangingPunct="1">
              <a:lnSpc>
                <a:spcPct val="100000"/>
              </a:lnSpc>
              <a:spcBef>
                <a:spcPct val="0"/>
              </a:spcBef>
              <a:buNone/>
              <a:tabLst>
                <a:tab pos="1216950" algn="l"/>
              </a:tabLst>
              <a:defRPr lang="en-US" sz="3600" kern="1200" cap="none" spc="0" baseline="0" dirty="0">
                <a:solidFill>
                  <a:schemeClr val="bg1"/>
                </a:solidFill>
                <a:latin typeface="Arial" pitchFamily="34" charset="0"/>
                <a:ea typeface="+mn-ea"/>
                <a:cs typeface="Arial" pitchFamily="34" charset="0"/>
              </a:defRPr>
            </a:lvl1pPr>
          </a:lstStyle>
          <a:p>
            <a:r>
              <a:rPr lang="en-US" dirty="0" smtClean="0"/>
              <a:t>Click To Edit Master Title</a:t>
            </a:r>
            <a:endParaRPr lang="en-US" dirty="0"/>
          </a:p>
        </p:txBody>
      </p:sp>
      <p:sp>
        <p:nvSpPr>
          <p:cNvPr id="7" name="Freeform 12"/>
          <p:cNvSpPr>
            <a:spLocks/>
          </p:cNvSpPr>
          <p:nvPr userDrawn="1"/>
        </p:nvSpPr>
        <p:spPr bwMode="gray">
          <a:xfrm>
            <a:off x="18" y="253531"/>
            <a:ext cx="205442" cy="79272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0 w 10000"/>
              <a:gd name="connsiteY0" fmla="*/ 4381 h 7400"/>
              <a:gd name="connsiteX1" fmla="*/ 6119 w 10000"/>
              <a:gd name="connsiteY1" fmla="*/ 7400 h 7400"/>
              <a:gd name="connsiteX2" fmla="*/ 10000 w 10000"/>
              <a:gd name="connsiteY2" fmla="*/ 5619 h 7400"/>
              <a:gd name="connsiteX3" fmla="*/ 10000 w 10000"/>
              <a:gd name="connsiteY3" fmla="*/ 0 h 7400"/>
              <a:gd name="connsiteX4" fmla="*/ 0 w 10000"/>
              <a:gd name="connsiteY4" fmla="*/ 4381 h 7400"/>
              <a:gd name="connsiteX0" fmla="*/ 0 w 3881"/>
              <a:gd name="connsiteY0" fmla="*/ 2482 h 10000"/>
              <a:gd name="connsiteX1" fmla="*/ 0 w 3881"/>
              <a:gd name="connsiteY1" fmla="*/ 10000 h 10000"/>
              <a:gd name="connsiteX2" fmla="*/ 3881 w 3881"/>
              <a:gd name="connsiteY2" fmla="*/ 7593 h 10000"/>
              <a:gd name="connsiteX3" fmla="*/ 3881 w 3881"/>
              <a:gd name="connsiteY3" fmla="*/ 0 h 10000"/>
              <a:gd name="connsiteX4" fmla="*/ 0 w 3881"/>
              <a:gd name="connsiteY4" fmla="*/ 248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10000">
                <a:moveTo>
                  <a:pt x="0" y="2482"/>
                </a:moveTo>
                <a:lnTo>
                  <a:pt x="0" y="10000"/>
                </a:lnTo>
                <a:lnTo>
                  <a:pt x="3881" y="7593"/>
                </a:lnTo>
                <a:lnTo>
                  <a:pt x="3881" y="0"/>
                </a:lnTo>
                <a:lnTo>
                  <a:pt x="0" y="2482"/>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8" name="Rectangle 7"/>
          <p:cNvSpPr>
            <a:spLocks noChangeArrowheads="1"/>
          </p:cNvSpPr>
          <p:nvPr userDrawn="1"/>
        </p:nvSpPr>
        <p:spPr bwMode="invGray">
          <a:xfrm flipH="1">
            <a:off x="82805" y="6501843"/>
            <a:ext cx="427913"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10" name="Freeform 8"/>
          <p:cNvSpPr>
            <a:spLocks/>
          </p:cNvSpPr>
          <p:nvPr userDrawn="1"/>
        </p:nvSpPr>
        <p:spPr bwMode="invGray">
          <a:xfrm flipH="1">
            <a:off x="2" y="6501842"/>
            <a:ext cx="82806" cy="260951"/>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12" name="Rectangle 11"/>
          <p:cNvSpPr/>
          <p:nvPr userDrawn="1"/>
        </p:nvSpPr>
        <p:spPr bwMode="invGray">
          <a:xfrm>
            <a:off x="92155" y="6445129"/>
            <a:ext cx="417646" cy="292339"/>
          </a:xfrm>
          <a:prstGeom prst="rect">
            <a:avLst/>
          </a:prstGeom>
        </p:spPr>
        <p:txBody>
          <a:bodyPr wrap="none" lIns="121685" tIns="60843" rIns="121685" bIns="60843">
            <a:spAutoFit/>
          </a:bodyPr>
          <a:lstStyle/>
          <a:p>
            <a:pPr algn="ctr" defTabSz="1217112"/>
            <a:fld id="{259F4B34-A25D-4DEF-97BC-C4D92417BF9B}" type="slidenum">
              <a:rPr lang="en-US" sz="1100" smtClean="0">
                <a:solidFill>
                  <a:prstClr val="white"/>
                </a:solidFill>
                <a:cs typeface="Arial" pitchFamily="34" charset="0"/>
              </a:rPr>
              <a:pPr algn="ctr" defTabSz="1217112"/>
              <a:t>‹#›</a:t>
            </a:fld>
            <a:endParaRPr lang="en-US" sz="1100" dirty="0">
              <a:solidFill>
                <a:prstClr val="white"/>
              </a:solidFill>
              <a:cs typeface="Arial" pitchFamily="34" charset="0"/>
            </a:endParaRPr>
          </a:p>
        </p:txBody>
      </p:sp>
      <p:pic>
        <p:nvPicPr>
          <p:cNvPr id="13"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11010768" y="6531499"/>
            <a:ext cx="1009936"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Footer Placeholder 14"/>
          <p:cNvSpPr>
            <a:spLocks noGrp="1"/>
          </p:cNvSpPr>
          <p:nvPr>
            <p:ph type="ftr" sz="quarter" idx="10"/>
          </p:nvPr>
        </p:nvSpPr>
        <p:spPr/>
        <p:txBody>
          <a:bodyPr/>
          <a:lstStyle/>
          <a:p>
            <a:r>
              <a:rPr lang="en-US" sz="1100" cap="all" smtClean="0">
                <a:solidFill>
                  <a:srgbClr val="939598"/>
                </a:solidFill>
                <a:cs typeface="Arial" pitchFamily="34" charset="0"/>
              </a:rPr>
              <a:t>2015 LENOVO INTERNAL. ALL RIGHTS RESERVED.</a:t>
            </a:r>
            <a:endParaRPr lang="en-US" sz="1100" cap="all" dirty="0">
              <a:solidFill>
                <a:srgbClr val="939598"/>
              </a:solidFill>
              <a:cs typeface="Arial" pitchFamily="34" charset="0"/>
            </a:endParaRPr>
          </a:p>
        </p:txBody>
      </p:sp>
    </p:spTree>
    <p:extLst>
      <p:ext uri="{BB962C8B-B14F-4D97-AF65-F5344CB8AC3E}">
        <p14:creationId xmlns:p14="http://schemas.microsoft.com/office/powerpoint/2010/main" val="299155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with Subtitle Content_RESTRICTED">
    <p:bg>
      <p:bgPr>
        <a:solidFill>
          <a:schemeClr val="bg1"/>
        </a:solidFill>
        <a:effectLst/>
      </p:bgPr>
    </p:bg>
    <p:spTree>
      <p:nvGrpSpPr>
        <p:cNvPr id="1" name=""/>
        <p:cNvGrpSpPr/>
        <p:nvPr/>
      </p:nvGrpSpPr>
      <p:grpSpPr>
        <a:xfrm>
          <a:off x="0" y="0"/>
          <a:ext cx="0" cy="0"/>
          <a:chOff x="0" y="0"/>
          <a:chExt cx="0" cy="0"/>
        </a:xfrm>
      </p:grpSpPr>
      <p:pic>
        <p:nvPicPr>
          <p:cNvPr id="16" name="Picture 15" descr="Restricted_03.png"/>
          <p:cNvPicPr>
            <a:picLocks noChangeAspect="1"/>
          </p:cNvPicPr>
          <p:nvPr userDrawn="1"/>
        </p:nvPicPr>
        <p:blipFill>
          <a:blip r:embed="rId2" cstate="email"/>
          <a:stretch>
            <a:fillRect/>
          </a:stretch>
        </p:blipFill>
        <p:spPr>
          <a:xfrm>
            <a:off x="2128205" y="2363887"/>
            <a:ext cx="7932420" cy="2773680"/>
          </a:xfrm>
          <a:prstGeom prst="rect">
            <a:avLst/>
          </a:prstGeom>
        </p:spPr>
      </p:pic>
      <p:sp>
        <p:nvSpPr>
          <p:cNvPr id="8" name="Rectangle 11"/>
          <p:cNvSpPr>
            <a:spLocks noChangeArrowheads="1"/>
          </p:cNvSpPr>
          <p:nvPr userDrawn="1"/>
        </p:nvSpPr>
        <p:spPr bwMode="gray">
          <a:xfrm flipH="1">
            <a:off x="205501" y="255907"/>
            <a:ext cx="11983373" cy="597132"/>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pic>
        <p:nvPicPr>
          <p:cNvPr id="14" name="Picture 13" descr="content-back-withText.jpg"/>
          <p:cNvPicPr>
            <a:picLocks noChangeAspect="1"/>
          </p:cNvPicPr>
          <p:nvPr userDrawn="1"/>
        </p:nvPicPr>
        <p:blipFill>
          <a:blip r:embed="rId3" cstate="email"/>
          <a:srcRect/>
          <a:stretch>
            <a:fillRect/>
          </a:stretch>
        </p:blipFill>
        <p:spPr>
          <a:xfrm>
            <a:off x="205460" y="253525"/>
            <a:ext cx="11983364" cy="599515"/>
          </a:xfrm>
          <a:prstGeom prst="rect">
            <a:avLst/>
          </a:prstGeom>
        </p:spPr>
      </p:pic>
      <p:sp>
        <p:nvSpPr>
          <p:cNvPr id="22" name="Content Placeholder 2"/>
          <p:cNvSpPr>
            <a:spLocks noGrp="1"/>
          </p:cNvSpPr>
          <p:nvPr>
            <p:ph sz="half" idx="1"/>
          </p:nvPr>
        </p:nvSpPr>
        <p:spPr bwMode="gray">
          <a:xfrm>
            <a:off x="277147" y="1795908"/>
            <a:ext cx="11723382" cy="4649239"/>
          </a:xfrm>
          <a:prstGeom prst="rect">
            <a:avLst/>
          </a:prstGeom>
        </p:spPr>
        <p:txBody>
          <a:bodyPr lIns="162264" tIns="81107" rIns="162264" bIns="81107"/>
          <a:lstStyle>
            <a:lvl1pPr marL="226068" indent="-226068">
              <a:lnSpc>
                <a:spcPct val="95000"/>
              </a:lnSpc>
              <a:spcBef>
                <a:spcPts val="800"/>
              </a:spcBef>
              <a:buClr>
                <a:schemeClr val="accent1"/>
              </a:buClr>
              <a:defRPr sz="2400">
                <a:solidFill>
                  <a:srgbClr val="414042"/>
                </a:solidFill>
                <a:latin typeface="Arial" pitchFamily="34" charset="0"/>
                <a:cs typeface="Arial" pitchFamily="34" charset="0"/>
              </a:defRPr>
            </a:lvl1pPr>
            <a:lvl2pPr marL="608475" indent="-228184">
              <a:lnSpc>
                <a:spcPct val="95000"/>
              </a:lnSpc>
              <a:spcBef>
                <a:spcPts val="800"/>
              </a:spcBef>
              <a:buClr>
                <a:schemeClr val="accent1"/>
              </a:buClr>
              <a:buFont typeface="Arial" pitchFamily="34" charset="0"/>
              <a:buChar char="–"/>
              <a:defRPr sz="2000">
                <a:solidFill>
                  <a:srgbClr val="939598"/>
                </a:solidFill>
                <a:latin typeface="Arial" pitchFamily="34" charset="0"/>
                <a:cs typeface="Arial" pitchFamily="34" charset="0"/>
              </a:defRPr>
            </a:lvl2pPr>
            <a:lvl3pPr marL="834545" indent="-150016">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3pPr>
            <a:lvl4pPr marL="1145105" indent="-156339">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4pPr>
            <a:lvl5pPr marL="1443018" indent="-150016">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2"/>
          <p:cNvSpPr>
            <a:spLocks noGrp="1"/>
          </p:cNvSpPr>
          <p:nvPr>
            <p:ph type="body" idx="10"/>
          </p:nvPr>
        </p:nvSpPr>
        <p:spPr bwMode="gray">
          <a:xfrm>
            <a:off x="270421" y="853040"/>
            <a:ext cx="11723382" cy="639763"/>
          </a:xfrm>
          <a:prstGeom prst="rect">
            <a:avLst/>
          </a:prstGeom>
        </p:spPr>
        <p:txBody>
          <a:bodyPr lIns="162264" tIns="81107" rIns="162264" bIns="81107" anchor="ctr" anchorCtr="0">
            <a:normAutofit/>
          </a:bodyPr>
          <a:lstStyle>
            <a:lvl1pPr marL="0" indent="0">
              <a:buNone/>
              <a:defRPr sz="3200" b="0">
                <a:solidFill>
                  <a:schemeClr val="tx2"/>
                </a:solidFill>
                <a:latin typeface="Arial" pitchFamily="34" charset="0"/>
                <a:cs typeface="Arial" pitchFamily="34" charset="0"/>
              </a:defRPr>
            </a:lvl1pPr>
            <a:lvl2pPr marL="608475" indent="0">
              <a:buNone/>
              <a:defRPr sz="2700" b="1"/>
            </a:lvl2pPr>
            <a:lvl3pPr marL="1216950" indent="0">
              <a:buNone/>
              <a:defRPr sz="2400" b="1"/>
            </a:lvl3pPr>
            <a:lvl4pPr marL="1825424" indent="0">
              <a:buNone/>
              <a:defRPr sz="2100" b="1"/>
            </a:lvl4pPr>
            <a:lvl5pPr marL="2433894" indent="0">
              <a:buNone/>
              <a:defRPr sz="2100" b="1"/>
            </a:lvl5pPr>
            <a:lvl6pPr marL="3042359" indent="0">
              <a:buNone/>
              <a:defRPr sz="2100" b="1"/>
            </a:lvl6pPr>
            <a:lvl7pPr marL="3650846" indent="0">
              <a:buNone/>
              <a:defRPr sz="2100" b="1"/>
            </a:lvl7pPr>
            <a:lvl8pPr marL="4259308" indent="0">
              <a:buNone/>
              <a:defRPr sz="2100" b="1"/>
            </a:lvl8pPr>
            <a:lvl9pPr marL="4867768" indent="0">
              <a:buNone/>
              <a:defRPr sz="2100" b="1"/>
            </a:lvl9pPr>
          </a:lstStyle>
          <a:p>
            <a:pPr lvl="0"/>
            <a:r>
              <a:rPr lang="en-US" dirty="0" smtClean="0"/>
              <a:t>Click to edit Master text</a:t>
            </a:r>
          </a:p>
        </p:txBody>
      </p:sp>
      <p:sp>
        <p:nvSpPr>
          <p:cNvPr id="9" name="Title 28"/>
          <p:cNvSpPr>
            <a:spLocks noGrp="1"/>
          </p:cNvSpPr>
          <p:nvPr>
            <p:ph type="title"/>
          </p:nvPr>
        </p:nvSpPr>
        <p:spPr bwMode="gray">
          <a:xfrm>
            <a:off x="283728" y="255907"/>
            <a:ext cx="11905100" cy="597132"/>
          </a:xfrm>
          <a:prstGeom prst="rect">
            <a:avLst/>
          </a:prstGeom>
        </p:spPr>
        <p:txBody>
          <a:bodyPr wrap="square" lIns="162264" tIns="81107" rIns="162264" bIns="81107" anchor="ctr" anchorCtr="0"/>
          <a:lstStyle>
            <a:lvl1pPr marL="0" algn="l" defTabSz="1216950" rtl="0" eaLnBrk="1" latinLnBrk="0" hangingPunct="1">
              <a:lnSpc>
                <a:spcPct val="100000"/>
              </a:lnSpc>
              <a:spcBef>
                <a:spcPct val="0"/>
              </a:spcBef>
              <a:buNone/>
              <a:tabLst>
                <a:tab pos="1216950" algn="l"/>
              </a:tabLst>
              <a:defRPr lang="en-US" sz="3600" kern="1200" cap="none" spc="0" baseline="0" dirty="0">
                <a:solidFill>
                  <a:schemeClr val="bg1"/>
                </a:solidFill>
                <a:latin typeface="Arial" pitchFamily="34" charset="0"/>
                <a:ea typeface="+mn-ea"/>
                <a:cs typeface="Arial" pitchFamily="34" charset="0"/>
              </a:defRPr>
            </a:lvl1pPr>
          </a:lstStyle>
          <a:p>
            <a:r>
              <a:rPr lang="en-US" dirty="0" smtClean="0"/>
              <a:t>Click to edit Master title</a:t>
            </a:r>
            <a:endParaRPr lang="en-US" dirty="0"/>
          </a:p>
        </p:txBody>
      </p:sp>
      <p:sp>
        <p:nvSpPr>
          <p:cNvPr id="10" name="Freeform 12"/>
          <p:cNvSpPr>
            <a:spLocks/>
          </p:cNvSpPr>
          <p:nvPr userDrawn="1"/>
        </p:nvSpPr>
        <p:spPr bwMode="gray">
          <a:xfrm>
            <a:off x="18" y="253531"/>
            <a:ext cx="205442" cy="79272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0 w 10000"/>
              <a:gd name="connsiteY0" fmla="*/ 4381 h 7400"/>
              <a:gd name="connsiteX1" fmla="*/ 6119 w 10000"/>
              <a:gd name="connsiteY1" fmla="*/ 7400 h 7400"/>
              <a:gd name="connsiteX2" fmla="*/ 10000 w 10000"/>
              <a:gd name="connsiteY2" fmla="*/ 5619 h 7400"/>
              <a:gd name="connsiteX3" fmla="*/ 10000 w 10000"/>
              <a:gd name="connsiteY3" fmla="*/ 0 h 7400"/>
              <a:gd name="connsiteX4" fmla="*/ 0 w 10000"/>
              <a:gd name="connsiteY4" fmla="*/ 4381 h 7400"/>
              <a:gd name="connsiteX0" fmla="*/ 0 w 3881"/>
              <a:gd name="connsiteY0" fmla="*/ 2482 h 10000"/>
              <a:gd name="connsiteX1" fmla="*/ 0 w 3881"/>
              <a:gd name="connsiteY1" fmla="*/ 10000 h 10000"/>
              <a:gd name="connsiteX2" fmla="*/ 3881 w 3881"/>
              <a:gd name="connsiteY2" fmla="*/ 7593 h 10000"/>
              <a:gd name="connsiteX3" fmla="*/ 3881 w 3881"/>
              <a:gd name="connsiteY3" fmla="*/ 0 h 10000"/>
              <a:gd name="connsiteX4" fmla="*/ 0 w 3881"/>
              <a:gd name="connsiteY4" fmla="*/ 248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10000">
                <a:moveTo>
                  <a:pt x="0" y="2482"/>
                </a:moveTo>
                <a:lnTo>
                  <a:pt x="0" y="10000"/>
                </a:lnTo>
                <a:lnTo>
                  <a:pt x="3881" y="7593"/>
                </a:lnTo>
                <a:lnTo>
                  <a:pt x="3881" y="0"/>
                </a:lnTo>
                <a:lnTo>
                  <a:pt x="0" y="2482"/>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7" name="Rectangle 7"/>
          <p:cNvSpPr>
            <a:spLocks noChangeArrowheads="1"/>
          </p:cNvSpPr>
          <p:nvPr userDrawn="1"/>
        </p:nvSpPr>
        <p:spPr bwMode="invGray">
          <a:xfrm flipH="1">
            <a:off x="82805" y="6501843"/>
            <a:ext cx="427913"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11" name="Freeform 8"/>
          <p:cNvSpPr>
            <a:spLocks/>
          </p:cNvSpPr>
          <p:nvPr userDrawn="1"/>
        </p:nvSpPr>
        <p:spPr bwMode="invGray">
          <a:xfrm flipH="1">
            <a:off x="2" y="6501842"/>
            <a:ext cx="82806" cy="260951"/>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12" name="Rectangle 11"/>
          <p:cNvSpPr/>
          <p:nvPr userDrawn="1"/>
        </p:nvSpPr>
        <p:spPr bwMode="invGray">
          <a:xfrm>
            <a:off x="92155" y="6445129"/>
            <a:ext cx="417646" cy="292339"/>
          </a:xfrm>
          <a:prstGeom prst="rect">
            <a:avLst/>
          </a:prstGeom>
        </p:spPr>
        <p:txBody>
          <a:bodyPr wrap="none" lIns="121685" tIns="60843" rIns="121685" bIns="60843">
            <a:spAutoFit/>
          </a:bodyPr>
          <a:lstStyle/>
          <a:p>
            <a:pPr algn="ctr" defTabSz="1217112"/>
            <a:fld id="{259F4B34-A25D-4DEF-97BC-C4D92417BF9B}" type="slidenum">
              <a:rPr lang="en-US" sz="1100" smtClean="0">
                <a:solidFill>
                  <a:prstClr val="white"/>
                </a:solidFill>
                <a:cs typeface="Arial" pitchFamily="34" charset="0"/>
              </a:rPr>
              <a:pPr algn="ctr" defTabSz="1217112"/>
              <a:t>‹#›</a:t>
            </a:fld>
            <a:endParaRPr lang="en-US" sz="1100" dirty="0">
              <a:solidFill>
                <a:prstClr val="white"/>
              </a:solidFill>
              <a:cs typeface="Arial" pitchFamily="34" charset="0"/>
            </a:endParaRPr>
          </a:p>
        </p:txBody>
      </p:sp>
      <p:pic>
        <p:nvPicPr>
          <p:cNvPr id="13"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11010768" y="6531499"/>
            <a:ext cx="1009936"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Footer Placeholder 14"/>
          <p:cNvSpPr>
            <a:spLocks noGrp="1"/>
          </p:cNvSpPr>
          <p:nvPr>
            <p:ph type="ftr" sz="quarter" idx="11"/>
          </p:nvPr>
        </p:nvSpPr>
        <p:spPr/>
        <p:txBody>
          <a:bodyPr/>
          <a:lstStyle/>
          <a:p>
            <a:r>
              <a:rPr lang="en-US" sz="1100" cap="all" smtClean="0">
                <a:solidFill>
                  <a:srgbClr val="939598"/>
                </a:solidFill>
                <a:cs typeface="Arial" pitchFamily="34" charset="0"/>
              </a:rPr>
              <a:t>2015 LENOVO INTERNAL. ALL RIGHTS RESERVED.</a:t>
            </a:r>
            <a:endParaRPr lang="en-US" sz="1100" cap="all" dirty="0">
              <a:solidFill>
                <a:srgbClr val="939598"/>
              </a:solidFill>
              <a:cs typeface="Arial" pitchFamily="34" charset="0"/>
            </a:endParaRPr>
          </a:p>
        </p:txBody>
      </p:sp>
    </p:spTree>
    <p:extLst>
      <p:ext uri="{BB962C8B-B14F-4D97-AF65-F5344CB8AC3E}">
        <p14:creationId xmlns:p14="http://schemas.microsoft.com/office/powerpoint/2010/main" val="256064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wo Column Slide_RESTRICTED">
    <p:bg>
      <p:bgPr>
        <a:solidFill>
          <a:schemeClr val="bg1"/>
        </a:solidFill>
        <a:effectLst/>
      </p:bgPr>
    </p:bg>
    <p:spTree>
      <p:nvGrpSpPr>
        <p:cNvPr id="1" name=""/>
        <p:cNvGrpSpPr/>
        <p:nvPr/>
      </p:nvGrpSpPr>
      <p:grpSpPr>
        <a:xfrm>
          <a:off x="0" y="0"/>
          <a:ext cx="0" cy="0"/>
          <a:chOff x="0" y="0"/>
          <a:chExt cx="0" cy="0"/>
        </a:xfrm>
      </p:grpSpPr>
      <p:pic>
        <p:nvPicPr>
          <p:cNvPr id="13" name="Picture 12" descr="Restricted_03.png"/>
          <p:cNvPicPr>
            <a:picLocks noChangeAspect="1"/>
          </p:cNvPicPr>
          <p:nvPr userDrawn="1"/>
        </p:nvPicPr>
        <p:blipFill>
          <a:blip r:embed="rId2" cstate="email"/>
          <a:stretch>
            <a:fillRect/>
          </a:stretch>
        </p:blipFill>
        <p:spPr>
          <a:xfrm>
            <a:off x="2128205" y="2363887"/>
            <a:ext cx="7932420" cy="2773680"/>
          </a:xfrm>
          <a:prstGeom prst="rect">
            <a:avLst/>
          </a:prstGeom>
        </p:spPr>
      </p:pic>
      <p:sp>
        <p:nvSpPr>
          <p:cNvPr id="19" name="Rectangle 11"/>
          <p:cNvSpPr>
            <a:spLocks noChangeArrowheads="1"/>
          </p:cNvSpPr>
          <p:nvPr userDrawn="1"/>
        </p:nvSpPr>
        <p:spPr bwMode="gray">
          <a:xfrm flipH="1">
            <a:off x="205501" y="255907"/>
            <a:ext cx="11983373" cy="597132"/>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pic>
        <p:nvPicPr>
          <p:cNvPr id="25" name="Picture 24" descr="content-back-withText.jpg"/>
          <p:cNvPicPr>
            <a:picLocks noChangeAspect="1"/>
          </p:cNvPicPr>
          <p:nvPr userDrawn="1"/>
        </p:nvPicPr>
        <p:blipFill>
          <a:blip r:embed="rId3" cstate="email"/>
          <a:srcRect/>
          <a:stretch>
            <a:fillRect/>
          </a:stretch>
        </p:blipFill>
        <p:spPr>
          <a:xfrm>
            <a:off x="205460" y="253525"/>
            <a:ext cx="11983364" cy="599515"/>
          </a:xfrm>
          <a:prstGeom prst="rect">
            <a:avLst/>
          </a:prstGeom>
        </p:spPr>
      </p:pic>
      <p:sp>
        <p:nvSpPr>
          <p:cNvPr id="22" name="Content Placeholder 2"/>
          <p:cNvSpPr>
            <a:spLocks noGrp="1"/>
          </p:cNvSpPr>
          <p:nvPr userDrawn="1">
            <p:ph sz="half" idx="1"/>
          </p:nvPr>
        </p:nvSpPr>
        <p:spPr bwMode="gray">
          <a:xfrm>
            <a:off x="283465" y="1335036"/>
            <a:ext cx="5605289" cy="5048191"/>
          </a:xfrm>
          <a:prstGeom prst="rect">
            <a:avLst/>
          </a:prstGeom>
        </p:spPr>
        <p:txBody>
          <a:bodyPr lIns="162264" tIns="81107" rIns="162264" bIns="81107"/>
          <a:lstStyle>
            <a:lvl1pPr marL="226068" indent="-226068">
              <a:lnSpc>
                <a:spcPct val="95000"/>
              </a:lnSpc>
              <a:spcBef>
                <a:spcPts val="800"/>
              </a:spcBef>
              <a:buClr>
                <a:schemeClr val="accent1"/>
              </a:buClr>
              <a:defRPr sz="2400">
                <a:solidFill>
                  <a:srgbClr val="414042"/>
                </a:solidFill>
                <a:latin typeface="Arial" pitchFamily="34" charset="0"/>
                <a:cs typeface="Arial" pitchFamily="34" charset="0"/>
              </a:defRPr>
            </a:lvl1pPr>
            <a:lvl2pPr marL="608475" indent="-228184">
              <a:lnSpc>
                <a:spcPct val="95000"/>
              </a:lnSpc>
              <a:spcBef>
                <a:spcPts val="800"/>
              </a:spcBef>
              <a:buClr>
                <a:schemeClr val="accent1"/>
              </a:buClr>
              <a:buFont typeface="Arial" pitchFamily="34" charset="0"/>
              <a:buChar char="–"/>
              <a:defRPr sz="2000">
                <a:solidFill>
                  <a:srgbClr val="939598"/>
                </a:solidFill>
                <a:latin typeface="Arial" pitchFamily="34" charset="0"/>
                <a:cs typeface="Arial" pitchFamily="34" charset="0"/>
              </a:defRPr>
            </a:lvl2pPr>
            <a:lvl3pPr marL="834545" indent="-150016">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3pPr>
            <a:lvl4pPr marL="1145105" indent="-156339">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4pPr>
            <a:lvl5pPr marL="1443018" indent="-150016">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userDrawn="1">
            <p:ph sz="half" idx="12"/>
          </p:nvPr>
        </p:nvSpPr>
        <p:spPr bwMode="gray">
          <a:xfrm>
            <a:off x="6247920" y="1335036"/>
            <a:ext cx="5735513" cy="5048191"/>
          </a:xfrm>
          <a:prstGeom prst="rect">
            <a:avLst/>
          </a:prstGeom>
        </p:spPr>
        <p:txBody>
          <a:bodyPr lIns="162264" tIns="81107" rIns="162264" bIns="81107"/>
          <a:lstStyle>
            <a:lvl1pPr marL="226068" indent="-226068">
              <a:lnSpc>
                <a:spcPct val="95000"/>
              </a:lnSpc>
              <a:spcBef>
                <a:spcPts val="800"/>
              </a:spcBef>
              <a:buClr>
                <a:schemeClr val="accent1"/>
              </a:buClr>
              <a:defRPr sz="2400">
                <a:solidFill>
                  <a:srgbClr val="414042"/>
                </a:solidFill>
                <a:latin typeface="Arial" pitchFamily="34" charset="0"/>
                <a:cs typeface="Arial" pitchFamily="34" charset="0"/>
              </a:defRPr>
            </a:lvl1pPr>
            <a:lvl2pPr marL="608475" indent="-228184">
              <a:lnSpc>
                <a:spcPct val="95000"/>
              </a:lnSpc>
              <a:spcBef>
                <a:spcPts val="800"/>
              </a:spcBef>
              <a:buClr>
                <a:schemeClr val="accent1"/>
              </a:buClr>
              <a:buFont typeface="Arial" pitchFamily="34" charset="0"/>
              <a:buChar char="–"/>
              <a:defRPr sz="2000">
                <a:solidFill>
                  <a:srgbClr val="939598"/>
                </a:solidFill>
                <a:latin typeface="Arial" pitchFamily="34" charset="0"/>
                <a:cs typeface="Arial" pitchFamily="34" charset="0"/>
              </a:defRPr>
            </a:lvl2pPr>
            <a:lvl3pPr marL="834545" indent="-150016">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3pPr>
            <a:lvl4pPr marL="1145105" indent="-156339">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4pPr>
            <a:lvl5pPr marL="1443018" indent="-150016">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Rectangle 7"/>
          <p:cNvSpPr>
            <a:spLocks noChangeArrowheads="1"/>
          </p:cNvSpPr>
          <p:nvPr userDrawn="1"/>
        </p:nvSpPr>
        <p:spPr bwMode="invGray">
          <a:xfrm flipH="1">
            <a:off x="82805" y="6501843"/>
            <a:ext cx="427913"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14" name="Freeform 8"/>
          <p:cNvSpPr>
            <a:spLocks/>
          </p:cNvSpPr>
          <p:nvPr userDrawn="1"/>
        </p:nvSpPr>
        <p:spPr bwMode="invGray">
          <a:xfrm flipH="1">
            <a:off x="2" y="6501842"/>
            <a:ext cx="82806" cy="260951"/>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16" name="Rectangle 15"/>
          <p:cNvSpPr/>
          <p:nvPr userDrawn="1"/>
        </p:nvSpPr>
        <p:spPr bwMode="invGray">
          <a:xfrm>
            <a:off x="92155" y="6445129"/>
            <a:ext cx="417646" cy="292339"/>
          </a:xfrm>
          <a:prstGeom prst="rect">
            <a:avLst/>
          </a:prstGeom>
        </p:spPr>
        <p:txBody>
          <a:bodyPr wrap="none" lIns="121685" tIns="60843" rIns="121685" bIns="60843">
            <a:spAutoFit/>
          </a:bodyPr>
          <a:lstStyle/>
          <a:p>
            <a:pPr algn="ctr" defTabSz="1217112"/>
            <a:fld id="{259F4B34-A25D-4DEF-97BC-C4D92417BF9B}" type="slidenum">
              <a:rPr lang="en-US" sz="1100" smtClean="0">
                <a:solidFill>
                  <a:prstClr val="white"/>
                </a:solidFill>
                <a:cs typeface="Arial" pitchFamily="34" charset="0"/>
              </a:rPr>
              <a:pPr algn="ctr" defTabSz="1217112"/>
              <a:t>‹#›</a:t>
            </a:fld>
            <a:endParaRPr lang="en-US" sz="1100" dirty="0">
              <a:solidFill>
                <a:prstClr val="white"/>
              </a:solidFill>
              <a:cs typeface="Arial" pitchFamily="34" charset="0"/>
            </a:endParaRPr>
          </a:p>
        </p:txBody>
      </p:sp>
      <p:pic>
        <p:nvPicPr>
          <p:cNvPr id="18"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11010768" y="6531499"/>
            <a:ext cx="1009936"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itle 28"/>
          <p:cNvSpPr>
            <a:spLocks noGrp="1"/>
          </p:cNvSpPr>
          <p:nvPr>
            <p:ph type="title"/>
          </p:nvPr>
        </p:nvSpPr>
        <p:spPr bwMode="gray">
          <a:xfrm>
            <a:off x="283728" y="255907"/>
            <a:ext cx="11905100" cy="597132"/>
          </a:xfrm>
          <a:prstGeom prst="rect">
            <a:avLst/>
          </a:prstGeom>
        </p:spPr>
        <p:txBody>
          <a:bodyPr wrap="square" lIns="162264" tIns="81107" rIns="162264" bIns="81107" anchor="ctr" anchorCtr="0"/>
          <a:lstStyle>
            <a:lvl1pPr marL="0" algn="l" defTabSz="1216950" rtl="0" eaLnBrk="1" latinLnBrk="0" hangingPunct="1">
              <a:lnSpc>
                <a:spcPct val="100000"/>
              </a:lnSpc>
              <a:spcBef>
                <a:spcPct val="0"/>
              </a:spcBef>
              <a:buNone/>
              <a:tabLst>
                <a:tab pos="1216950" algn="l"/>
              </a:tabLst>
              <a:defRPr lang="en-US" sz="3600" kern="1200" cap="none" spc="0" baseline="0" dirty="0">
                <a:solidFill>
                  <a:schemeClr val="bg1"/>
                </a:solidFill>
                <a:latin typeface="Arial" pitchFamily="34" charset="0"/>
                <a:ea typeface="+mn-ea"/>
                <a:cs typeface="Arial" pitchFamily="34" charset="0"/>
              </a:defRPr>
            </a:lvl1pPr>
          </a:lstStyle>
          <a:p>
            <a:r>
              <a:rPr lang="en-US" dirty="0" smtClean="0"/>
              <a:t>Click to edit Master title</a:t>
            </a:r>
            <a:endParaRPr lang="en-US" dirty="0"/>
          </a:p>
        </p:txBody>
      </p:sp>
      <p:sp>
        <p:nvSpPr>
          <p:cNvPr id="24" name="Freeform 12"/>
          <p:cNvSpPr>
            <a:spLocks/>
          </p:cNvSpPr>
          <p:nvPr userDrawn="1"/>
        </p:nvSpPr>
        <p:spPr bwMode="gray">
          <a:xfrm>
            <a:off x="18" y="253531"/>
            <a:ext cx="205442" cy="79272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0 w 10000"/>
              <a:gd name="connsiteY0" fmla="*/ 4381 h 7400"/>
              <a:gd name="connsiteX1" fmla="*/ 6119 w 10000"/>
              <a:gd name="connsiteY1" fmla="*/ 7400 h 7400"/>
              <a:gd name="connsiteX2" fmla="*/ 10000 w 10000"/>
              <a:gd name="connsiteY2" fmla="*/ 5619 h 7400"/>
              <a:gd name="connsiteX3" fmla="*/ 10000 w 10000"/>
              <a:gd name="connsiteY3" fmla="*/ 0 h 7400"/>
              <a:gd name="connsiteX4" fmla="*/ 0 w 10000"/>
              <a:gd name="connsiteY4" fmla="*/ 4381 h 7400"/>
              <a:gd name="connsiteX0" fmla="*/ 0 w 3881"/>
              <a:gd name="connsiteY0" fmla="*/ 2482 h 10000"/>
              <a:gd name="connsiteX1" fmla="*/ 0 w 3881"/>
              <a:gd name="connsiteY1" fmla="*/ 10000 h 10000"/>
              <a:gd name="connsiteX2" fmla="*/ 3881 w 3881"/>
              <a:gd name="connsiteY2" fmla="*/ 7593 h 10000"/>
              <a:gd name="connsiteX3" fmla="*/ 3881 w 3881"/>
              <a:gd name="connsiteY3" fmla="*/ 0 h 10000"/>
              <a:gd name="connsiteX4" fmla="*/ 0 w 3881"/>
              <a:gd name="connsiteY4" fmla="*/ 248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10000">
                <a:moveTo>
                  <a:pt x="0" y="2482"/>
                </a:moveTo>
                <a:lnTo>
                  <a:pt x="0" y="10000"/>
                </a:lnTo>
                <a:lnTo>
                  <a:pt x="3881" y="7593"/>
                </a:lnTo>
                <a:lnTo>
                  <a:pt x="3881" y="0"/>
                </a:lnTo>
                <a:lnTo>
                  <a:pt x="0" y="2482"/>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26" name="Footer Placeholder 25"/>
          <p:cNvSpPr>
            <a:spLocks noGrp="1"/>
          </p:cNvSpPr>
          <p:nvPr>
            <p:ph type="ftr" sz="quarter" idx="13"/>
          </p:nvPr>
        </p:nvSpPr>
        <p:spPr/>
        <p:txBody>
          <a:bodyPr/>
          <a:lstStyle/>
          <a:p>
            <a:r>
              <a:rPr lang="en-US" sz="1100" cap="all" smtClean="0">
                <a:solidFill>
                  <a:srgbClr val="939598"/>
                </a:solidFill>
                <a:cs typeface="Arial" pitchFamily="34" charset="0"/>
              </a:rPr>
              <a:t>2015 LENOVO INTERNAL. ALL RIGHTS RESERVED.</a:t>
            </a:r>
            <a:endParaRPr lang="en-US" sz="1100" cap="all" dirty="0">
              <a:solidFill>
                <a:srgbClr val="939598"/>
              </a:solidFill>
              <a:cs typeface="Arial" pitchFamily="34" charset="0"/>
            </a:endParaRPr>
          </a:p>
        </p:txBody>
      </p:sp>
    </p:spTree>
    <p:extLst>
      <p:ext uri="{BB962C8B-B14F-4D97-AF65-F5344CB8AC3E}">
        <p14:creationId xmlns:p14="http://schemas.microsoft.com/office/powerpoint/2010/main" val="265978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198"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198"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916" indent="0" algn="ctr">
              <a:buNone/>
              <a:defRPr>
                <a:solidFill>
                  <a:schemeClr val="tx1">
                    <a:tint val="75000"/>
                  </a:schemeClr>
                </a:solidFill>
              </a:defRPr>
            </a:lvl2pPr>
            <a:lvl3pPr marL="1217832" indent="0" algn="ctr">
              <a:buNone/>
              <a:defRPr>
                <a:solidFill>
                  <a:schemeClr val="tx1">
                    <a:tint val="75000"/>
                  </a:schemeClr>
                </a:solidFill>
              </a:defRPr>
            </a:lvl3pPr>
            <a:lvl4pPr marL="1826112" indent="0" algn="ctr">
              <a:buNone/>
              <a:defRPr>
                <a:solidFill>
                  <a:schemeClr val="tx1">
                    <a:tint val="75000"/>
                  </a:schemeClr>
                </a:solidFill>
              </a:defRPr>
            </a:lvl4pPr>
            <a:lvl5pPr marL="2435024" indent="0" algn="ctr">
              <a:buNone/>
              <a:defRPr>
                <a:solidFill>
                  <a:schemeClr val="tx1">
                    <a:tint val="75000"/>
                  </a:schemeClr>
                </a:solidFill>
              </a:defRPr>
            </a:lvl5pPr>
            <a:lvl6pPr marL="3043927" indent="0" algn="ctr">
              <a:buNone/>
              <a:defRPr>
                <a:solidFill>
                  <a:schemeClr val="tx1">
                    <a:tint val="75000"/>
                  </a:schemeClr>
                </a:solidFill>
              </a:defRPr>
            </a:lvl6pPr>
            <a:lvl7pPr marL="3652859" indent="0" algn="ctr">
              <a:buNone/>
              <a:defRPr>
                <a:solidFill>
                  <a:schemeClr val="tx1">
                    <a:tint val="75000"/>
                  </a:schemeClr>
                </a:solidFill>
              </a:defRPr>
            </a:lvl7pPr>
            <a:lvl8pPr marL="4261763" indent="0" algn="ctr">
              <a:buNone/>
              <a:defRPr>
                <a:solidFill>
                  <a:schemeClr val="tx1">
                    <a:tint val="75000"/>
                  </a:schemeClr>
                </a:solidFill>
              </a:defRPr>
            </a:lvl8pPr>
            <a:lvl9pPr marL="4870663"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hasCustomPrompt="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a:xfrm rot="16200000">
            <a:off x="10583674" y="3056146"/>
            <a:ext cx="2412867" cy="803787"/>
          </a:xfrm>
          <a:prstGeom prst="rect">
            <a:avLst/>
          </a:prstGeom>
        </p:spPr>
      </p:pic>
      <p:sp>
        <p:nvSpPr>
          <p:cNvPr id="66" name="Picture Placeholder 4"/>
          <p:cNvSpPr>
            <a:spLocks noGrp="1"/>
          </p:cNvSpPr>
          <p:nvPr>
            <p:ph type="pic" sz="quarter" idx="12"/>
          </p:nvPr>
        </p:nvSpPr>
        <p:spPr>
          <a:xfrm>
            <a:off x="9815154" y="3464892"/>
            <a:ext cx="1200545" cy="1199183"/>
          </a:xfrm>
          <a:prstGeom prst="rect">
            <a:avLst/>
          </a:prstGeom>
          <a:ln w="38100">
            <a:noFill/>
          </a:ln>
          <a:effectLst/>
        </p:spPr>
        <p:txBody>
          <a:bodyPr lIns="91332" tIns="45667" rIns="91332" bIns="45667"/>
          <a:lstStyle>
            <a:lvl1pPr>
              <a:defRPr sz="1100"/>
            </a:lvl1pPr>
          </a:lstStyle>
          <a:p>
            <a:pPr marL="0" marR="0" lvl="0" indent="0" defTabSz="913373" eaLnBrk="1" latinLnBrk="0" hangingPunct="1">
              <a:spcBef>
                <a:spcPts val="0"/>
              </a:spcBef>
              <a:spcAft>
                <a:spcPts val="0"/>
              </a:spcAft>
              <a:buClrTx/>
              <a:buSzTx/>
              <a:buFontTx/>
              <a:buNone/>
              <a:defRPr/>
            </a:pPr>
            <a:endParaRPr kumimoji="0" lang="en-US" sz="1900" b="0" i="0" u="none" strike="noStrike" kern="0" cap="none" spc="0" normalizeH="0" baseline="0" noProof="0" dirty="0">
              <a:ln>
                <a:noFill/>
              </a:ln>
              <a:solidFill>
                <a:sysClr val="windowText" lastClr="000000"/>
              </a:solidFill>
              <a:effectLst/>
              <a:uLnTx/>
              <a:uFillTx/>
            </a:endParaRPr>
          </a:p>
        </p:txBody>
      </p:sp>
      <p:sp>
        <p:nvSpPr>
          <p:cNvPr id="67" name="Text Placeholder 17"/>
          <p:cNvSpPr>
            <a:spLocks noGrp="1"/>
          </p:cNvSpPr>
          <p:nvPr>
            <p:ph type="body" sz="quarter" idx="13" hasCustomPrompt="1"/>
          </p:nvPr>
        </p:nvSpPr>
        <p:spPr>
          <a:xfrm>
            <a:off x="9158288" y="4770440"/>
            <a:ext cx="1689100" cy="198437"/>
          </a:xfrm>
          <a:prstGeom prst="rect">
            <a:avLst/>
          </a:prstGeom>
        </p:spPr>
        <p:txBody>
          <a:bodyPr lIns="0" tIns="45667" rIns="45667" bIns="45667"/>
          <a:lstStyle>
            <a:lvl1pPr marL="0" indent="0" algn="r">
              <a:buFontTx/>
              <a:buNone/>
              <a:defRPr sz="1100"/>
            </a:lvl1pPr>
            <a:lvl2pPr marL="341252" indent="0" algn="r">
              <a:buFontTx/>
              <a:buNone/>
              <a:defRPr sz="1100"/>
            </a:lvl2pPr>
            <a:lvl3pPr marL="678693" indent="0" algn="r">
              <a:buFontTx/>
              <a:buNone/>
              <a:defRPr sz="1100"/>
            </a:lvl3pPr>
            <a:lvl4pPr marL="965390" indent="0" algn="r">
              <a:buFontTx/>
              <a:buNone/>
              <a:defRPr sz="1100"/>
            </a:lvl4pPr>
            <a:lvl5pPr marL="1144881" indent="0" algn="r">
              <a:buFontTx/>
              <a:buNone/>
              <a:defRPr sz="1100"/>
            </a:lvl5pPr>
          </a:lstStyle>
          <a:p>
            <a:pPr marL="0" marR="0" lvl="0" indent="0" algn="r" defTabSz="913373" eaLnBrk="1" latinLnBrk="0" hangingPunct="1">
              <a:spcBef>
                <a:spcPts val="0"/>
              </a:spcBef>
              <a:spcAft>
                <a:spcPts val="0"/>
              </a:spcAft>
              <a:buClrTx/>
              <a:buSzTx/>
              <a:buFontTx/>
              <a:buNone/>
              <a:defRPr/>
            </a:pPr>
            <a:r>
              <a:rPr kumimoji="0" lang="en-US" sz="1100" b="0" i="0" u="none" strike="noStrike" kern="0" cap="none" spc="0" normalizeH="0" baseline="0" noProof="0" dirty="0" smtClean="0">
                <a:ln>
                  <a:noFill/>
                </a:ln>
                <a:solidFill>
                  <a:sysClr val="windowText" lastClr="000000"/>
                </a:solidFill>
                <a:effectLst/>
                <a:uLnTx/>
                <a:uFillTx/>
              </a:rPr>
              <a:t>@</a:t>
            </a:r>
            <a:r>
              <a:rPr kumimoji="0" lang="en-US" sz="1100" b="0" i="0" u="none" strike="noStrike" kern="0" cap="none" spc="0" normalizeH="0" baseline="0" noProof="0" dirty="0" err="1" smtClean="0">
                <a:ln>
                  <a:noFill/>
                </a:ln>
                <a:solidFill>
                  <a:sysClr val="windowText" lastClr="000000"/>
                </a:solidFill>
                <a:effectLst/>
                <a:uLnTx/>
                <a:uFillTx/>
              </a:rPr>
              <a:t>twitterhandle</a:t>
            </a:r>
            <a:endParaRPr kumimoji="0" lang="en-US" sz="1100" b="0" i="0" u="none" strike="noStrike" kern="0" cap="none" spc="0" normalizeH="0" baseline="0" noProof="0" dirty="0">
              <a:ln>
                <a:noFill/>
              </a:ln>
              <a:solidFill>
                <a:sysClr val="windowText" lastClr="000000"/>
              </a:solidFill>
              <a:effectLst/>
              <a:uLnTx/>
              <a:uFillTx/>
            </a:endParaRPr>
          </a:p>
        </p:txBody>
      </p:sp>
      <p:grpSp>
        <p:nvGrpSpPr>
          <p:cNvPr id="68" name="Group 67"/>
          <p:cNvGrpSpPr/>
          <p:nvPr userDrawn="1"/>
        </p:nvGrpSpPr>
        <p:grpSpPr>
          <a:xfrm>
            <a:off x="9815154" y="4664474"/>
            <a:ext cx="1200545" cy="305127"/>
            <a:chOff x="9815120" y="4664439"/>
            <a:chExt cx="1200544" cy="305126"/>
          </a:xfrm>
          <a:solidFill>
            <a:srgbClr val="4AC0E0"/>
          </a:solidFill>
        </p:grpSpPr>
        <p:sp>
          <p:nvSpPr>
            <p:cNvPr id="69" name="Rectangle 68"/>
            <p:cNvSpPr/>
            <p:nvPr userDrawn="1"/>
          </p:nvSpPr>
          <p:spPr bwMode="black">
            <a:xfrm>
              <a:off x="9815120" y="4664439"/>
              <a:ext cx="1200544" cy="106726"/>
            </a:xfrm>
            <a:prstGeom prst="rect">
              <a:avLst/>
            </a:prstGeom>
            <a:grpFill/>
            <a:ln w="10795" cap="flat" cmpd="sng" algn="ctr">
              <a:noFill/>
              <a:prstDash val="solid"/>
            </a:ln>
            <a:effectLst/>
          </p:spPr>
          <p:txBody>
            <a:bodyPr rtlCol="0" anchor="ctr"/>
            <a:lstStyle/>
            <a:p>
              <a:pPr marL="0" marR="0" lvl="0" indent="0" algn="ctr" defTabSz="913373" eaLnBrk="1" latinLnBrk="0" hangingPunct="1">
                <a:spcBef>
                  <a:spcPts val="0"/>
                </a:spcBef>
                <a:spcAft>
                  <a:spcPts val="0"/>
                </a:spcAft>
                <a:buClrTx/>
                <a:buSzTx/>
                <a:buFontTx/>
                <a:buNone/>
                <a:defRPr/>
              </a:pPr>
              <a:endParaRPr kumimoji="0" lang="en-US" sz="1900" b="0" i="0" u="none" strike="noStrike" kern="0" cap="none" spc="0" normalizeH="0" baseline="0" noProof="0">
                <a:ln>
                  <a:noFill/>
                </a:ln>
                <a:solidFill>
                  <a:sysClr val="window" lastClr="FFFFFF"/>
                </a:solidFill>
                <a:effectLst/>
                <a:uLnTx/>
                <a:uFillTx/>
                <a:latin typeface="Arial"/>
                <a:ea typeface="+mn-ea"/>
                <a:cs typeface="+mn-cs"/>
              </a:endParaRPr>
            </a:p>
          </p:txBody>
        </p:sp>
        <p:sp>
          <p:nvSpPr>
            <p:cNvPr id="70" name="Rectangle 45"/>
            <p:cNvSpPr/>
            <p:nvPr userDrawn="1"/>
          </p:nvSpPr>
          <p:spPr bwMode="black">
            <a:xfrm>
              <a:off x="10853530" y="4771165"/>
              <a:ext cx="162133" cy="198400"/>
            </a:xfrm>
            <a:custGeom>
              <a:avLst/>
              <a:gdLst>
                <a:gd name="connsiteX0" fmla="*/ 0 w 1200544"/>
                <a:gd name="connsiteY0" fmla="*/ 0 h 106726"/>
                <a:gd name="connsiteX1" fmla="*/ 1200544 w 1200544"/>
                <a:gd name="connsiteY1" fmla="*/ 0 h 106726"/>
                <a:gd name="connsiteX2" fmla="*/ 1200544 w 1200544"/>
                <a:gd name="connsiteY2" fmla="*/ 106726 h 106726"/>
                <a:gd name="connsiteX3" fmla="*/ 0 w 1200544"/>
                <a:gd name="connsiteY3" fmla="*/ 106726 h 106726"/>
                <a:gd name="connsiteX4" fmla="*/ 0 w 1200544"/>
                <a:gd name="connsiteY4" fmla="*/ 0 h 106726"/>
                <a:gd name="connsiteX0-1" fmla="*/ 0 w 1200544"/>
                <a:gd name="connsiteY0-2" fmla="*/ 0 h 106726"/>
                <a:gd name="connsiteX1-3" fmla="*/ 1200544 w 1200544"/>
                <a:gd name="connsiteY1-4" fmla="*/ 0 h 106726"/>
                <a:gd name="connsiteX2-5" fmla="*/ 0 w 1200544"/>
                <a:gd name="connsiteY2-6" fmla="*/ 106726 h 106726"/>
                <a:gd name="connsiteX3-7" fmla="*/ 0 w 1200544"/>
                <a:gd name="connsiteY3-8" fmla="*/ 0 h 106726"/>
              </a:gdLst>
              <a:ahLst/>
              <a:cxnLst>
                <a:cxn ang="0">
                  <a:pos x="connsiteX0-1" y="connsiteY0-2"/>
                </a:cxn>
                <a:cxn ang="0">
                  <a:pos x="connsiteX1-3" y="connsiteY1-4"/>
                </a:cxn>
                <a:cxn ang="0">
                  <a:pos x="connsiteX2-5" y="connsiteY2-6"/>
                </a:cxn>
                <a:cxn ang="0">
                  <a:pos x="connsiteX3-7" y="connsiteY3-8"/>
                </a:cxn>
              </a:cxnLst>
              <a:rect l="l" t="t" r="r" b="b"/>
              <a:pathLst>
                <a:path w="1200544" h="106726">
                  <a:moveTo>
                    <a:pt x="0" y="0"/>
                  </a:moveTo>
                  <a:lnTo>
                    <a:pt x="1200544" y="0"/>
                  </a:lnTo>
                  <a:lnTo>
                    <a:pt x="0" y="106726"/>
                  </a:lnTo>
                  <a:lnTo>
                    <a:pt x="0" y="0"/>
                  </a:lnTo>
                  <a:close/>
                </a:path>
              </a:pathLst>
            </a:custGeom>
            <a:grpFill/>
            <a:ln w="10795" cap="flat" cmpd="sng" algn="ctr">
              <a:noFill/>
              <a:prstDash val="solid"/>
            </a:ln>
            <a:effectLst/>
          </p:spPr>
          <p:txBody>
            <a:bodyPr rtlCol="0" anchor="ctr"/>
            <a:lstStyle/>
            <a:p>
              <a:pPr marL="0" marR="0" lvl="0" indent="0" algn="ctr" defTabSz="913373" eaLnBrk="1" latinLnBrk="0" hangingPunct="1">
                <a:spcBef>
                  <a:spcPts val="0"/>
                </a:spcBef>
                <a:spcAft>
                  <a:spcPts val="0"/>
                </a:spcAft>
                <a:buClrTx/>
                <a:buSzTx/>
                <a:buFontTx/>
                <a:buNone/>
                <a:defRPr/>
              </a:pPr>
              <a:endParaRPr kumimoji="0" lang="en-US" sz="1900" b="0" i="0" u="none" strike="noStrike" kern="0" cap="none" spc="0" normalizeH="0" baseline="0" noProof="0">
                <a:ln>
                  <a:noFill/>
                </a:ln>
                <a:solidFill>
                  <a:sysClr val="window" lastClr="FFFFFF"/>
                </a:solidFill>
                <a:effectLst/>
                <a:uLnTx/>
                <a:uFillTx/>
                <a:latin typeface="Arial"/>
                <a:ea typeface="+mn-ea"/>
                <a:cs typeface="+mn-cs"/>
              </a:endParaRPr>
            </a:p>
          </p:txBody>
        </p:sp>
      </p:grpSp>
      <p:sp>
        <p:nvSpPr>
          <p:cNvPr id="54" name="Rectangle 53"/>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cxnSp>
        <p:nvCxnSpPr>
          <p:cNvPr id="63" name="Straight Connector 62"/>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rt Slide - With Background &amp; Shelf">
    <p:spTree>
      <p:nvGrpSpPr>
        <p:cNvPr id="1" name=""/>
        <p:cNvGrpSpPr/>
        <p:nvPr/>
      </p:nvGrpSpPr>
      <p:grpSpPr>
        <a:xfrm>
          <a:off x="0" y="0"/>
          <a:ext cx="0" cy="0"/>
          <a:chOff x="0" y="0"/>
          <a:chExt cx="0" cy="0"/>
        </a:xfrm>
      </p:grpSpPr>
      <p:sp>
        <p:nvSpPr>
          <p:cNvPr id="12" name="Rectangle 1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3" name="Chart Placeholder 2"/>
          <p:cNvSpPr>
            <a:spLocks noGrp="1"/>
          </p:cNvSpPr>
          <p:nvPr>
            <p:ph type="chart" sz="quarter" idx="10" hasCustomPrompt="1"/>
          </p:nvPr>
        </p:nvSpPr>
        <p:spPr bwMode="gray">
          <a:xfrm>
            <a:off x="548641" y="1179577"/>
            <a:ext cx="11073385" cy="5209683"/>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mtClean="0"/>
              <a:t>‹#›</a:t>
            </a:fld>
            <a:endParaRPr lang="en-US" dirty="0" smtClean="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hart Slide_RESTRICTED">
    <p:spTree>
      <p:nvGrpSpPr>
        <p:cNvPr id="1" name=""/>
        <p:cNvGrpSpPr/>
        <p:nvPr/>
      </p:nvGrpSpPr>
      <p:grpSpPr>
        <a:xfrm>
          <a:off x="0" y="0"/>
          <a:ext cx="0" cy="0"/>
          <a:chOff x="0" y="0"/>
          <a:chExt cx="0" cy="0"/>
        </a:xfrm>
      </p:grpSpPr>
      <p:pic>
        <p:nvPicPr>
          <p:cNvPr id="15" name="Picture 14" descr="Restricted_03.png"/>
          <p:cNvPicPr>
            <a:picLocks noChangeAspect="1"/>
          </p:cNvPicPr>
          <p:nvPr userDrawn="1"/>
        </p:nvPicPr>
        <p:blipFill>
          <a:blip r:embed="rId2" cstate="email"/>
          <a:stretch>
            <a:fillRect/>
          </a:stretch>
        </p:blipFill>
        <p:spPr>
          <a:xfrm>
            <a:off x="2128205" y="2363887"/>
            <a:ext cx="7932420" cy="2773680"/>
          </a:xfrm>
          <a:prstGeom prst="rect">
            <a:avLst/>
          </a:prstGeom>
        </p:spPr>
      </p:pic>
      <p:sp>
        <p:nvSpPr>
          <p:cNvPr id="7" name="Rectangle 11"/>
          <p:cNvSpPr>
            <a:spLocks noChangeArrowheads="1"/>
          </p:cNvSpPr>
          <p:nvPr userDrawn="1"/>
        </p:nvSpPr>
        <p:spPr bwMode="gray">
          <a:xfrm flipH="1">
            <a:off x="205501" y="255907"/>
            <a:ext cx="11983373" cy="597132"/>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pic>
        <p:nvPicPr>
          <p:cNvPr id="13" name="Picture 12" descr="content-back-withText.jpg"/>
          <p:cNvPicPr>
            <a:picLocks noChangeAspect="1"/>
          </p:cNvPicPr>
          <p:nvPr userDrawn="1"/>
        </p:nvPicPr>
        <p:blipFill>
          <a:blip r:embed="rId3" cstate="email"/>
          <a:srcRect/>
          <a:stretch>
            <a:fillRect/>
          </a:stretch>
        </p:blipFill>
        <p:spPr>
          <a:xfrm>
            <a:off x="205460" y="253525"/>
            <a:ext cx="11983364" cy="599515"/>
          </a:xfrm>
          <a:prstGeom prst="rect">
            <a:avLst/>
          </a:prstGeom>
        </p:spPr>
      </p:pic>
      <p:sp>
        <p:nvSpPr>
          <p:cNvPr id="3" name="Chart Placeholder 2"/>
          <p:cNvSpPr>
            <a:spLocks noGrp="1"/>
          </p:cNvSpPr>
          <p:nvPr>
            <p:ph type="chart" sz="quarter" idx="10" hasCustomPrompt="1"/>
          </p:nvPr>
        </p:nvSpPr>
        <p:spPr bwMode="gray">
          <a:xfrm>
            <a:off x="222365" y="1456767"/>
            <a:ext cx="11744096" cy="4881880"/>
          </a:xfrm>
          <a:prstGeom prst="rect">
            <a:avLst/>
          </a:prstGeom>
        </p:spPr>
        <p:txBody>
          <a:bodyPr lIns="162264" tIns="1135797" rIns="162264" bIns="8110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8" name="Freeform 12"/>
          <p:cNvSpPr>
            <a:spLocks/>
          </p:cNvSpPr>
          <p:nvPr userDrawn="1"/>
        </p:nvSpPr>
        <p:spPr bwMode="gray">
          <a:xfrm>
            <a:off x="18" y="253531"/>
            <a:ext cx="205442" cy="79272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0 w 10000"/>
              <a:gd name="connsiteY0" fmla="*/ 4381 h 7400"/>
              <a:gd name="connsiteX1" fmla="*/ 6119 w 10000"/>
              <a:gd name="connsiteY1" fmla="*/ 7400 h 7400"/>
              <a:gd name="connsiteX2" fmla="*/ 10000 w 10000"/>
              <a:gd name="connsiteY2" fmla="*/ 5619 h 7400"/>
              <a:gd name="connsiteX3" fmla="*/ 10000 w 10000"/>
              <a:gd name="connsiteY3" fmla="*/ 0 h 7400"/>
              <a:gd name="connsiteX4" fmla="*/ 0 w 10000"/>
              <a:gd name="connsiteY4" fmla="*/ 4381 h 7400"/>
              <a:gd name="connsiteX0" fmla="*/ 0 w 3881"/>
              <a:gd name="connsiteY0" fmla="*/ 2482 h 10000"/>
              <a:gd name="connsiteX1" fmla="*/ 0 w 3881"/>
              <a:gd name="connsiteY1" fmla="*/ 10000 h 10000"/>
              <a:gd name="connsiteX2" fmla="*/ 3881 w 3881"/>
              <a:gd name="connsiteY2" fmla="*/ 7593 h 10000"/>
              <a:gd name="connsiteX3" fmla="*/ 3881 w 3881"/>
              <a:gd name="connsiteY3" fmla="*/ 0 h 10000"/>
              <a:gd name="connsiteX4" fmla="*/ 0 w 3881"/>
              <a:gd name="connsiteY4" fmla="*/ 2482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10000">
                <a:moveTo>
                  <a:pt x="0" y="2482"/>
                </a:moveTo>
                <a:lnTo>
                  <a:pt x="0" y="10000"/>
                </a:lnTo>
                <a:lnTo>
                  <a:pt x="3881" y="7593"/>
                </a:lnTo>
                <a:lnTo>
                  <a:pt x="3881" y="0"/>
                </a:lnTo>
                <a:lnTo>
                  <a:pt x="0" y="2482"/>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9" name="Title 28"/>
          <p:cNvSpPr>
            <a:spLocks noGrp="1"/>
          </p:cNvSpPr>
          <p:nvPr>
            <p:ph type="title" hasCustomPrompt="1"/>
          </p:nvPr>
        </p:nvSpPr>
        <p:spPr bwMode="gray">
          <a:xfrm>
            <a:off x="283728" y="255907"/>
            <a:ext cx="11905100" cy="597132"/>
          </a:xfrm>
          <a:prstGeom prst="rect">
            <a:avLst/>
          </a:prstGeom>
        </p:spPr>
        <p:txBody>
          <a:bodyPr wrap="square" lIns="162264" tIns="81107" rIns="162264" bIns="81107" anchor="ctr" anchorCtr="0"/>
          <a:lstStyle>
            <a:lvl1pPr marL="0" algn="l" defTabSz="1216950" rtl="0" eaLnBrk="1" latinLnBrk="0" hangingPunct="1">
              <a:lnSpc>
                <a:spcPct val="100000"/>
              </a:lnSpc>
              <a:spcBef>
                <a:spcPct val="0"/>
              </a:spcBef>
              <a:buNone/>
              <a:tabLst>
                <a:tab pos="1216950" algn="l"/>
              </a:tabLst>
              <a:defRPr lang="en-US" sz="3600" kern="1200" cap="none" spc="0" baseline="0" dirty="0">
                <a:solidFill>
                  <a:schemeClr val="bg1"/>
                </a:solidFill>
                <a:latin typeface="Arial" pitchFamily="34" charset="0"/>
                <a:ea typeface="+mn-ea"/>
                <a:cs typeface="Arial" pitchFamily="34" charset="0"/>
              </a:defRPr>
            </a:lvl1pPr>
          </a:lstStyle>
          <a:p>
            <a:r>
              <a:rPr lang="en-US" dirty="0" smtClean="0"/>
              <a:t>Click To Edit Master Title</a:t>
            </a:r>
            <a:endParaRPr lang="en-US" dirty="0"/>
          </a:p>
        </p:txBody>
      </p:sp>
      <p:sp>
        <p:nvSpPr>
          <p:cNvPr id="6" name="Rectangle 7"/>
          <p:cNvSpPr>
            <a:spLocks noChangeArrowheads="1"/>
          </p:cNvSpPr>
          <p:nvPr userDrawn="1"/>
        </p:nvSpPr>
        <p:spPr bwMode="invGray">
          <a:xfrm flipH="1">
            <a:off x="82805" y="6501843"/>
            <a:ext cx="427913"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10" name="Freeform 8"/>
          <p:cNvSpPr>
            <a:spLocks/>
          </p:cNvSpPr>
          <p:nvPr userDrawn="1"/>
        </p:nvSpPr>
        <p:spPr bwMode="invGray">
          <a:xfrm flipH="1">
            <a:off x="2" y="6501842"/>
            <a:ext cx="82806" cy="260951"/>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11" name="Rectangle 10"/>
          <p:cNvSpPr/>
          <p:nvPr userDrawn="1"/>
        </p:nvSpPr>
        <p:spPr bwMode="invGray">
          <a:xfrm>
            <a:off x="92155" y="6445129"/>
            <a:ext cx="417646" cy="292339"/>
          </a:xfrm>
          <a:prstGeom prst="rect">
            <a:avLst/>
          </a:prstGeom>
        </p:spPr>
        <p:txBody>
          <a:bodyPr wrap="none" lIns="121685" tIns="60843" rIns="121685" bIns="60843">
            <a:spAutoFit/>
          </a:bodyPr>
          <a:lstStyle/>
          <a:p>
            <a:pPr algn="ctr" defTabSz="1217112"/>
            <a:fld id="{259F4B34-A25D-4DEF-97BC-C4D92417BF9B}" type="slidenum">
              <a:rPr lang="en-US" sz="1100" smtClean="0">
                <a:solidFill>
                  <a:prstClr val="white"/>
                </a:solidFill>
                <a:cs typeface="Arial" pitchFamily="34" charset="0"/>
              </a:rPr>
              <a:pPr algn="ctr" defTabSz="1217112"/>
              <a:t>‹#›</a:t>
            </a:fld>
            <a:endParaRPr lang="en-US" sz="1100" dirty="0">
              <a:solidFill>
                <a:prstClr val="white"/>
              </a:solidFill>
              <a:cs typeface="Arial" pitchFamily="34" charset="0"/>
            </a:endParaRPr>
          </a:p>
        </p:txBody>
      </p:sp>
      <p:pic>
        <p:nvPicPr>
          <p:cNvPr id="12"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gray">
          <a:xfrm>
            <a:off x="11010768" y="6531499"/>
            <a:ext cx="1009936"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Footer Placeholder 13"/>
          <p:cNvSpPr>
            <a:spLocks noGrp="1"/>
          </p:cNvSpPr>
          <p:nvPr>
            <p:ph type="ftr" sz="quarter" idx="11"/>
          </p:nvPr>
        </p:nvSpPr>
        <p:spPr/>
        <p:txBody>
          <a:bodyPr/>
          <a:lstStyle/>
          <a:p>
            <a:r>
              <a:rPr lang="en-US" sz="1100" cap="all" smtClean="0">
                <a:solidFill>
                  <a:srgbClr val="939598"/>
                </a:solidFill>
                <a:cs typeface="Arial" pitchFamily="34" charset="0"/>
              </a:rPr>
              <a:t>2015 LENOVO INTERNAL. ALL RIGHTS RESERVED.</a:t>
            </a:r>
            <a:endParaRPr lang="en-US" sz="1100" cap="all" dirty="0">
              <a:solidFill>
                <a:srgbClr val="939598"/>
              </a:solidFill>
              <a:cs typeface="Arial" pitchFamily="34" charset="0"/>
            </a:endParaRPr>
          </a:p>
        </p:txBody>
      </p:sp>
    </p:spTree>
    <p:extLst>
      <p:ext uri="{BB962C8B-B14F-4D97-AF65-F5344CB8AC3E}">
        <p14:creationId xmlns:p14="http://schemas.microsoft.com/office/powerpoint/2010/main" val="384625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Blank Slide_RESTRICTED">
    <p:spTree>
      <p:nvGrpSpPr>
        <p:cNvPr id="1" name=""/>
        <p:cNvGrpSpPr/>
        <p:nvPr/>
      </p:nvGrpSpPr>
      <p:grpSpPr>
        <a:xfrm>
          <a:off x="0" y="0"/>
          <a:ext cx="0" cy="0"/>
          <a:chOff x="0" y="0"/>
          <a:chExt cx="0" cy="0"/>
        </a:xfrm>
      </p:grpSpPr>
      <p:sp>
        <p:nvSpPr>
          <p:cNvPr id="11" name="Rectangle 7"/>
          <p:cNvSpPr>
            <a:spLocks noChangeArrowheads="1"/>
          </p:cNvSpPr>
          <p:nvPr userDrawn="1"/>
        </p:nvSpPr>
        <p:spPr bwMode="invGray">
          <a:xfrm flipH="1">
            <a:off x="82805" y="6501843"/>
            <a:ext cx="427913" cy="17651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12" name="Freeform 8"/>
          <p:cNvSpPr>
            <a:spLocks/>
          </p:cNvSpPr>
          <p:nvPr userDrawn="1"/>
        </p:nvSpPr>
        <p:spPr bwMode="invGray">
          <a:xfrm flipH="1">
            <a:off x="2" y="6501842"/>
            <a:ext cx="82806" cy="260951"/>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2903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544"/>
              <a:gd name="connsiteX1" fmla="*/ 6910 w 6910"/>
              <a:gd name="connsiteY1" fmla="*/ 2903 h 8544"/>
              <a:gd name="connsiteX2" fmla="*/ 6910 w 6910"/>
              <a:gd name="connsiteY2" fmla="*/ 8544 h 8544"/>
              <a:gd name="connsiteX3" fmla="*/ 0 w 6910"/>
              <a:gd name="connsiteY3" fmla="*/ 5780 h 8544"/>
              <a:gd name="connsiteX4" fmla="*/ 0 w 6910"/>
              <a:gd name="connsiteY4" fmla="*/ 0 h 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544">
                <a:moveTo>
                  <a:pt x="0" y="0"/>
                </a:moveTo>
                <a:lnTo>
                  <a:pt x="6910" y="2903"/>
                </a:lnTo>
                <a:lnTo>
                  <a:pt x="6910" y="8544"/>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685" tIns="60843" rIns="121685" bIns="60843" numCol="1" spcCol="0" rtlCol="0" fromWordArt="0" anchor="ctr" anchorCtr="0" forceAA="0" compatLnSpc="1">
            <a:prstTxWarp prst="textNoShape">
              <a:avLst/>
            </a:prstTxWarp>
            <a:noAutofit/>
          </a:bodyPr>
          <a:lstStyle/>
          <a:p>
            <a:pPr algn="ctr" defTabSz="1217112"/>
            <a:endParaRPr lang="en-US" sz="1900" dirty="0">
              <a:solidFill>
                <a:prstClr val="white"/>
              </a:solidFill>
              <a:latin typeface="Foundry Gridnik Medium" pitchFamily="50" charset="0"/>
            </a:endParaRPr>
          </a:p>
        </p:txBody>
      </p:sp>
      <p:sp>
        <p:nvSpPr>
          <p:cNvPr id="13" name="Rectangle 12"/>
          <p:cNvSpPr/>
          <p:nvPr userDrawn="1"/>
        </p:nvSpPr>
        <p:spPr bwMode="invGray">
          <a:xfrm>
            <a:off x="92155" y="6445129"/>
            <a:ext cx="417646" cy="292339"/>
          </a:xfrm>
          <a:prstGeom prst="rect">
            <a:avLst/>
          </a:prstGeom>
        </p:spPr>
        <p:txBody>
          <a:bodyPr wrap="none" lIns="121685" tIns="60843" rIns="121685" bIns="60843">
            <a:spAutoFit/>
          </a:bodyPr>
          <a:lstStyle/>
          <a:p>
            <a:pPr algn="ctr" defTabSz="1217112"/>
            <a:fld id="{259F4B34-A25D-4DEF-97BC-C4D92417BF9B}" type="slidenum">
              <a:rPr lang="en-US" sz="1100" smtClean="0">
                <a:solidFill>
                  <a:prstClr val="white"/>
                </a:solidFill>
                <a:cs typeface="Arial" pitchFamily="34" charset="0"/>
              </a:rPr>
              <a:pPr algn="ctr" defTabSz="1217112"/>
              <a:t>‹#›</a:t>
            </a:fld>
            <a:endParaRPr lang="en-US" sz="1100" dirty="0">
              <a:solidFill>
                <a:prstClr val="white"/>
              </a:solidFill>
              <a:cs typeface="Arial" pitchFamily="34" charset="0"/>
            </a:endParaRPr>
          </a:p>
        </p:txBody>
      </p:sp>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gray">
          <a:xfrm>
            <a:off x="11010768" y="6531499"/>
            <a:ext cx="1009936" cy="16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0"/>
          </p:nvPr>
        </p:nvSpPr>
        <p:spPr/>
        <p:txBody>
          <a:bodyPr/>
          <a:lstStyle/>
          <a:p>
            <a:r>
              <a:rPr lang="en-US" sz="1100" cap="all" smtClean="0">
                <a:solidFill>
                  <a:srgbClr val="939598"/>
                </a:solidFill>
                <a:cs typeface="Arial" pitchFamily="34" charset="0"/>
              </a:rPr>
              <a:t>2015 LENOVO INTERNAL. ALL RIGHTS RESERVED.</a:t>
            </a:r>
            <a:endParaRPr lang="en-US" sz="1100" cap="all" dirty="0">
              <a:solidFill>
                <a:srgbClr val="939598"/>
              </a:solidFill>
              <a:cs typeface="Arial" pitchFamily="34" charset="0"/>
            </a:endParaRPr>
          </a:p>
        </p:txBody>
      </p:sp>
      <p:pic>
        <p:nvPicPr>
          <p:cNvPr id="7" name="Picture 6" descr="Restricted_03.png"/>
          <p:cNvPicPr>
            <a:picLocks noChangeAspect="1"/>
          </p:cNvPicPr>
          <p:nvPr userDrawn="1"/>
        </p:nvPicPr>
        <p:blipFill>
          <a:blip r:embed="rId3" cstate="email"/>
          <a:stretch>
            <a:fillRect/>
          </a:stretch>
        </p:blipFill>
        <p:spPr>
          <a:xfrm>
            <a:off x="2128205" y="2363887"/>
            <a:ext cx="7932420" cy="2773680"/>
          </a:xfrm>
          <a:prstGeom prst="rect">
            <a:avLst/>
          </a:prstGeom>
        </p:spPr>
      </p:pic>
    </p:spTree>
    <p:extLst>
      <p:ext uri="{BB962C8B-B14F-4D97-AF65-F5344CB8AC3E}">
        <p14:creationId xmlns:p14="http://schemas.microsoft.com/office/powerpoint/2010/main" val="134759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8" name="Rectangle 7"/>
          <p:cNvSpPr/>
          <p:nvPr userDrawn="1"/>
        </p:nvSpPr>
        <p:spPr>
          <a:xfrm>
            <a:off x="0" y="893"/>
            <a:ext cx="1218882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07" tIns="60853" rIns="121707" bIns="60853" rtlCol="0" anchor="ctr"/>
          <a:lstStyle/>
          <a:p>
            <a:pPr algn="ctr" defTabSz="1217112"/>
            <a:endParaRPr lang="en-US" sz="1900">
              <a:solidFill>
                <a:prstClr val="white"/>
              </a:solidFill>
            </a:endParaRPr>
          </a:p>
        </p:txBody>
      </p:sp>
      <p:pic>
        <p:nvPicPr>
          <p:cNvPr id="9" name="Picture 8" descr="segue-back.png"/>
          <p:cNvPicPr>
            <a:picLocks noChangeAspect="1"/>
          </p:cNvPicPr>
          <p:nvPr userDrawn="1"/>
        </p:nvPicPr>
        <p:blipFill>
          <a:blip r:embed="rId2" cstate="email"/>
          <a:stretch>
            <a:fillRect/>
          </a:stretch>
        </p:blipFill>
        <p:spPr>
          <a:xfrm>
            <a:off x="3" y="904"/>
            <a:ext cx="12188824" cy="6856215"/>
          </a:xfrm>
          <a:prstGeom prst="rect">
            <a:avLst/>
          </a:prstGeom>
        </p:spPr>
      </p:pic>
      <p:pic>
        <p:nvPicPr>
          <p:cNvPr id="4" name="Picture 2" descr="C:\Users\Kathy\Documents\Corporate PPT Template\FINAL\ppt-images\NoTexture_Closing.png"/>
          <p:cNvPicPr>
            <a:picLocks noChangeAspect="1" noChangeArrowheads="1"/>
          </p:cNvPicPr>
          <p:nvPr userDrawn="1"/>
        </p:nvPicPr>
        <p:blipFill>
          <a:blip r:embed="rId3" cstate="email"/>
          <a:stretch>
            <a:fillRect/>
          </a:stretch>
        </p:blipFill>
        <p:spPr bwMode="auto">
          <a:xfrm rot="-1260000">
            <a:off x="1019495" y="3186975"/>
            <a:ext cx="10149840" cy="762324"/>
          </a:xfrm>
          <a:prstGeom prst="rect">
            <a:avLst/>
          </a:prstGeom>
          <a:noFill/>
        </p:spPr>
      </p:pic>
    </p:spTree>
    <p:extLst>
      <p:ext uri="{BB962C8B-B14F-4D97-AF65-F5344CB8AC3E}">
        <p14:creationId xmlns:p14="http://schemas.microsoft.com/office/powerpoint/2010/main" val="310550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101"/>
          <p:cNvSpPr/>
          <p:nvPr userDrawn="1"/>
        </p:nvSpPr>
        <p:spPr>
          <a:xfrm>
            <a:off x="0" y="0"/>
            <a:ext cx="12188825" cy="6856413"/>
          </a:xfrm>
          <a:prstGeom prst="rect">
            <a:avLst/>
          </a:prstGeom>
          <a:solidFill>
            <a:srgbClr val="7F7F7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17" tIns="60859" rIns="121717" bIns="60859" anchor="ctr"/>
          <a:lstStyle/>
          <a:p>
            <a:pPr algn="ctr" defTabSz="1217214">
              <a:defRPr/>
            </a:pPr>
            <a:endParaRPr lang="en-US">
              <a:solidFill>
                <a:prstClr val="white"/>
              </a:solidFill>
            </a:endParaRPr>
          </a:p>
        </p:txBody>
      </p:sp>
      <p:pic>
        <p:nvPicPr>
          <p:cNvPr id="5" name="Picture 102" descr="title-back.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91"/>
            <a:ext cx="12188825"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103"/>
          <p:cNvSpPr/>
          <p:nvPr userDrawn="1"/>
        </p:nvSpPr>
        <p:spPr>
          <a:xfrm rot="20340000">
            <a:off x="3690505" y="3929065"/>
            <a:ext cx="8980794" cy="766763"/>
          </a:xfrm>
          <a:custGeom>
            <a:avLst/>
            <a:gdLst>
              <a:gd name="connsiteX0" fmla="*/ 0 w 10017679"/>
              <a:gd name="connsiteY0" fmla="*/ 0 h 763723"/>
              <a:gd name="connsiteX1" fmla="*/ 10017679 w 10017679"/>
              <a:gd name="connsiteY1" fmla="*/ 0 h 763723"/>
              <a:gd name="connsiteX2" fmla="*/ 10017679 w 10017679"/>
              <a:gd name="connsiteY2" fmla="*/ 763723 h 763723"/>
              <a:gd name="connsiteX3" fmla="*/ 0 w 10017679"/>
              <a:gd name="connsiteY3" fmla="*/ 763723 h 763723"/>
              <a:gd name="connsiteX4" fmla="*/ 0 w 10017679"/>
              <a:gd name="connsiteY4" fmla="*/ 0 h 763723"/>
              <a:gd name="connsiteX0" fmla="*/ 0 w 10017679"/>
              <a:gd name="connsiteY0" fmla="*/ 0 h 763723"/>
              <a:gd name="connsiteX1" fmla="*/ 10017679 w 10017679"/>
              <a:gd name="connsiteY1" fmla="*/ 0 h 763723"/>
              <a:gd name="connsiteX2" fmla="*/ 9726277 w 10017679"/>
              <a:gd name="connsiteY2" fmla="*/ 706279 h 763723"/>
              <a:gd name="connsiteX3" fmla="*/ 0 w 10017679"/>
              <a:gd name="connsiteY3" fmla="*/ 763723 h 763723"/>
              <a:gd name="connsiteX4" fmla="*/ 0 w 10017679"/>
              <a:gd name="connsiteY4" fmla="*/ 0 h 763723"/>
              <a:gd name="connsiteX0" fmla="*/ 0 w 10017679"/>
              <a:gd name="connsiteY0" fmla="*/ 0 h 763723"/>
              <a:gd name="connsiteX1" fmla="*/ 10017679 w 10017679"/>
              <a:gd name="connsiteY1" fmla="*/ 0 h 763723"/>
              <a:gd name="connsiteX2" fmla="*/ 9708073 w 10017679"/>
              <a:gd name="connsiteY2" fmla="*/ 753704 h 763723"/>
              <a:gd name="connsiteX3" fmla="*/ 0 w 10017679"/>
              <a:gd name="connsiteY3" fmla="*/ 763723 h 763723"/>
              <a:gd name="connsiteX4" fmla="*/ 0 w 10017679"/>
              <a:gd name="connsiteY4" fmla="*/ 0 h 763723"/>
              <a:gd name="connsiteX0" fmla="*/ 0 w 9999997"/>
              <a:gd name="connsiteY0" fmla="*/ 6788 h 770511"/>
              <a:gd name="connsiteX1" fmla="*/ 9999997 w 9999997"/>
              <a:gd name="connsiteY1" fmla="*/ 0 h 770511"/>
              <a:gd name="connsiteX2" fmla="*/ 9708073 w 9999997"/>
              <a:gd name="connsiteY2" fmla="*/ 760492 h 770511"/>
              <a:gd name="connsiteX3" fmla="*/ 0 w 9999997"/>
              <a:gd name="connsiteY3" fmla="*/ 770511 h 770511"/>
              <a:gd name="connsiteX4" fmla="*/ 0 w 9999997"/>
              <a:gd name="connsiteY4" fmla="*/ 6788 h 770511"/>
              <a:gd name="connsiteX0" fmla="*/ 0 w 9999997"/>
              <a:gd name="connsiteY0" fmla="*/ 6788 h 770987"/>
              <a:gd name="connsiteX1" fmla="*/ 9999997 w 9999997"/>
              <a:gd name="connsiteY1" fmla="*/ 0 h 770987"/>
              <a:gd name="connsiteX2" fmla="*/ 9313641 w 9999997"/>
              <a:gd name="connsiteY2" fmla="*/ 770987 h 770987"/>
              <a:gd name="connsiteX3" fmla="*/ 0 w 9999997"/>
              <a:gd name="connsiteY3" fmla="*/ 770511 h 770987"/>
              <a:gd name="connsiteX4" fmla="*/ 0 w 9999997"/>
              <a:gd name="connsiteY4" fmla="*/ 6788 h 770987"/>
              <a:gd name="connsiteX0" fmla="*/ 0 w 9739269"/>
              <a:gd name="connsiteY0" fmla="*/ 2795 h 766994"/>
              <a:gd name="connsiteX1" fmla="*/ 9739269 w 9739269"/>
              <a:gd name="connsiteY1" fmla="*/ 0 h 766994"/>
              <a:gd name="connsiteX2" fmla="*/ 9313641 w 9739269"/>
              <a:gd name="connsiteY2" fmla="*/ 766994 h 766994"/>
              <a:gd name="connsiteX3" fmla="*/ 0 w 9739269"/>
              <a:gd name="connsiteY3" fmla="*/ 766518 h 766994"/>
              <a:gd name="connsiteX4" fmla="*/ 0 w 9739269"/>
              <a:gd name="connsiteY4" fmla="*/ 2795 h 766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9269" h="766994">
                <a:moveTo>
                  <a:pt x="0" y="2795"/>
                </a:moveTo>
                <a:lnTo>
                  <a:pt x="9739269" y="0"/>
                </a:lnTo>
                <a:lnTo>
                  <a:pt x="9313641" y="766994"/>
                </a:lnTo>
                <a:lnTo>
                  <a:pt x="0" y="766518"/>
                </a:lnTo>
                <a:lnTo>
                  <a:pt x="0" y="2795"/>
                </a:lnTo>
                <a:close/>
              </a:path>
            </a:pathLst>
          </a:custGeom>
          <a:solidFill>
            <a:srgbClr val="41404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17" tIns="60859" rIns="121717" bIns="60859" anchor="ctr"/>
          <a:lstStyle/>
          <a:p>
            <a:pPr algn="ctr" defTabSz="1217214">
              <a:defRPr/>
            </a:pPr>
            <a:endParaRPr lang="en-US">
              <a:solidFill>
                <a:prstClr val="white"/>
              </a:solidFill>
            </a:endParaRPr>
          </a:p>
        </p:txBody>
      </p:sp>
      <p:sp>
        <p:nvSpPr>
          <p:cNvPr id="7" name="Freeform 104"/>
          <p:cNvSpPr/>
          <p:nvPr userDrawn="1"/>
        </p:nvSpPr>
        <p:spPr>
          <a:xfrm rot="20340000">
            <a:off x="-1123612" y="1706571"/>
            <a:ext cx="14372657" cy="2725737"/>
          </a:xfrm>
          <a:custGeom>
            <a:avLst/>
            <a:gdLst>
              <a:gd name="connsiteX0" fmla="*/ 0 w 12200027"/>
              <a:gd name="connsiteY0" fmla="*/ 0 h 2717800"/>
              <a:gd name="connsiteX1" fmla="*/ 12200027 w 12200027"/>
              <a:gd name="connsiteY1" fmla="*/ 0 h 2717800"/>
              <a:gd name="connsiteX2" fmla="*/ 12200027 w 12200027"/>
              <a:gd name="connsiteY2" fmla="*/ 2717800 h 2717800"/>
              <a:gd name="connsiteX3" fmla="*/ 0 w 12200027"/>
              <a:gd name="connsiteY3" fmla="*/ 2717800 h 2717800"/>
              <a:gd name="connsiteX4" fmla="*/ 0 w 12200027"/>
              <a:gd name="connsiteY4" fmla="*/ 0 h 2717800"/>
              <a:gd name="connsiteX0" fmla="*/ 167130 w 12200027"/>
              <a:gd name="connsiteY0" fmla="*/ 23345 h 2717800"/>
              <a:gd name="connsiteX1" fmla="*/ 12200027 w 12200027"/>
              <a:gd name="connsiteY1" fmla="*/ 0 h 2717800"/>
              <a:gd name="connsiteX2" fmla="*/ 12200027 w 12200027"/>
              <a:gd name="connsiteY2" fmla="*/ 2717800 h 2717800"/>
              <a:gd name="connsiteX3" fmla="*/ 0 w 12200027"/>
              <a:gd name="connsiteY3" fmla="*/ 2717800 h 2717800"/>
              <a:gd name="connsiteX4" fmla="*/ 167130 w 12200027"/>
              <a:gd name="connsiteY4" fmla="*/ 23345 h 2717800"/>
              <a:gd name="connsiteX0" fmla="*/ 1025170 w 13058067"/>
              <a:gd name="connsiteY0" fmla="*/ 23345 h 2717800"/>
              <a:gd name="connsiteX1" fmla="*/ 13058067 w 13058067"/>
              <a:gd name="connsiteY1" fmla="*/ 0 h 2717800"/>
              <a:gd name="connsiteX2" fmla="*/ 13058067 w 13058067"/>
              <a:gd name="connsiteY2" fmla="*/ 2717800 h 2717800"/>
              <a:gd name="connsiteX3" fmla="*/ 0 w 13058067"/>
              <a:gd name="connsiteY3" fmla="*/ 2694004 h 2717800"/>
              <a:gd name="connsiteX4" fmla="*/ 1025170 w 13058067"/>
              <a:gd name="connsiteY4" fmla="*/ 23345 h 2717800"/>
              <a:gd name="connsiteX0" fmla="*/ 1025170 w 13058067"/>
              <a:gd name="connsiteY0" fmla="*/ 0 h 2694455"/>
              <a:gd name="connsiteX1" fmla="*/ 12001451 w 13058067"/>
              <a:gd name="connsiteY1" fmla="*/ 992749 h 2694455"/>
              <a:gd name="connsiteX2" fmla="*/ 13058067 w 13058067"/>
              <a:gd name="connsiteY2" fmla="*/ 2694455 h 2694455"/>
              <a:gd name="connsiteX3" fmla="*/ 0 w 13058067"/>
              <a:gd name="connsiteY3" fmla="*/ 2670659 h 2694455"/>
              <a:gd name="connsiteX4" fmla="*/ 1025170 w 13058067"/>
              <a:gd name="connsiteY4" fmla="*/ 0 h 2694455"/>
              <a:gd name="connsiteX0" fmla="*/ 1025170 w 13058067"/>
              <a:gd name="connsiteY0" fmla="*/ 44589 h 2739044"/>
              <a:gd name="connsiteX1" fmla="*/ 10185052 w 13058067"/>
              <a:gd name="connsiteY1" fmla="*/ 0 h 2739044"/>
              <a:gd name="connsiteX2" fmla="*/ 13058067 w 13058067"/>
              <a:gd name="connsiteY2" fmla="*/ 2739044 h 2739044"/>
              <a:gd name="connsiteX3" fmla="*/ 0 w 13058067"/>
              <a:gd name="connsiteY3" fmla="*/ 2715248 h 2739044"/>
              <a:gd name="connsiteX4" fmla="*/ 1025170 w 13058067"/>
              <a:gd name="connsiteY4" fmla="*/ 44589 h 2739044"/>
              <a:gd name="connsiteX0" fmla="*/ 1025170 w 13058067"/>
              <a:gd name="connsiteY0" fmla="*/ 44589 h 2739044"/>
              <a:gd name="connsiteX1" fmla="*/ 10185052 w 13058067"/>
              <a:gd name="connsiteY1" fmla="*/ 0 h 2739044"/>
              <a:gd name="connsiteX2" fmla="*/ 11594561 w 13058067"/>
              <a:gd name="connsiteY2" fmla="*/ 1357272 h 2739044"/>
              <a:gd name="connsiteX3" fmla="*/ 13058067 w 13058067"/>
              <a:gd name="connsiteY3" fmla="*/ 2739044 h 2739044"/>
              <a:gd name="connsiteX4" fmla="*/ 0 w 13058067"/>
              <a:gd name="connsiteY4" fmla="*/ 2715248 h 2739044"/>
              <a:gd name="connsiteX5" fmla="*/ 1025170 w 13058067"/>
              <a:gd name="connsiteY5" fmla="*/ 44589 h 2739044"/>
              <a:gd name="connsiteX0" fmla="*/ 1025170 w 13595398"/>
              <a:gd name="connsiteY0" fmla="*/ 44589 h 2739044"/>
              <a:gd name="connsiteX1" fmla="*/ 10185052 w 13595398"/>
              <a:gd name="connsiteY1" fmla="*/ 0 h 2739044"/>
              <a:gd name="connsiteX2" fmla="*/ 13595398 w 13595398"/>
              <a:gd name="connsiteY2" fmla="*/ 1310066 h 2739044"/>
              <a:gd name="connsiteX3" fmla="*/ 13058067 w 13595398"/>
              <a:gd name="connsiteY3" fmla="*/ 2739044 h 2739044"/>
              <a:gd name="connsiteX4" fmla="*/ 0 w 13595398"/>
              <a:gd name="connsiteY4" fmla="*/ 2715248 h 2739044"/>
              <a:gd name="connsiteX5" fmla="*/ 1025170 w 13595398"/>
              <a:gd name="connsiteY5" fmla="*/ 44589 h 2739044"/>
              <a:gd name="connsiteX0" fmla="*/ 1025170 w 13595398"/>
              <a:gd name="connsiteY0" fmla="*/ 44589 h 2715248"/>
              <a:gd name="connsiteX1" fmla="*/ 10185052 w 13595398"/>
              <a:gd name="connsiteY1" fmla="*/ 0 h 2715248"/>
              <a:gd name="connsiteX2" fmla="*/ 13595398 w 13595398"/>
              <a:gd name="connsiteY2" fmla="*/ 1310066 h 2715248"/>
              <a:gd name="connsiteX3" fmla="*/ 13112020 w 13595398"/>
              <a:gd name="connsiteY3" fmla="*/ 2569307 h 2715248"/>
              <a:gd name="connsiteX4" fmla="*/ 0 w 13595398"/>
              <a:gd name="connsiteY4" fmla="*/ 2715248 h 2715248"/>
              <a:gd name="connsiteX5" fmla="*/ 1025170 w 13595398"/>
              <a:gd name="connsiteY5" fmla="*/ 44589 h 2715248"/>
              <a:gd name="connsiteX0" fmla="*/ 1025170 w 13595398"/>
              <a:gd name="connsiteY0" fmla="*/ 44589 h 2747154"/>
              <a:gd name="connsiteX1" fmla="*/ 10185052 w 13595398"/>
              <a:gd name="connsiteY1" fmla="*/ 0 h 2747154"/>
              <a:gd name="connsiteX2" fmla="*/ 13595398 w 13595398"/>
              <a:gd name="connsiteY2" fmla="*/ 1310066 h 2747154"/>
              <a:gd name="connsiteX3" fmla="*/ 13043751 w 13595398"/>
              <a:gd name="connsiteY3" fmla="*/ 2747154 h 2747154"/>
              <a:gd name="connsiteX4" fmla="*/ 0 w 13595398"/>
              <a:gd name="connsiteY4" fmla="*/ 2715248 h 2747154"/>
              <a:gd name="connsiteX5" fmla="*/ 1025170 w 13595398"/>
              <a:gd name="connsiteY5" fmla="*/ 44589 h 2747154"/>
              <a:gd name="connsiteX0" fmla="*/ 1025170 w 13595398"/>
              <a:gd name="connsiteY0" fmla="*/ 44589 h 2715248"/>
              <a:gd name="connsiteX1" fmla="*/ 10185052 w 13595398"/>
              <a:gd name="connsiteY1" fmla="*/ 0 h 2715248"/>
              <a:gd name="connsiteX2" fmla="*/ 13595398 w 13595398"/>
              <a:gd name="connsiteY2" fmla="*/ 1310066 h 2715248"/>
              <a:gd name="connsiteX3" fmla="*/ 13098366 w 13595398"/>
              <a:gd name="connsiteY3" fmla="*/ 2604877 h 2715248"/>
              <a:gd name="connsiteX4" fmla="*/ 0 w 13595398"/>
              <a:gd name="connsiteY4" fmla="*/ 2715248 h 2715248"/>
              <a:gd name="connsiteX5" fmla="*/ 1025170 w 13595398"/>
              <a:gd name="connsiteY5" fmla="*/ 44589 h 2715248"/>
              <a:gd name="connsiteX0" fmla="*/ 1025170 w 13595398"/>
              <a:gd name="connsiteY0" fmla="*/ 44589 h 2723442"/>
              <a:gd name="connsiteX1" fmla="*/ 10185052 w 13595398"/>
              <a:gd name="connsiteY1" fmla="*/ 0 h 2723442"/>
              <a:gd name="connsiteX2" fmla="*/ 13595398 w 13595398"/>
              <a:gd name="connsiteY2" fmla="*/ 1310066 h 2723442"/>
              <a:gd name="connsiteX3" fmla="*/ 13052853 w 13595398"/>
              <a:gd name="connsiteY3" fmla="*/ 2723442 h 2723442"/>
              <a:gd name="connsiteX4" fmla="*/ 0 w 13595398"/>
              <a:gd name="connsiteY4" fmla="*/ 2715248 h 2723442"/>
              <a:gd name="connsiteX5" fmla="*/ 1025170 w 13595398"/>
              <a:gd name="connsiteY5" fmla="*/ 44589 h 2723442"/>
              <a:gd name="connsiteX0" fmla="*/ 1025170 w 13595398"/>
              <a:gd name="connsiteY0" fmla="*/ 44341 h 2723194"/>
              <a:gd name="connsiteX1" fmla="*/ 10406499 w 13595398"/>
              <a:gd name="connsiteY1" fmla="*/ 0 h 2723194"/>
              <a:gd name="connsiteX2" fmla="*/ 13595398 w 13595398"/>
              <a:gd name="connsiteY2" fmla="*/ 1309818 h 2723194"/>
              <a:gd name="connsiteX3" fmla="*/ 13052853 w 13595398"/>
              <a:gd name="connsiteY3" fmla="*/ 2723194 h 2723194"/>
              <a:gd name="connsiteX4" fmla="*/ 0 w 13595398"/>
              <a:gd name="connsiteY4" fmla="*/ 2715000 h 2723194"/>
              <a:gd name="connsiteX5" fmla="*/ 1025170 w 13595398"/>
              <a:gd name="connsiteY5" fmla="*/ 44341 h 2723194"/>
              <a:gd name="connsiteX0" fmla="*/ 1025170 w 13624074"/>
              <a:gd name="connsiteY0" fmla="*/ 44341 h 2723194"/>
              <a:gd name="connsiteX1" fmla="*/ 10406499 w 13624074"/>
              <a:gd name="connsiteY1" fmla="*/ 0 h 2723194"/>
              <a:gd name="connsiteX2" fmla="*/ 13624074 w 13624074"/>
              <a:gd name="connsiteY2" fmla="*/ 1235111 h 2723194"/>
              <a:gd name="connsiteX3" fmla="*/ 13052853 w 13624074"/>
              <a:gd name="connsiteY3" fmla="*/ 2723194 h 2723194"/>
              <a:gd name="connsiteX4" fmla="*/ 0 w 13624074"/>
              <a:gd name="connsiteY4" fmla="*/ 2715000 h 2723194"/>
              <a:gd name="connsiteX5" fmla="*/ 1025170 w 13624074"/>
              <a:gd name="connsiteY5" fmla="*/ 44341 h 2723194"/>
              <a:gd name="connsiteX0" fmla="*/ 1025170 w 13052853"/>
              <a:gd name="connsiteY0" fmla="*/ 44341 h 2723194"/>
              <a:gd name="connsiteX1" fmla="*/ 10406499 w 13052853"/>
              <a:gd name="connsiteY1" fmla="*/ 0 h 2723194"/>
              <a:gd name="connsiteX2" fmla="*/ 10781166 w 13052853"/>
              <a:gd name="connsiteY2" fmla="*/ 144777 h 2723194"/>
              <a:gd name="connsiteX3" fmla="*/ 13052853 w 13052853"/>
              <a:gd name="connsiteY3" fmla="*/ 2723194 h 2723194"/>
              <a:gd name="connsiteX4" fmla="*/ 0 w 13052853"/>
              <a:gd name="connsiteY4" fmla="*/ 2715000 h 2723194"/>
              <a:gd name="connsiteX5" fmla="*/ 1025170 w 13052853"/>
              <a:gd name="connsiteY5" fmla="*/ 44341 h 2723194"/>
              <a:gd name="connsiteX0" fmla="*/ 1025170 w 10781166"/>
              <a:gd name="connsiteY0" fmla="*/ 44341 h 2725785"/>
              <a:gd name="connsiteX1" fmla="*/ 10406499 w 10781166"/>
              <a:gd name="connsiteY1" fmla="*/ 0 h 2725785"/>
              <a:gd name="connsiteX2" fmla="*/ 10781166 w 10781166"/>
              <a:gd name="connsiteY2" fmla="*/ 144777 h 2725785"/>
              <a:gd name="connsiteX3" fmla="*/ 9790411 w 10781166"/>
              <a:gd name="connsiteY3" fmla="*/ 2725785 h 2725785"/>
              <a:gd name="connsiteX4" fmla="*/ 0 w 10781166"/>
              <a:gd name="connsiteY4" fmla="*/ 2715000 h 2725785"/>
              <a:gd name="connsiteX5" fmla="*/ 1025170 w 10781166"/>
              <a:gd name="connsiteY5" fmla="*/ 44341 h 272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81166" h="2725785">
                <a:moveTo>
                  <a:pt x="1025170" y="44341"/>
                </a:moveTo>
                <a:lnTo>
                  <a:pt x="10406499" y="0"/>
                </a:lnTo>
                <a:lnTo>
                  <a:pt x="10781166" y="144777"/>
                </a:lnTo>
                <a:lnTo>
                  <a:pt x="9790411" y="2725785"/>
                </a:lnTo>
                <a:lnTo>
                  <a:pt x="0" y="2715000"/>
                </a:lnTo>
                <a:lnTo>
                  <a:pt x="1025170" y="44341"/>
                </a:lnTo>
                <a:close/>
              </a:path>
            </a:pathLst>
          </a:cu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17" tIns="60859" rIns="121717" bIns="60859" anchor="ctr"/>
          <a:lstStyle/>
          <a:p>
            <a:pPr algn="ctr" defTabSz="1217214">
              <a:defRPr/>
            </a:pPr>
            <a:endParaRPr lang="en-US">
              <a:solidFill>
                <a:prstClr val="white"/>
              </a:solidFill>
            </a:endParaRPr>
          </a:p>
        </p:txBody>
      </p:sp>
      <p:pic>
        <p:nvPicPr>
          <p:cNvPr id="8" name="Picture 105" descr="LenovoLockup-POS-Colo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0340000">
            <a:off x="727945" y="804865"/>
            <a:ext cx="3715899"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8" descr="Kickoff2013-POS-Color.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70814" y="4725989"/>
            <a:ext cx="3373088"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Subtitle 2"/>
          <p:cNvSpPr>
            <a:spLocks noGrp="1"/>
          </p:cNvSpPr>
          <p:nvPr>
            <p:ph type="subTitle" idx="1"/>
          </p:nvPr>
        </p:nvSpPr>
        <p:spPr bwMode="gray">
          <a:xfrm rot="20340000">
            <a:off x="3740453" y="4005091"/>
            <a:ext cx="8530667" cy="713913"/>
          </a:xfrm>
          <a:prstGeom prst="rect">
            <a:avLst/>
          </a:prstGeom>
        </p:spPr>
        <p:txBody>
          <a:bodyPr lIns="162277" tIns="81115" rIns="162277" bIns="81115" anchor="ctr" anchorCtr="0"/>
          <a:lstStyle>
            <a:lvl1pPr marL="0" indent="0" algn="l" defTabSz="1622721" rtl="0" eaLnBrk="1" latinLnBrk="0" hangingPunct="1">
              <a:lnSpc>
                <a:spcPct val="90000"/>
              </a:lnSpc>
              <a:spcBef>
                <a:spcPct val="0"/>
              </a:spcBef>
              <a:buNone/>
              <a:defRPr lang="en-US" sz="3200" b="0" kern="1200" cap="none" spc="0" baseline="0" dirty="0">
                <a:solidFill>
                  <a:schemeClr val="bg1"/>
                </a:solidFill>
                <a:latin typeface="Arial" pitchFamily="34" charset="0"/>
                <a:ea typeface="+mn-ea"/>
                <a:cs typeface="Arial" pitchFamily="34" charset="0"/>
              </a:defRPr>
            </a:lvl1pPr>
            <a:lvl2pPr marL="811361" indent="0" algn="ctr">
              <a:buNone/>
              <a:defRPr>
                <a:solidFill>
                  <a:schemeClr val="tx1">
                    <a:tint val="75000"/>
                  </a:schemeClr>
                </a:solidFill>
              </a:defRPr>
            </a:lvl2pPr>
            <a:lvl3pPr marL="1622721" indent="0" algn="ctr">
              <a:buNone/>
              <a:defRPr>
                <a:solidFill>
                  <a:schemeClr val="tx1">
                    <a:tint val="75000"/>
                  </a:schemeClr>
                </a:solidFill>
              </a:defRPr>
            </a:lvl3pPr>
            <a:lvl4pPr marL="2434097" indent="0" algn="ctr">
              <a:buNone/>
              <a:defRPr>
                <a:solidFill>
                  <a:schemeClr val="tx1">
                    <a:tint val="75000"/>
                  </a:schemeClr>
                </a:solidFill>
              </a:defRPr>
            </a:lvl4pPr>
            <a:lvl5pPr marL="3245445" indent="0" algn="ctr">
              <a:buNone/>
              <a:defRPr>
                <a:solidFill>
                  <a:schemeClr val="tx1">
                    <a:tint val="75000"/>
                  </a:schemeClr>
                </a:solidFill>
              </a:defRPr>
            </a:lvl5pPr>
            <a:lvl6pPr marL="4056822" indent="0" algn="ctr">
              <a:buNone/>
              <a:defRPr>
                <a:solidFill>
                  <a:schemeClr val="tx1">
                    <a:tint val="75000"/>
                  </a:schemeClr>
                </a:solidFill>
              </a:defRPr>
            </a:lvl6pPr>
            <a:lvl7pPr marL="4868173" indent="0" algn="ctr">
              <a:buNone/>
              <a:defRPr>
                <a:solidFill>
                  <a:schemeClr val="tx1">
                    <a:tint val="75000"/>
                  </a:schemeClr>
                </a:solidFill>
              </a:defRPr>
            </a:lvl7pPr>
            <a:lvl8pPr marL="5679557" indent="0" algn="ctr">
              <a:buNone/>
              <a:defRPr>
                <a:solidFill>
                  <a:schemeClr val="tx1">
                    <a:tint val="75000"/>
                  </a:schemeClr>
                </a:solidFill>
              </a:defRPr>
            </a:lvl8pPr>
            <a:lvl9pPr marL="6490916" indent="0" algn="ctr">
              <a:buNone/>
              <a:defRPr>
                <a:solidFill>
                  <a:schemeClr val="tx1">
                    <a:tint val="75000"/>
                  </a:schemeClr>
                </a:solidFill>
              </a:defRPr>
            </a:lvl9pPr>
          </a:lstStyle>
          <a:p>
            <a:r>
              <a:rPr lang="en-US" dirty="0" smtClean="0"/>
              <a:t>Click to edit Master subtitle style</a:t>
            </a:r>
            <a:endParaRPr lang="en-US" dirty="0"/>
          </a:p>
        </p:txBody>
      </p:sp>
      <p:sp>
        <p:nvSpPr>
          <p:cNvPr id="108" name="Title 16"/>
          <p:cNvSpPr>
            <a:spLocks noGrp="1"/>
          </p:cNvSpPr>
          <p:nvPr>
            <p:ph type="title"/>
          </p:nvPr>
        </p:nvSpPr>
        <p:spPr bwMode="gray">
          <a:xfrm rot="20340000">
            <a:off x="323128" y="2090468"/>
            <a:ext cx="11631208" cy="1972279"/>
          </a:xfrm>
          <a:prstGeom prst="rect">
            <a:avLst/>
          </a:prstGeom>
        </p:spPr>
        <p:txBody>
          <a:bodyPr lIns="162277" tIns="81115" rIns="162277" bIns="81115" anchor="ctr" anchorCtr="0"/>
          <a:lstStyle>
            <a:lvl1pPr marL="0" algn="l" defTabSz="1622721" rtl="0" eaLnBrk="1" latinLnBrk="0" hangingPunct="1">
              <a:lnSpc>
                <a:spcPts val="7199"/>
              </a:lnSpc>
              <a:spcBef>
                <a:spcPct val="0"/>
              </a:spcBef>
              <a:buNone/>
              <a:defRPr lang="en-US" sz="7200" b="0" kern="1200" cap="none" spc="0" baseline="0" dirty="0">
                <a:solidFill>
                  <a:schemeClr val="accent5"/>
                </a:solidFill>
                <a:latin typeface="Arial" pitchFamily="34" charset="0"/>
                <a:ea typeface="+mn-ea"/>
                <a:cs typeface="Arial" pitchFamily="34" charset="0"/>
              </a:defRPr>
            </a:lvl1pPr>
          </a:lstStyle>
          <a:p>
            <a:r>
              <a:rPr lang="zh-CN" altLang="en-US" smtClean="0"/>
              <a:t>单击此处编辑母版标题样式</a:t>
            </a:r>
            <a:endParaRPr lang="en-US" dirty="0"/>
          </a:p>
        </p:txBody>
      </p:sp>
      <p:sp>
        <p:nvSpPr>
          <p:cNvPr id="10" name="Footer Placeholder 92"/>
          <p:cNvSpPr>
            <a:spLocks noGrp="1"/>
          </p:cNvSpPr>
          <p:nvPr>
            <p:ph type="ftr" sz="quarter" idx="10"/>
          </p:nvPr>
        </p:nvSpPr>
        <p:spPr/>
        <p:txBody>
          <a:bodyPr/>
          <a:lstStyle>
            <a:lvl1pPr>
              <a:defRPr>
                <a:latin typeface="Arial" panose="020B0604020202020204" pitchFamily="34" charset="0"/>
              </a:defRPr>
            </a:lvl1pPr>
          </a:lstStyle>
          <a:p>
            <a:pPr>
              <a:defRPr/>
            </a:pPr>
            <a:r>
              <a:rPr lang="en-US"/>
              <a:t>2013 LENOVO INTERNAL. ALL RIGHTS RESERVED.</a:t>
            </a:r>
            <a:endParaRPr lang="en-US" dirty="0"/>
          </a:p>
        </p:txBody>
      </p:sp>
    </p:spTree>
    <p:extLst>
      <p:ext uri="{BB962C8B-B14F-4D97-AF65-F5344CB8AC3E}">
        <p14:creationId xmlns:p14="http://schemas.microsoft.com/office/powerpoint/2010/main" val="818187079"/>
      </p:ext>
    </p:extLst>
  </p:cSld>
  <p:clrMapOvr>
    <a:masterClrMapping/>
  </p:clrMapOvr>
  <p:transition spd="med">
    <p:fade/>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gue Slide">
    <p:spTree>
      <p:nvGrpSpPr>
        <p:cNvPr id="1" name=""/>
        <p:cNvGrpSpPr/>
        <p:nvPr/>
      </p:nvGrpSpPr>
      <p:grpSpPr>
        <a:xfrm>
          <a:off x="0" y="0"/>
          <a:ext cx="0" cy="0"/>
          <a:chOff x="0" y="0"/>
          <a:chExt cx="0" cy="0"/>
        </a:xfrm>
      </p:grpSpPr>
      <p:sp>
        <p:nvSpPr>
          <p:cNvPr id="3" name="Rectangle 85"/>
          <p:cNvSpPr/>
          <p:nvPr userDrawn="1"/>
        </p:nvSpPr>
        <p:spPr>
          <a:xfrm>
            <a:off x="0" y="1588"/>
            <a:ext cx="1218882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17" tIns="60859" rIns="121717" bIns="60859" anchor="ctr"/>
          <a:lstStyle/>
          <a:p>
            <a:pPr algn="ctr" defTabSz="1217214">
              <a:defRPr/>
            </a:pPr>
            <a:endParaRPr lang="en-US">
              <a:solidFill>
                <a:prstClr val="white"/>
              </a:solidFill>
            </a:endParaRPr>
          </a:p>
        </p:txBody>
      </p:sp>
      <p:pic>
        <p:nvPicPr>
          <p:cNvPr id="4" name="Picture 86" descr="segue-ba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Kickoff2013-POS-Color.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470814" y="4725989"/>
            <a:ext cx="3373088"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 name="Title 16"/>
          <p:cNvSpPr>
            <a:spLocks noGrp="1"/>
          </p:cNvSpPr>
          <p:nvPr>
            <p:ph type="title"/>
          </p:nvPr>
        </p:nvSpPr>
        <p:spPr bwMode="gray">
          <a:xfrm rot="20340000">
            <a:off x="320577" y="3730932"/>
            <a:ext cx="11736645" cy="737847"/>
          </a:xfrm>
          <a:prstGeom prst="rect">
            <a:avLst/>
          </a:prstGeom>
        </p:spPr>
        <p:txBody>
          <a:bodyPr lIns="162277" tIns="81115" rIns="162277" bIns="81115" anchor="ctr" anchorCtr="0"/>
          <a:lstStyle>
            <a:lvl1pPr marL="0" algn="l" defTabSz="1622721" rtl="0" eaLnBrk="1" latinLnBrk="0" hangingPunct="1">
              <a:lnSpc>
                <a:spcPts val="7464"/>
              </a:lnSpc>
              <a:spcBef>
                <a:spcPct val="0"/>
              </a:spcBef>
              <a:buNone/>
              <a:defRPr lang="en-US" sz="7200" b="0" kern="1200" cap="none" spc="0" baseline="0" dirty="0">
                <a:solidFill>
                  <a:schemeClr val="bg1"/>
                </a:solidFill>
                <a:latin typeface="Arial" pitchFamily="34" charset="0"/>
                <a:ea typeface="+mn-ea"/>
                <a:cs typeface="Arial" pitchFamily="34" charset="0"/>
              </a:defRPr>
            </a:lvl1pPr>
          </a:lstStyle>
          <a:p>
            <a:r>
              <a:rPr lang="zh-CN" altLang="en-US" smtClean="0"/>
              <a:t>单击此处编辑母版标题样式</a:t>
            </a:r>
            <a:endParaRPr lang="en-US" dirty="0"/>
          </a:p>
        </p:txBody>
      </p:sp>
      <p:sp>
        <p:nvSpPr>
          <p:cNvPr id="6" name="Footer Placeholder 84"/>
          <p:cNvSpPr>
            <a:spLocks noGrp="1"/>
          </p:cNvSpPr>
          <p:nvPr>
            <p:ph type="ftr" sz="quarter" idx="10"/>
          </p:nvPr>
        </p:nvSpPr>
        <p:spPr/>
        <p:txBody>
          <a:bodyPr/>
          <a:lstStyle>
            <a:lvl1pPr>
              <a:defRPr>
                <a:solidFill>
                  <a:prstClr val="white">
                    <a:lumMod val="75000"/>
                  </a:prstClr>
                </a:solidFill>
                <a:latin typeface="Arial" panose="020B0604020202020204" pitchFamily="34" charset="0"/>
              </a:defRPr>
            </a:lvl1pPr>
          </a:lstStyle>
          <a:p>
            <a:pPr>
              <a:defRPr/>
            </a:pPr>
            <a:r>
              <a:rPr lang="en-US"/>
              <a:t>2013 LENOVO INTERNAL. ALL RIGHTS RESERVED.</a:t>
            </a:r>
            <a:endParaRPr lang="en-US" dirty="0"/>
          </a:p>
        </p:txBody>
      </p:sp>
    </p:spTree>
    <p:extLst>
      <p:ext uri="{BB962C8B-B14F-4D97-AF65-F5344CB8AC3E}">
        <p14:creationId xmlns:p14="http://schemas.microsoft.com/office/powerpoint/2010/main" val="1065324582"/>
      </p:ext>
    </p:extLst>
  </p:cSld>
  <p:clrMapOvr>
    <a:masterClrMapping/>
  </p:clrMapOvr>
  <p:transition spd="med">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Only - With Background">
    <p:spTree>
      <p:nvGrpSpPr>
        <p:cNvPr id="1" name=""/>
        <p:cNvGrpSpPr/>
        <p:nvPr/>
      </p:nvGrpSpPr>
      <p:grpSpPr>
        <a:xfrm>
          <a:off x="0" y="0"/>
          <a:ext cx="0" cy="0"/>
          <a:chOff x="0" y="0"/>
          <a:chExt cx="0" cy="0"/>
        </a:xfrm>
      </p:grpSpPr>
      <p:pic>
        <p:nvPicPr>
          <p:cNvPr id="3" name="Picture 12" descr="content-back-withTex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 y="1591"/>
            <a:ext cx="1218459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reeform 12"/>
          <p:cNvSpPr>
            <a:spLocks/>
          </p:cNvSpPr>
          <p:nvPr userDrawn="1"/>
        </p:nvSpPr>
        <p:spPr bwMode="gray">
          <a:xfrm>
            <a:off x="0" y="190501"/>
            <a:ext cx="205264" cy="57785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6119 w 10000"/>
              <a:gd name="connsiteY0" fmla="*/ 1725 h 10000"/>
              <a:gd name="connsiteX1" fmla="*/ 0 w 10000"/>
              <a:gd name="connsiteY1" fmla="*/ 10000 h 10000"/>
              <a:gd name="connsiteX2" fmla="*/ 10000 w 10000"/>
              <a:gd name="connsiteY2" fmla="*/ 5619 h 10000"/>
              <a:gd name="connsiteX3" fmla="*/ 10000 w 10000"/>
              <a:gd name="connsiteY3" fmla="*/ 0 h 10000"/>
              <a:gd name="connsiteX4" fmla="*/ 6119 w 10000"/>
              <a:gd name="connsiteY4" fmla="*/ 1725 h 10000"/>
              <a:gd name="connsiteX0" fmla="*/ 0 w 3881"/>
              <a:gd name="connsiteY0" fmla="*/ 1725 h 7199"/>
              <a:gd name="connsiteX1" fmla="*/ 0 w 3881"/>
              <a:gd name="connsiteY1" fmla="*/ 7199 h 7199"/>
              <a:gd name="connsiteX2" fmla="*/ 3881 w 3881"/>
              <a:gd name="connsiteY2" fmla="*/ 5619 h 7199"/>
              <a:gd name="connsiteX3" fmla="*/ 3881 w 3881"/>
              <a:gd name="connsiteY3" fmla="*/ 0 h 7199"/>
              <a:gd name="connsiteX4" fmla="*/ 0 w 3881"/>
              <a:gd name="connsiteY4" fmla="*/ 1725 h 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7199">
                <a:moveTo>
                  <a:pt x="0" y="1725"/>
                </a:moveTo>
                <a:lnTo>
                  <a:pt x="0" y="7199"/>
                </a:lnTo>
                <a:lnTo>
                  <a:pt x="3881" y="5619"/>
                </a:lnTo>
                <a:lnTo>
                  <a:pt x="3881" y="0"/>
                </a:lnTo>
                <a:lnTo>
                  <a:pt x="0" y="1725"/>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5" name="Rectangle 11"/>
          <p:cNvSpPr>
            <a:spLocks noChangeArrowheads="1"/>
          </p:cNvSpPr>
          <p:nvPr userDrawn="1"/>
        </p:nvSpPr>
        <p:spPr bwMode="gray">
          <a:xfrm flipH="1">
            <a:off x="205511" y="192005"/>
            <a:ext cx="11983373" cy="44784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6" name="Rectangle 7"/>
          <p:cNvSpPr>
            <a:spLocks noChangeArrowheads="1"/>
          </p:cNvSpPr>
          <p:nvPr userDrawn="1"/>
        </p:nvSpPr>
        <p:spPr bwMode="invGray">
          <a:xfrm flipH="1">
            <a:off x="82805" y="6530980"/>
            <a:ext cx="427913" cy="13238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8" name="Freeform 8"/>
          <p:cNvSpPr>
            <a:spLocks/>
          </p:cNvSpPr>
          <p:nvPr userDrawn="1"/>
        </p:nvSpPr>
        <p:spPr bwMode="invGray">
          <a:xfrm flipH="1">
            <a:off x="46" y="6530975"/>
            <a:ext cx="82529" cy="203200"/>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3161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872"/>
              <a:gd name="connsiteX1" fmla="*/ 6910 w 6910"/>
              <a:gd name="connsiteY1" fmla="*/ 3161 h 8872"/>
              <a:gd name="connsiteX2" fmla="*/ 6910 w 6910"/>
              <a:gd name="connsiteY2" fmla="*/ 8872 h 8872"/>
              <a:gd name="connsiteX3" fmla="*/ 0 w 6910"/>
              <a:gd name="connsiteY3" fmla="*/ 5780 h 8872"/>
              <a:gd name="connsiteX4" fmla="*/ 0 w 6910"/>
              <a:gd name="connsiteY4" fmla="*/ 0 h 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872">
                <a:moveTo>
                  <a:pt x="0" y="0"/>
                </a:moveTo>
                <a:lnTo>
                  <a:pt x="6910" y="3161"/>
                </a:lnTo>
                <a:lnTo>
                  <a:pt x="6910" y="8872"/>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9" name="Rectangle 9"/>
          <p:cNvSpPr>
            <a:spLocks noChangeArrowheads="1"/>
          </p:cNvSpPr>
          <p:nvPr userDrawn="1"/>
        </p:nvSpPr>
        <p:spPr bwMode="invGray">
          <a:xfrm>
            <a:off x="92702" y="6488160"/>
            <a:ext cx="417689" cy="29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12" tIns="60856" rIns="121712" bIns="60856">
            <a:spAutoFit/>
          </a:bodyPr>
          <a:lstStyle>
            <a:lvl1pPr defTabSz="912813">
              <a:defRPr sz="2200">
                <a:solidFill>
                  <a:schemeClr val="hlink"/>
                </a:solidFill>
                <a:latin typeface="Arial" pitchFamily="34" charset="0"/>
                <a:ea typeface="宋体" pitchFamily="2" charset="-122"/>
              </a:defRPr>
            </a:lvl1pPr>
            <a:lvl2pPr marL="742950" indent="-285750" defTabSz="912813">
              <a:defRPr sz="2200">
                <a:solidFill>
                  <a:schemeClr val="hlink"/>
                </a:solidFill>
                <a:latin typeface="Arial" pitchFamily="34" charset="0"/>
                <a:ea typeface="宋体" pitchFamily="2" charset="-122"/>
              </a:defRPr>
            </a:lvl2pPr>
            <a:lvl3pPr marL="1143000" indent="-228600" defTabSz="912813">
              <a:defRPr sz="2200">
                <a:solidFill>
                  <a:schemeClr val="hlink"/>
                </a:solidFill>
                <a:latin typeface="Arial" pitchFamily="34" charset="0"/>
                <a:ea typeface="宋体" pitchFamily="2" charset="-122"/>
              </a:defRPr>
            </a:lvl3pPr>
            <a:lvl4pPr marL="1600200" indent="-228600" defTabSz="912813">
              <a:defRPr sz="2200">
                <a:solidFill>
                  <a:schemeClr val="hlink"/>
                </a:solidFill>
                <a:latin typeface="Arial" pitchFamily="34" charset="0"/>
                <a:ea typeface="宋体" pitchFamily="2" charset="-122"/>
              </a:defRPr>
            </a:lvl4pPr>
            <a:lvl5pPr marL="2057400" indent="-228600" defTabSz="912813">
              <a:defRPr sz="2200">
                <a:solidFill>
                  <a:schemeClr val="hlink"/>
                </a:solidFill>
                <a:latin typeface="Arial" pitchFamily="34" charset="0"/>
                <a:ea typeface="宋体" pitchFamily="2" charset="-122"/>
              </a:defRPr>
            </a:lvl5pPr>
            <a:lvl6pPr marL="25146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6pPr>
            <a:lvl7pPr marL="29718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7pPr>
            <a:lvl8pPr marL="34290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8pPr>
            <a:lvl9pPr marL="38862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9pPr>
          </a:lstStyle>
          <a:p>
            <a:pPr algn="ctr" fontAlgn="base">
              <a:spcBef>
                <a:spcPct val="0"/>
              </a:spcBef>
              <a:spcAft>
                <a:spcPct val="0"/>
              </a:spcAft>
            </a:pPr>
            <a:fld id="{1E3E6933-DF1D-4374-8267-D048CC20BB57}" type="slidenum">
              <a:rPr lang="en-US" altLang="zh-CN" sz="1100" smtClean="0">
                <a:solidFill>
                  <a:srgbClr val="FFFFFF"/>
                </a:solidFill>
                <a:cs typeface="Arial" pitchFamily="34" charset="0"/>
              </a:rPr>
              <a:pPr algn="ctr" fontAlgn="base">
                <a:spcBef>
                  <a:spcPct val="0"/>
                </a:spcBef>
                <a:spcAft>
                  <a:spcPct val="0"/>
                </a:spcAft>
              </a:pPr>
              <a:t>‹#›</a:t>
            </a:fld>
            <a:endParaRPr lang="en-US" altLang="zh-CN" sz="1100" smtClean="0">
              <a:solidFill>
                <a:srgbClr val="FFFFFF"/>
              </a:solidFill>
              <a:cs typeface="Arial" pitchFamily="34" charset="0"/>
            </a:endParaRPr>
          </a:p>
        </p:txBody>
      </p:sp>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11010197" y="6553246"/>
            <a:ext cx="1011503" cy="12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8"/>
          <p:cNvSpPr>
            <a:spLocks noGrp="1"/>
          </p:cNvSpPr>
          <p:nvPr>
            <p:ph type="title"/>
          </p:nvPr>
        </p:nvSpPr>
        <p:spPr bwMode="gray">
          <a:xfrm>
            <a:off x="283725" y="190819"/>
            <a:ext cx="11775666" cy="448964"/>
          </a:xfrm>
          <a:prstGeom prst="rect">
            <a:avLst/>
          </a:prstGeom>
        </p:spPr>
        <p:txBody>
          <a:bodyPr lIns="121712" tIns="60856" rIns="121712" bIns="60856" anchor="ctr" anchorCtr="0"/>
          <a:lstStyle>
            <a:lvl1pPr marL="0" algn="l" defTabSz="1217214" rtl="0" eaLnBrk="1" latinLnBrk="0" hangingPunct="1">
              <a:lnSpc>
                <a:spcPct val="100000"/>
              </a:lnSpc>
              <a:spcBef>
                <a:spcPct val="0"/>
              </a:spcBef>
              <a:buNone/>
              <a:tabLst>
                <a:tab pos="1217214" algn="l"/>
              </a:tabLst>
              <a:defRPr lang="en-US" sz="3700" kern="1200" cap="none" spc="0" baseline="0" dirty="0">
                <a:solidFill>
                  <a:schemeClr val="bg1"/>
                </a:solidFill>
                <a:latin typeface="Arial" pitchFamily="34" charset="0"/>
                <a:ea typeface="+mn-ea"/>
                <a:cs typeface="Arial" pitchFamily="34" charset="0"/>
              </a:defRPr>
            </a:lvl1pPr>
          </a:lstStyle>
          <a:p>
            <a:r>
              <a:rPr lang="zh-CN" altLang="en-US" smtClean="0"/>
              <a:t>单击此处编辑母版标题样式</a:t>
            </a:r>
            <a:endParaRPr lang="en-US" dirty="0"/>
          </a:p>
        </p:txBody>
      </p:sp>
      <p:sp>
        <p:nvSpPr>
          <p:cNvPr id="11" name="Footer Placeholder 11"/>
          <p:cNvSpPr>
            <a:spLocks noGrp="1"/>
          </p:cNvSpPr>
          <p:nvPr>
            <p:ph type="ftr" sz="quarter" idx="10"/>
          </p:nvPr>
        </p:nvSpPr>
        <p:spPr/>
        <p:txBody>
          <a:bodyPr/>
          <a:lstStyle>
            <a:lvl1pPr>
              <a:defRPr>
                <a:latin typeface="Arial" panose="020B0604020202020204" pitchFamily="34" charset="0"/>
              </a:defRPr>
            </a:lvl1pPr>
          </a:lstStyle>
          <a:p>
            <a:pPr>
              <a:defRPr/>
            </a:pPr>
            <a:r>
              <a:rPr lang="en-US"/>
              <a:t>2013 LENOVO INTERNAL. ALL RIGHTS RESERVED.</a:t>
            </a:r>
            <a:endParaRPr lang="en-US" dirty="0"/>
          </a:p>
        </p:txBody>
      </p:sp>
    </p:spTree>
    <p:extLst>
      <p:ext uri="{BB962C8B-B14F-4D97-AF65-F5344CB8AC3E}">
        <p14:creationId xmlns:p14="http://schemas.microsoft.com/office/powerpoint/2010/main" val="505064517"/>
      </p:ext>
    </p:extLst>
  </p:cSld>
  <p:clrMapOvr>
    <a:masterClrMapping/>
  </p:clrMapOvr>
  <p:transition spd="med">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Only - No Background">
    <p:spTree>
      <p:nvGrpSpPr>
        <p:cNvPr id="1" name=""/>
        <p:cNvGrpSpPr/>
        <p:nvPr/>
      </p:nvGrpSpPr>
      <p:grpSpPr>
        <a:xfrm>
          <a:off x="0" y="0"/>
          <a:ext cx="0" cy="0"/>
          <a:chOff x="0" y="0"/>
          <a:chExt cx="0" cy="0"/>
        </a:xfrm>
      </p:grpSpPr>
      <p:sp>
        <p:nvSpPr>
          <p:cNvPr id="3" name="Freeform 12"/>
          <p:cNvSpPr>
            <a:spLocks/>
          </p:cNvSpPr>
          <p:nvPr userDrawn="1"/>
        </p:nvSpPr>
        <p:spPr bwMode="gray">
          <a:xfrm>
            <a:off x="0" y="190501"/>
            <a:ext cx="205264" cy="57785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6119 w 10000"/>
              <a:gd name="connsiteY0" fmla="*/ 1725 h 10000"/>
              <a:gd name="connsiteX1" fmla="*/ 0 w 10000"/>
              <a:gd name="connsiteY1" fmla="*/ 10000 h 10000"/>
              <a:gd name="connsiteX2" fmla="*/ 10000 w 10000"/>
              <a:gd name="connsiteY2" fmla="*/ 5619 h 10000"/>
              <a:gd name="connsiteX3" fmla="*/ 10000 w 10000"/>
              <a:gd name="connsiteY3" fmla="*/ 0 h 10000"/>
              <a:gd name="connsiteX4" fmla="*/ 6119 w 10000"/>
              <a:gd name="connsiteY4" fmla="*/ 1725 h 10000"/>
              <a:gd name="connsiteX0" fmla="*/ 0 w 3881"/>
              <a:gd name="connsiteY0" fmla="*/ 1725 h 7199"/>
              <a:gd name="connsiteX1" fmla="*/ 0 w 3881"/>
              <a:gd name="connsiteY1" fmla="*/ 7199 h 7199"/>
              <a:gd name="connsiteX2" fmla="*/ 3881 w 3881"/>
              <a:gd name="connsiteY2" fmla="*/ 5619 h 7199"/>
              <a:gd name="connsiteX3" fmla="*/ 3881 w 3881"/>
              <a:gd name="connsiteY3" fmla="*/ 0 h 7199"/>
              <a:gd name="connsiteX4" fmla="*/ 0 w 3881"/>
              <a:gd name="connsiteY4" fmla="*/ 1725 h 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7199">
                <a:moveTo>
                  <a:pt x="0" y="1725"/>
                </a:moveTo>
                <a:lnTo>
                  <a:pt x="0" y="7199"/>
                </a:lnTo>
                <a:lnTo>
                  <a:pt x="3881" y="5619"/>
                </a:lnTo>
                <a:lnTo>
                  <a:pt x="3881" y="0"/>
                </a:lnTo>
                <a:lnTo>
                  <a:pt x="0" y="1725"/>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4" name="Rectangle 11"/>
          <p:cNvSpPr>
            <a:spLocks noChangeArrowheads="1"/>
          </p:cNvSpPr>
          <p:nvPr userDrawn="1"/>
        </p:nvSpPr>
        <p:spPr bwMode="gray">
          <a:xfrm flipH="1">
            <a:off x="205511" y="192005"/>
            <a:ext cx="11983373" cy="44784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pic>
        <p:nvPicPr>
          <p:cNvPr id="5" name="Picture 13" descr="content-back-withTex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5264" y="192089"/>
            <a:ext cx="11983561"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userDrawn="1"/>
        </p:nvSpPr>
        <p:spPr bwMode="invGray">
          <a:xfrm flipH="1">
            <a:off x="82805" y="6530980"/>
            <a:ext cx="427913" cy="13238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8" name="Freeform 8"/>
          <p:cNvSpPr>
            <a:spLocks/>
          </p:cNvSpPr>
          <p:nvPr userDrawn="1"/>
        </p:nvSpPr>
        <p:spPr bwMode="invGray">
          <a:xfrm flipH="1">
            <a:off x="46" y="6530975"/>
            <a:ext cx="82529" cy="203200"/>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3161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872"/>
              <a:gd name="connsiteX1" fmla="*/ 6910 w 6910"/>
              <a:gd name="connsiteY1" fmla="*/ 3161 h 8872"/>
              <a:gd name="connsiteX2" fmla="*/ 6910 w 6910"/>
              <a:gd name="connsiteY2" fmla="*/ 8872 h 8872"/>
              <a:gd name="connsiteX3" fmla="*/ 0 w 6910"/>
              <a:gd name="connsiteY3" fmla="*/ 5780 h 8872"/>
              <a:gd name="connsiteX4" fmla="*/ 0 w 6910"/>
              <a:gd name="connsiteY4" fmla="*/ 0 h 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872">
                <a:moveTo>
                  <a:pt x="0" y="0"/>
                </a:moveTo>
                <a:lnTo>
                  <a:pt x="6910" y="3161"/>
                </a:lnTo>
                <a:lnTo>
                  <a:pt x="6910" y="8872"/>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9" name="Rectangle 9"/>
          <p:cNvSpPr>
            <a:spLocks noChangeArrowheads="1"/>
          </p:cNvSpPr>
          <p:nvPr userDrawn="1"/>
        </p:nvSpPr>
        <p:spPr bwMode="invGray">
          <a:xfrm>
            <a:off x="92702" y="6488160"/>
            <a:ext cx="417689" cy="29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12" tIns="60856" rIns="121712" bIns="60856">
            <a:spAutoFit/>
          </a:bodyPr>
          <a:lstStyle>
            <a:lvl1pPr defTabSz="912813">
              <a:defRPr sz="2200">
                <a:solidFill>
                  <a:schemeClr val="hlink"/>
                </a:solidFill>
                <a:latin typeface="Arial" pitchFamily="34" charset="0"/>
                <a:ea typeface="宋体" pitchFamily="2" charset="-122"/>
              </a:defRPr>
            </a:lvl1pPr>
            <a:lvl2pPr marL="742950" indent="-285750" defTabSz="912813">
              <a:defRPr sz="2200">
                <a:solidFill>
                  <a:schemeClr val="hlink"/>
                </a:solidFill>
                <a:latin typeface="Arial" pitchFamily="34" charset="0"/>
                <a:ea typeface="宋体" pitchFamily="2" charset="-122"/>
              </a:defRPr>
            </a:lvl2pPr>
            <a:lvl3pPr marL="1143000" indent="-228600" defTabSz="912813">
              <a:defRPr sz="2200">
                <a:solidFill>
                  <a:schemeClr val="hlink"/>
                </a:solidFill>
                <a:latin typeface="Arial" pitchFamily="34" charset="0"/>
                <a:ea typeface="宋体" pitchFamily="2" charset="-122"/>
              </a:defRPr>
            </a:lvl3pPr>
            <a:lvl4pPr marL="1600200" indent="-228600" defTabSz="912813">
              <a:defRPr sz="2200">
                <a:solidFill>
                  <a:schemeClr val="hlink"/>
                </a:solidFill>
                <a:latin typeface="Arial" pitchFamily="34" charset="0"/>
                <a:ea typeface="宋体" pitchFamily="2" charset="-122"/>
              </a:defRPr>
            </a:lvl4pPr>
            <a:lvl5pPr marL="2057400" indent="-228600" defTabSz="912813">
              <a:defRPr sz="2200">
                <a:solidFill>
                  <a:schemeClr val="hlink"/>
                </a:solidFill>
                <a:latin typeface="Arial" pitchFamily="34" charset="0"/>
                <a:ea typeface="宋体" pitchFamily="2" charset="-122"/>
              </a:defRPr>
            </a:lvl5pPr>
            <a:lvl6pPr marL="25146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6pPr>
            <a:lvl7pPr marL="29718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7pPr>
            <a:lvl8pPr marL="34290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8pPr>
            <a:lvl9pPr marL="38862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9pPr>
          </a:lstStyle>
          <a:p>
            <a:pPr algn="ctr" fontAlgn="base">
              <a:spcBef>
                <a:spcPct val="0"/>
              </a:spcBef>
              <a:spcAft>
                <a:spcPct val="0"/>
              </a:spcAft>
            </a:pPr>
            <a:fld id="{CD92946B-6AA7-4B08-852C-F6BBB5FBC231}" type="slidenum">
              <a:rPr lang="en-US" altLang="zh-CN" sz="1100" smtClean="0">
                <a:solidFill>
                  <a:srgbClr val="FFFFFF"/>
                </a:solidFill>
                <a:cs typeface="Arial" pitchFamily="34" charset="0"/>
              </a:rPr>
              <a:pPr algn="ctr" fontAlgn="base">
                <a:spcBef>
                  <a:spcPct val="0"/>
                </a:spcBef>
                <a:spcAft>
                  <a:spcPct val="0"/>
                </a:spcAft>
              </a:pPr>
              <a:t>‹#›</a:t>
            </a:fld>
            <a:endParaRPr lang="en-US" altLang="zh-CN" sz="1100" smtClean="0">
              <a:solidFill>
                <a:srgbClr val="FFFFFF"/>
              </a:solidFill>
              <a:cs typeface="Arial" pitchFamily="34" charset="0"/>
            </a:endParaRPr>
          </a:p>
        </p:txBody>
      </p:sp>
      <p:pic>
        <p:nvPicPr>
          <p:cNvPr id="10"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11010197" y="6553246"/>
            <a:ext cx="1011503" cy="12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8"/>
          <p:cNvSpPr>
            <a:spLocks noGrp="1"/>
          </p:cNvSpPr>
          <p:nvPr>
            <p:ph type="title"/>
          </p:nvPr>
        </p:nvSpPr>
        <p:spPr bwMode="gray">
          <a:xfrm>
            <a:off x="283725" y="190819"/>
            <a:ext cx="11775666" cy="448964"/>
          </a:xfrm>
          <a:prstGeom prst="rect">
            <a:avLst/>
          </a:prstGeom>
        </p:spPr>
        <p:txBody>
          <a:bodyPr lIns="121712" tIns="60856" rIns="121712" bIns="60856" anchor="ctr" anchorCtr="0"/>
          <a:lstStyle>
            <a:lvl1pPr marL="0" algn="l" defTabSz="1217214" rtl="0" eaLnBrk="1" latinLnBrk="0" hangingPunct="1">
              <a:lnSpc>
                <a:spcPct val="100000"/>
              </a:lnSpc>
              <a:spcBef>
                <a:spcPct val="0"/>
              </a:spcBef>
              <a:buNone/>
              <a:tabLst>
                <a:tab pos="1217214" algn="l"/>
              </a:tabLst>
              <a:defRPr lang="en-US" sz="3700" kern="1200" cap="none" spc="0" baseline="0" dirty="0">
                <a:solidFill>
                  <a:schemeClr val="bg1"/>
                </a:solidFill>
                <a:latin typeface="Arial" pitchFamily="34" charset="0"/>
                <a:ea typeface="+mn-ea"/>
                <a:cs typeface="Arial" pitchFamily="34" charset="0"/>
              </a:defRPr>
            </a:lvl1pPr>
          </a:lstStyle>
          <a:p>
            <a:r>
              <a:rPr lang="zh-CN" altLang="en-US" smtClean="0"/>
              <a:t>单击此处编辑母版标题样式</a:t>
            </a:r>
            <a:endParaRPr lang="en-US" dirty="0"/>
          </a:p>
        </p:txBody>
      </p:sp>
      <p:sp>
        <p:nvSpPr>
          <p:cNvPr id="11" name="Footer Placeholder 11"/>
          <p:cNvSpPr>
            <a:spLocks noGrp="1"/>
          </p:cNvSpPr>
          <p:nvPr>
            <p:ph type="ftr" sz="quarter" idx="10"/>
          </p:nvPr>
        </p:nvSpPr>
        <p:spPr/>
        <p:txBody>
          <a:bodyPr/>
          <a:lstStyle>
            <a:lvl1pPr>
              <a:defRPr>
                <a:latin typeface="Arial" panose="020B0604020202020204" pitchFamily="34" charset="0"/>
              </a:defRPr>
            </a:lvl1pPr>
          </a:lstStyle>
          <a:p>
            <a:pPr>
              <a:defRPr/>
            </a:pPr>
            <a:r>
              <a:rPr lang="en-US"/>
              <a:t>2013 LENOVO INTERNAL. ALL RIGHTS RESERVED.</a:t>
            </a:r>
            <a:endParaRPr lang="en-US" dirty="0"/>
          </a:p>
        </p:txBody>
      </p:sp>
    </p:spTree>
    <p:extLst>
      <p:ext uri="{BB962C8B-B14F-4D97-AF65-F5344CB8AC3E}">
        <p14:creationId xmlns:p14="http://schemas.microsoft.com/office/powerpoint/2010/main" val="1547566208"/>
      </p:ext>
    </p:extLst>
  </p:cSld>
  <p:clrMapOvr>
    <a:masterClrMapping/>
  </p:clrMapOvr>
  <p:transition spd="med">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nd Content Slide - With Background">
    <p:spTree>
      <p:nvGrpSpPr>
        <p:cNvPr id="1" name=""/>
        <p:cNvGrpSpPr/>
        <p:nvPr/>
      </p:nvGrpSpPr>
      <p:grpSpPr>
        <a:xfrm>
          <a:off x="0" y="0"/>
          <a:ext cx="0" cy="0"/>
          <a:chOff x="0" y="0"/>
          <a:chExt cx="0" cy="0"/>
        </a:xfrm>
      </p:grpSpPr>
      <p:pic>
        <p:nvPicPr>
          <p:cNvPr id="4" name="Picture 14" descr="content-back-withTex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4" y="1591"/>
            <a:ext cx="1218459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userDrawn="1"/>
        </p:nvSpPr>
        <p:spPr bwMode="gray">
          <a:xfrm flipH="1">
            <a:off x="205511" y="192005"/>
            <a:ext cx="11983373" cy="44784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6" name="Freeform 12"/>
          <p:cNvSpPr>
            <a:spLocks/>
          </p:cNvSpPr>
          <p:nvPr userDrawn="1"/>
        </p:nvSpPr>
        <p:spPr bwMode="gray">
          <a:xfrm>
            <a:off x="0" y="190501"/>
            <a:ext cx="205264" cy="57785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6119 w 10000"/>
              <a:gd name="connsiteY0" fmla="*/ 1725 h 10000"/>
              <a:gd name="connsiteX1" fmla="*/ 0 w 10000"/>
              <a:gd name="connsiteY1" fmla="*/ 10000 h 10000"/>
              <a:gd name="connsiteX2" fmla="*/ 10000 w 10000"/>
              <a:gd name="connsiteY2" fmla="*/ 5619 h 10000"/>
              <a:gd name="connsiteX3" fmla="*/ 10000 w 10000"/>
              <a:gd name="connsiteY3" fmla="*/ 0 h 10000"/>
              <a:gd name="connsiteX4" fmla="*/ 6119 w 10000"/>
              <a:gd name="connsiteY4" fmla="*/ 1725 h 10000"/>
              <a:gd name="connsiteX0" fmla="*/ 0 w 3881"/>
              <a:gd name="connsiteY0" fmla="*/ 1725 h 7199"/>
              <a:gd name="connsiteX1" fmla="*/ 0 w 3881"/>
              <a:gd name="connsiteY1" fmla="*/ 7199 h 7199"/>
              <a:gd name="connsiteX2" fmla="*/ 3881 w 3881"/>
              <a:gd name="connsiteY2" fmla="*/ 5619 h 7199"/>
              <a:gd name="connsiteX3" fmla="*/ 3881 w 3881"/>
              <a:gd name="connsiteY3" fmla="*/ 0 h 7199"/>
              <a:gd name="connsiteX4" fmla="*/ 0 w 3881"/>
              <a:gd name="connsiteY4" fmla="*/ 1725 h 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7199">
                <a:moveTo>
                  <a:pt x="0" y="1725"/>
                </a:moveTo>
                <a:lnTo>
                  <a:pt x="0" y="7199"/>
                </a:lnTo>
                <a:lnTo>
                  <a:pt x="3881" y="5619"/>
                </a:lnTo>
                <a:lnTo>
                  <a:pt x="3881" y="0"/>
                </a:lnTo>
                <a:lnTo>
                  <a:pt x="0" y="1725"/>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7" name="Rectangle 7"/>
          <p:cNvSpPr>
            <a:spLocks noChangeArrowheads="1"/>
          </p:cNvSpPr>
          <p:nvPr userDrawn="1"/>
        </p:nvSpPr>
        <p:spPr bwMode="invGray">
          <a:xfrm flipH="1">
            <a:off x="82805" y="6530980"/>
            <a:ext cx="427913" cy="13238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8" name="Freeform 8"/>
          <p:cNvSpPr>
            <a:spLocks/>
          </p:cNvSpPr>
          <p:nvPr userDrawn="1"/>
        </p:nvSpPr>
        <p:spPr bwMode="invGray">
          <a:xfrm flipH="1">
            <a:off x="46" y="6530975"/>
            <a:ext cx="82529" cy="203200"/>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3161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872"/>
              <a:gd name="connsiteX1" fmla="*/ 6910 w 6910"/>
              <a:gd name="connsiteY1" fmla="*/ 3161 h 8872"/>
              <a:gd name="connsiteX2" fmla="*/ 6910 w 6910"/>
              <a:gd name="connsiteY2" fmla="*/ 8872 h 8872"/>
              <a:gd name="connsiteX3" fmla="*/ 0 w 6910"/>
              <a:gd name="connsiteY3" fmla="*/ 5780 h 8872"/>
              <a:gd name="connsiteX4" fmla="*/ 0 w 6910"/>
              <a:gd name="connsiteY4" fmla="*/ 0 h 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872">
                <a:moveTo>
                  <a:pt x="0" y="0"/>
                </a:moveTo>
                <a:lnTo>
                  <a:pt x="6910" y="3161"/>
                </a:lnTo>
                <a:lnTo>
                  <a:pt x="6910" y="8872"/>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10" name="Rectangle 10"/>
          <p:cNvSpPr>
            <a:spLocks noChangeArrowheads="1"/>
          </p:cNvSpPr>
          <p:nvPr userDrawn="1"/>
        </p:nvSpPr>
        <p:spPr bwMode="invGray">
          <a:xfrm>
            <a:off x="92702" y="6488160"/>
            <a:ext cx="417689" cy="29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12" tIns="60856" rIns="121712" bIns="60856">
            <a:spAutoFit/>
          </a:bodyPr>
          <a:lstStyle>
            <a:lvl1pPr defTabSz="912813">
              <a:defRPr sz="2200">
                <a:solidFill>
                  <a:schemeClr val="hlink"/>
                </a:solidFill>
                <a:latin typeface="Arial" pitchFamily="34" charset="0"/>
                <a:ea typeface="宋体" pitchFamily="2" charset="-122"/>
              </a:defRPr>
            </a:lvl1pPr>
            <a:lvl2pPr marL="742950" indent="-285750" defTabSz="912813">
              <a:defRPr sz="2200">
                <a:solidFill>
                  <a:schemeClr val="hlink"/>
                </a:solidFill>
                <a:latin typeface="Arial" pitchFamily="34" charset="0"/>
                <a:ea typeface="宋体" pitchFamily="2" charset="-122"/>
              </a:defRPr>
            </a:lvl2pPr>
            <a:lvl3pPr marL="1143000" indent="-228600" defTabSz="912813">
              <a:defRPr sz="2200">
                <a:solidFill>
                  <a:schemeClr val="hlink"/>
                </a:solidFill>
                <a:latin typeface="Arial" pitchFamily="34" charset="0"/>
                <a:ea typeface="宋体" pitchFamily="2" charset="-122"/>
              </a:defRPr>
            </a:lvl3pPr>
            <a:lvl4pPr marL="1600200" indent="-228600" defTabSz="912813">
              <a:defRPr sz="2200">
                <a:solidFill>
                  <a:schemeClr val="hlink"/>
                </a:solidFill>
                <a:latin typeface="Arial" pitchFamily="34" charset="0"/>
                <a:ea typeface="宋体" pitchFamily="2" charset="-122"/>
              </a:defRPr>
            </a:lvl4pPr>
            <a:lvl5pPr marL="2057400" indent="-228600" defTabSz="912813">
              <a:defRPr sz="2200">
                <a:solidFill>
                  <a:schemeClr val="hlink"/>
                </a:solidFill>
                <a:latin typeface="Arial" pitchFamily="34" charset="0"/>
                <a:ea typeface="宋体" pitchFamily="2" charset="-122"/>
              </a:defRPr>
            </a:lvl5pPr>
            <a:lvl6pPr marL="25146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6pPr>
            <a:lvl7pPr marL="29718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7pPr>
            <a:lvl8pPr marL="34290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8pPr>
            <a:lvl9pPr marL="38862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9pPr>
          </a:lstStyle>
          <a:p>
            <a:pPr algn="ctr" fontAlgn="base">
              <a:spcBef>
                <a:spcPct val="0"/>
              </a:spcBef>
              <a:spcAft>
                <a:spcPct val="0"/>
              </a:spcAft>
            </a:pPr>
            <a:fld id="{0AF9B5CE-EF87-4A39-9F19-F445ED06A915}" type="slidenum">
              <a:rPr lang="en-US" altLang="zh-CN" sz="1100" smtClean="0">
                <a:solidFill>
                  <a:srgbClr val="FFFFFF"/>
                </a:solidFill>
                <a:cs typeface="Arial" pitchFamily="34" charset="0"/>
              </a:rPr>
              <a:pPr algn="ctr" fontAlgn="base">
                <a:spcBef>
                  <a:spcPct val="0"/>
                </a:spcBef>
                <a:spcAft>
                  <a:spcPct val="0"/>
                </a:spcAft>
              </a:pPr>
              <a:t>‹#›</a:t>
            </a:fld>
            <a:endParaRPr lang="en-US" altLang="zh-CN" sz="1100" smtClean="0">
              <a:solidFill>
                <a:srgbClr val="FFFFFF"/>
              </a:solidFill>
              <a:cs typeface="Arial" pitchFamily="34" charset="0"/>
            </a:endParaRP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11010197" y="6553246"/>
            <a:ext cx="1011503" cy="12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a:spLocks noGrp="1"/>
          </p:cNvSpPr>
          <p:nvPr>
            <p:ph sz="half" idx="1"/>
          </p:nvPr>
        </p:nvSpPr>
        <p:spPr bwMode="gray">
          <a:xfrm>
            <a:off x="277159" y="1028701"/>
            <a:ext cx="11723382" cy="5310555"/>
          </a:xfrm>
          <a:prstGeom prst="rect">
            <a:avLst/>
          </a:prstGeom>
        </p:spPr>
        <p:txBody>
          <a:bodyPr lIns="121712" tIns="60856" rIns="121712" bIns="60856"/>
          <a:lstStyle>
            <a:lvl1pPr marL="226118" indent="-226118">
              <a:lnSpc>
                <a:spcPct val="95000"/>
              </a:lnSpc>
              <a:spcBef>
                <a:spcPts val="800"/>
              </a:spcBef>
              <a:buClr>
                <a:schemeClr val="accent1"/>
              </a:buClr>
              <a:defRPr sz="2700">
                <a:solidFill>
                  <a:srgbClr val="414042"/>
                </a:solidFill>
                <a:latin typeface="Arial" pitchFamily="34" charset="0"/>
                <a:cs typeface="Arial" pitchFamily="34" charset="0"/>
              </a:defRPr>
            </a:lvl1pPr>
            <a:lvl2pPr marL="608607" indent="-228233">
              <a:lnSpc>
                <a:spcPct val="95000"/>
              </a:lnSpc>
              <a:spcBef>
                <a:spcPts val="800"/>
              </a:spcBef>
              <a:buClr>
                <a:schemeClr val="accent1"/>
              </a:buClr>
              <a:buFont typeface="Arial" pitchFamily="34" charset="0"/>
              <a:buChar char="–"/>
              <a:defRPr sz="2400">
                <a:solidFill>
                  <a:srgbClr val="939598"/>
                </a:solidFill>
                <a:latin typeface="Arial" pitchFamily="34" charset="0"/>
                <a:cs typeface="Arial" pitchFamily="34" charset="0"/>
              </a:defRPr>
            </a:lvl2pPr>
            <a:lvl3pPr marL="834725" indent="-150048">
              <a:lnSpc>
                <a:spcPct val="95000"/>
              </a:lnSpc>
              <a:spcBef>
                <a:spcPts val="800"/>
              </a:spcBef>
              <a:buClr>
                <a:schemeClr val="accent1"/>
              </a:buClr>
              <a:buFont typeface="Arial" pitchFamily="34" charset="0"/>
              <a:buChar char="–"/>
              <a:defRPr sz="2100">
                <a:solidFill>
                  <a:srgbClr val="939598"/>
                </a:solidFill>
                <a:latin typeface="Arial" pitchFamily="34" charset="0"/>
                <a:cs typeface="Arial" pitchFamily="34" charset="0"/>
              </a:defRPr>
            </a:lvl3pPr>
            <a:lvl4pPr marL="1145353" indent="-156373">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4pPr>
            <a:lvl5pPr marL="1443331" indent="-150048">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28"/>
          <p:cNvSpPr>
            <a:spLocks noGrp="1"/>
          </p:cNvSpPr>
          <p:nvPr>
            <p:ph type="title"/>
          </p:nvPr>
        </p:nvSpPr>
        <p:spPr bwMode="gray">
          <a:xfrm>
            <a:off x="283725" y="190819"/>
            <a:ext cx="11775666" cy="448964"/>
          </a:xfrm>
          <a:prstGeom prst="rect">
            <a:avLst/>
          </a:prstGeom>
        </p:spPr>
        <p:txBody>
          <a:bodyPr lIns="121712" tIns="60856" rIns="121712" bIns="60856" anchor="ctr" anchorCtr="0"/>
          <a:lstStyle>
            <a:lvl1pPr marL="0" algn="l" defTabSz="1217214" rtl="0" eaLnBrk="1" latinLnBrk="0" hangingPunct="1">
              <a:lnSpc>
                <a:spcPct val="100000"/>
              </a:lnSpc>
              <a:spcBef>
                <a:spcPct val="0"/>
              </a:spcBef>
              <a:buNone/>
              <a:tabLst>
                <a:tab pos="1217214" algn="l"/>
              </a:tabLst>
              <a:defRPr lang="en-US" sz="3700" kern="1200" cap="none" spc="0" baseline="0" dirty="0">
                <a:solidFill>
                  <a:schemeClr val="bg1"/>
                </a:solidFill>
                <a:latin typeface="Arial" pitchFamily="34" charset="0"/>
                <a:ea typeface="+mn-ea"/>
                <a:cs typeface="Arial" pitchFamily="34" charset="0"/>
              </a:defRPr>
            </a:lvl1pPr>
          </a:lstStyle>
          <a:p>
            <a:r>
              <a:rPr lang="zh-CN" altLang="en-US" smtClean="0"/>
              <a:t>单击此处编辑母版标题样式</a:t>
            </a:r>
            <a:endParaRPr lang="en-US" dirty="0"/>
          </a:p>
        </p:txBody>
      </p:sp>
      <p:sp>
        <p:nvSpPr>
          <p:cNvPr id="13" name="Footer Placeholder 13"/>
          <p:cNvSpPr>
            <a:spLocks noGrp="1"/>
          </p:cNvSpPr>
          <p:nvPr>
            <p:ph type="ftr" sz="quarter" idx="10"/>
          </p:nvPr>
        </p:nvSpPr>
        <p:spPr/>
        <p:txBody>
          <a:bodyPr/>
          <a:lstStyle>
            <a:lvl1pPr>
              <a:defRPr>
                <a:latin typeface="Arial" panose="020B0604020202020204" pitchFamily="34" charset="0"/>
              </a:defRPr>
            </a:lvl1pPr>
          </a:lstStyle>
          <a:p>
            <a:pPr>
              <a:defRPr/>
            </a:pPr>
            <a:r>
              <a:rPr lang="en-US"/>
              <a:t>2013 LENOVO INTERNAL. ALL RIGHTS RESERVED.</a:t>
            </a:r>
            <a:endParaRPr lang="en-US" dirty="0"/>
          </a:p>
        </p:txBody>
      </p:sp>
    </p:spTree>
    <p:extLst>
      <p:ext uri="{BB962C8B-B14F-4D97-AF65-F5344CB8AC3E}">
        <p14:creationId xmlns:p14="http://schemas.microsoft.com/office/powerpoint/2010/main" val="1774824775"/>
      </p:ext>
    </p:extLst>
  </p:cSld>
  <p:clrMapOvr>
    <a:masterClrMapping/>
  </p:clrMapOvr>
  <p:transition spd="med">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Slide - No Background">
    <p:spTree>
      <p:nvGrpSpPr>
        <p:cNvPr id="1" name=""/>
        <p:cNvGrpSpPr/>
        <p:nvPr/>
      </p:nvGrpSpPr>
      <p:grpSpPr>
        <a:xfrm>
          <a:off x="0" y="0"/>
          <a:ext cx="0" cy="0"/>
          <a:chOff x="0" y="0"/>
          <a:chExt cx="0" cy="0"/>
        </a:xfrm>
      </p:grpSpPr>
      <p:sp>
        <p:nvSpPr>
          <p:cNvPr id="4" name="Rectangle 11"/>
          <p:cNvSpPr>
            <a:spLocks noChangeArrowheads="1"/>
          </p:cNvSpPr>
          <p:nvPr userDrawn="1"/>
        </p:nvSpPr>
        <p:spPr bwMode="gray">
          <a:xfrm flipH="1">
            <a:off x="205511" y="192005"/>
            <a:ext cx="11983373" cy="44784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5" name="Freeform 12"/>
          <p:cNvSpPr>
            <a:spLocks/>
          </p:cNvSpPr>
          <p:nvPr userDrawn="1"/>
        </p:nvSpPr>
        <p:spPr bwMode="gray">
          <a:xfrm>
            <a:off x="0" y="190501"/>
            <a:ext cx="205264" cy="57785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6119 w 10000"/>
              <a:gd name="connsiteY0" fmla="*/ 1725 h 10000"/>
              <a:gd name="connsiteX1" fmla="*/ 0 w 10000"/>
              <a:gd name="connsiteY1" fmla="*/ 10000 h 10000"/>
              <a:gd name="connsiteX2" fmla="*/ 10000 w 10000"/>
              <a:gd name="connsiteY2" fmla="*/ 5619 h 10000"/>
              <a:gd name="connsiteX3" fmla="*/ 10000 w 10000"/>
              <a:gd name="connsiteY3" fmla="*/ 0 h 10000"/>
              <a:gd name="connsiteX4" fmla="*/ 6119 w 10000"/>
              <a:gd name="connsiteY4" fmla="*/ 1725 h 10000"/>
              <a:gd name="connsiteX0" fmla="*/ 0 w 3881"/>
              <a:gd name="connsiteY0" fmla="*/ 1725 h 7199"/>
              <a:gd name="connsiteX1" fmla="*/ 0 w 3881"/>
              <a:gd name="connsiteY1" fmla="*/ 7199 h 7199"/>
              <a:gd name="connsiteX2" fmla="*/ 3881 w 3881"/>
              <a:gd name="connsiteY2" fmla="*/ 5619 h 7199"/>
              <a:gd name="connsiteX3" fmla="*/ 3881 w 3881"/>
              <a:gd name="connsiteY3" fmla="*/ 0 h 7199"/>
              <a:gd name="connsiteX4" fmla="*/ 0 w 3881"/>
              <a:gd name="connsiteY4" fmla="*/ 1725 h 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7199">
                <a:moveTo>
                  <a:pt x="0" y="1725"/>
                </a:moveTo>
                <a:lnTo>
                  <a:pt x="0" y="7199"/>
                </a:lnTo>
                <a:lnTo>
                  <a:pt x="3881" y="5619"/>
                </a:lnTo>
                <a:lnTo>
                  <a:pt x="3881" y="0"/>
                </a:lnTo>
                <a:lnTo>
                  <a:pt x="0" y="1725"/>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pic>
        <p:nvPicPr>
          <p:cNvPr id="6" name="Picture 15" descr="content-back-withTex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5264" y="192089"/>
            <a:ext cx="11983561"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7"/>
          <p:cNvSpPr>
            <a:spLocks noChangeArrowheads="1"/>
          </p:cNvSpPr>
          <p:nvPr userDrawn="1"/>
        </p:nvSpPr>
        <p:spPr bwMode="invGray">
          <a:xfrm flipH="1">
            <a:off x="82805" y="6530980"/>
            <a:ext cx="427913" cy="13238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8" name="Freeform 8"/>
          <p:cNvSpPr>
            <a:spLocks/>
          </p:cNvSpPr>
          <p:nvPr userDrawn="1"/>
        </p:nvSpPr>
        <p:spPr bwMode="invGray">
          <a:xfrm flipH="1">
            <a:off x="46" y="6530975"/>
            <a:ext cx="82529" cy="203200"/>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3161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872"/>
              <a:gd name="connsiteX1" fmla="*/ 6910 w 6910"/>
              <a:gd name="connsiteY1" fmla="*/ 3161 h 8872"/>
              <a:gd name="connsiteX2" fmla="*/ 6910 w 6910"/>
              <a:gd name="connsiteY2" fmla="*/ 8872 h 8872"/>
              <a:gd name="connsiteX3" fmla="*/ 0 w 6910"/>
              <a:gd name="connsiteY3" fmla="*/ 5780 h 8872"/>
              <a:gd name="connsiteX4" fmla="*/ 0 w 6910"/>
              <a:gd name="connsiteY4" fmla="*/ 0 h 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872">
                <a:moveTo>
                  <a:pt x="0" y="0"/>
                </a:moveTo>
                <a:lnTo>
                  <a:pt x="6910" y="3161"/>
                </a:lnTo>
                <a:lnTo>
                  <a:pt x="6910" y="8872"/>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10" name="Rectangle 10"/>
          <p:cNvSpPr>
            <a:spLocks noChangeArrowheads="1"/>
          </p:cNvSpPr>
          <p:nvPr userDrawn="1"/>
        </p:nvSpPr>
        <p:spPr bwMode="invGray">
          <a:xfrm>
            <a:off x="92702" y="6488160"/>
            <a:ext cx="417689" cy="29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12" tIns="60856" rIns="121712" bIns="60856">
            <a:spAutoFit/>
          </a:bodyPr>
          <a:lstStyle>
            <a:lvl1pPr defTabSz="912813">
              <a:defRPr sz="2200">
                <a:solidFill>
                  <a:schemeClr val="hlink"/>
                </a:solidFill>
                <a:latin typeface="Arial" pitchFamily="34" charset="0"/>
                <a:ea typeface="宋体" pitchFamily="2" charset="-122"/>
              </a:defRPr>
            </a:lvl1pPr>
            <a:lvl2pPr marL="742950" indent="-285750" defTabSz="912813">
              <a:defRPr sz="2200">
                <a:solidFill>
                  <a:schemeClr val="hlink"/>
                </a:solidFill>
                <a:latin typeface="Arial" pitchFamily="34" charset="0"/>
                <a:ea typeface="宋体" pitchFamily="2" charset="-122"/>
              </a:defRPr>
            </a:lvl2pPr>
            <a:lvl3pPr marL="1143000" indent="-228600" defTabSz="912813">
              <a:defRPr sz="2200">
                <a:solidFill>
                  <a:schemeClr val="hlink"/>
                </a:solidFill>
                <a:latin typeface="Arial" pitchFamily="34" charset="0"/>
                <a:ea typeface="宋体" pitchFamily="2" charset="-122"/>
              </a:defRPr>
            </a:lvl3pPr>
            <a:lvl4pPr marL="1600200" indent="-228600" defTabSz="912813">
              <a:defRPr sz="2200">
                <a:solidFill>
                  <a:schemeClr val="hlink"/>
                </a:solidFill>
                <a:latin typeface="Arial" pitchFamily="34" charset="0"/>
                <a:ea typeface="宋体" pitchFamily="2" charset="-122"/>
              </a:defRPr>
            </a:lvl4pPr>
            <a:lvl5pPr marL="2057400" indent="-228600" defTabSz="912813">
              <a:defRPr sz="2200">
                <a:solidFill>
                  <a:schemeClr val="hlink"/>
                </a:solidFill>
                <a:latin typeface="Arial" pitchFamily="34" charset="0"/>
                <a:ea typeface="宋体" pitchFamily="2" charset="-122"/>
              </a:defRPr>
            </a:lvl5pPr>
            <a:lvl6pPr marL="25146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6pPr>
            <a:lvl7pPr marL="29718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7pPr>
            <a:lvl8pPr marL="34290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8pPr>
            <a:lvl9pPr marL="38862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9pPr>
          </a:lstStyle>
          <a:p>
            <a:pPr algn="ctr" fontAlgn="base">
              <a:spcBef>
                <a:spcPct val="0"/>
              </a:spcBef>
              <a:spcAft>
                <a:spcPct val="0"/>
              </a:spcAft>
            </a:pPr>
            <a:fld id="{1C0D8F86-6135-4D90-9773-863A205213E8}" type="slidenum">
              <a:rPr lang="en-US" altLang="zh-CN" sz="1100" smtClean="0">
                <a:solidFill>
                  <a:srgbClr val="FFFFFF"/>
                </a:solidFill>
                <a:cs typeface="Arial" pitchFamily="34" charset="0"/>
              </a:rPr>
              <a:pPr algn="ctr" fontAlgn="base">
                <a:spcBef>
                  <a:spcPct val="0"/>
                </a:spcBef>
                <a:spcAft>
                  <a:spcPct val="0"/>
                </a:spcAft>
              </a:pPr>
              <a:t>‹#›</a:t>
            </a:fld>
            <a:endParaRPr lang="en-US" altLang="zh-CN" sz="1100" smtClean="0">
              <a:solidFill>
                <a:srgbClr val="FFFFFF"/>
              </a:solidFill>
              <a:cs typeface="Arial" pitchFamily="34" charset="0"/>
            </a:endParaRP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11010197" y="6553246"/>
            <a:ext cx="1011503" cy="12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a:spLocks noGrp="1"/>
          </p:cNvSpPr>
          <p:nvPr>
            <p:ph sz="half" idx="1"/>
          </p:nvPr>
        </p:nvSpPr>
        <p:spPr bwMode="gray">
          <a:xfrm>
            <a:off x="277159" y="1028701"/>
            <a:ext cx="11723382" cy="5310555"/>
          </a:xfrm>
          <a:prstGeom prst="rect">
            <a:avLst/>
          </a:prstGeom>
        </p:spPr>
        <p:txBody>
          <a:bodyPr lIns="121712" tIns="60856" rIns="121712" bIns="60856"/>
          <a:lstStyle>
            <a:lvl1pPr marL="226118" indent="-226118">
              <a:lnSpc>
                <a:spcPct val="95000"/>
              </a:lnSpc>
              <a:spcBef>
                <a:spcPts val="800"/>
              </a:spcBef>
              <a:buClr>
                <a:schemeClr val="accent1"/>
              </a:buClr>
              <a:defRPr sz="2700">
                <a:solidFill>
                  <a:srgbClr val="414042"/>
                </a:solidFill>
                <a:latin typeface="Arial" pitchFamily="34" charset="0"/>
                <a:cs typeface="Arial" pitchFamily="34" charset="0"/>
              </a:defRPr>
            </a:lvl1pPr>
            <a:lvl2pPr marL="608607" indent="-228233">
              <a:lnSpc>
                <a:spcPct val="95000"/>
              </a:lnSpc>
              <a:spcBef>
                <a:spcPts val="800"/>
              </a:spcBef>
              <a:buClr>
                <a:schemeClr val="accent1"/>
              </a:buClr>
              <a:buFont typeface="Arial" pitchFamily="34" charset="0"/>
              <a:buChar char="–"/>
              <a:defRPr sz="2400">
                <a:solidFill>
                  <a:srgbClr val="939598"/>
                </a:solidFill>
                <a:latin typeface="Arial" pitchFamily="34" charset="0"/>
                <a:cs typeface="Arial" pitchFamily="34" charset="0"/>
              </a:defRPr>
            </a:lvl2pPr>
            <a:lvl3pPr marL="834725" indent="-150048">
              <a:lnSpc>
                <a:spcPct val="95000"/>
              </a:lnSpc>
              <a:spcBef>
                <a:spcPts val="800"/>
              </a:spcBef>
              <a:buClr>
                <a:schemeClr val="accent1"/>
              </a:buClr>
              <a:buFont typeface="Arial" pitchFamily="34" charset="0"/>
              <a:buChar char="–"/>
              <a:defRPr sz="2100">
                <a:solidFill>
                  <a:srgbClr val="939598"/>
                </a:solidFill>
                <a:latin typeface="Arial" pitchFamily="34" charset="0"/>
                <a:cs typeface="Arial" pitchFamily="34" charset="0"/>
              </a:defRPr>
            </a:lvl3pPr>
            <a:lvl4pPr marL="1145353" indent="-156373">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4pPr>
            <a:lvl5pPr marL="1443331" indent="-150048">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28"/>
          <p:cNvSpPr>
            <a:spLocks noGrp="1"/>
          </p:cNvSpPr>
          <p:nvPr>
            <p:ph type="title"/>
          </p:nvPr>
        </p:nvSpPr>
        <p:spPr bwMode="gray">
          <a:xfrm>
            <a:off x="283725" y="190819"/>
            <a:ext cx="11775666" cy="448964"/>
          </a:xfrm>
          <a:prstGeom prst="rect">
            <a:avLst/>
          </a:prstGeom>
        </p:spPr>
        <p:txBody>
          <a:bodyPr lIns="121712" tIns="60856" rIns="121712" bIns="60856" anchor="ctr" anchorCtr="0"/>
          <a:lstStyle>
            <a:lvl1pPr marL="0" algn="l" defTabSz="1217214" rtl="0" eaLnBrk="1" latinLnBrk="0" hangingPunct="1">
              <a:lnSpc>
                <a:spcPct val="100000"/>
              </a:lnSpc>
              <a:spcBef>
                <a:spcPct val="0"/>
              </a:spcBef>
              <a:buNone/>
              <a:tabLst>
                <a:tab pos="1217214" algn="l"/>
              </a:tabLst>
              <a:defRPr lang="en-US" sz="3700" kern="1200" cap="none" spc="0" baseline="0" dirty="0">
                <a:solidFill>
                  <a:schemeClr val="bg1"/>
                </a:solidFill>
                <a:latin typeface="Arial" pitchFamily="34" charset="0"/>
                <a:ea typeface="+mn-ea"/>
                <a:cs typeface="Arial" pitchFamily="34" charset="0"/>
              </a:defRPr>
            </a:lvl1pPr>
          </a:lstStyle>
          <a:p>
            <a:r>
              <a:rPr lang="zh-CN" altLang="en-US" smtClean="0"/>
              <a:t>单击此处编辑母版标题样式</a:t>
            </a:r>
            <a:endParaRPr lang="en-US" dirty="0"/>
          </a:p>
        </p:txBody>
      </p:sp>
      <p:sp>
        <p:nvSpPr>
          <p:cNvPr id="13" name="Footer Placeholder 13"/>
          <p:cNvSpPr>
            <a:spLocks noGrp="1"/>
          </p:cNvSpPr>
          <p:nvPr>
            <p:ph type="ftr" sz="quarter" idx="10"/>
          </p:nvPr>
        </p:nvSpPr>
        <p:spPr/>
        <p:txBody>
          <a:bodyPr/>
          <a:lstStyle>
            <a:lvl1pPr>
              <a:defRPr>
                <a:latin typeface="Arial" panose="020B0604020202020204" pitchFamily="34" charset="0"/>
              </a:defRPr>
            </a:lvl1pPr>
          </a:lstStyle>
          <a:p>
            <a:pPr>
              <a:defRPr/>
            </a:pPr>
            <a:r>
              <a:rPr lang="en-US"/>
              <a:t>2013 LENOVO INTERNAL. ALL RIGHTS RESERVED.</a:t>
            </a:r>
            <a:endParaRPr lang="en-US" dirty="0"/>
          </a:p>
        </p:txBody>
      </p:sp>
    </p:spTree>
    <p:extLst>
      <p:ext uri="{BB962C8B-B14F-4D97-AF65-F5344CB8AC3E}">
        <p14:creationId xmlns:p14="http://schemas.microsoft.com/office/powerpoint/2010/main" val="234301477"/>
      </p:ext>
    </p:extLst>
  </p:cSld>
  <p:clrMapOvr>
    <a:masterClrMapping/>
  </p:clrMapOvr>
  <p:transition spd="med">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with Subtitle - With Background">
    <p:spTree>
      <p:nvGrpSpPr>
        <p:cNvPr id="1" name=""/>
        <p:cNvGrpSpPr/>
        <p:nvPr/>
      </p:nvGrpSpPr>
      <p:grpSpPr>
        <a:xfrm>
          <a:off x="0" y="0"/>
          <a:ext cx="0" cy="0"/>
          <a:chOff x="0" y="0"/>
          <a:chExt cx="0" cy="0"/>
        </a:xfrm>
      </p:grpSpPr>
      <p:pic>
        <p:nvPicPr>
          <p:cNvPr id="5" name="Picture 18" descr="content-back-withTex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4" y="1591"/>
            <a:ext cx="1218459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userDrawn="1"/>
        </p:nvSpPr>
        <p:spPr bwMode="gray">
          <a:xfrm flipH="1">
            <a:off x="205511" y="192005"/>
            <a:ext cx="11983373" cy="44784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7" name="Freeform 12"/>
          <p:cNvSpPr>
            <a:spLocks/>
          </p:cNvSpPr>
          <p:nvPr userDrawn="1"/>
        </p:nvSpPr>
        <p:spPr bwMode="gray">
          <a:xfrm>
            <a:off x="0" y="190501"/>
            <a:ext cx="205264" cy="57785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6119 w 10000"/>
              <a:gd name="connsiteY0" fmla="*/ 1725 h 10000"/>
              <a:gd name="connsiteX1" fmla="*/ 0 w 10000"/>
              <a:gd name="connsiteY1" fmla="*/ 10000 h 10000"/>
              <a:gd name="connsiteX2" fmla="*/ 10000 w 10000"/>
              <a:gd name="connsiteY2" fmla="*/ 5619 h 10000"/>
              <a:gd name="connsiteX3" fmla="*/ 10000 w 10000"/>
              <a:gd name="connsiteY3" fmla="*/ 0 h 10000"/>
              <a:gd name="connsiteX4" fmla="*/ 6119 w 10000"/>
              <a:gd name="connsiteY4" fmla="*/ 1725 h 10000"/>
              <a:gd name="connsiteX0" fmla="*/ 0 w 3881"/>
              <a:gd name="connsiteY0" fmla="*/ 1725 h 7199"/>
              <a:gd name="connsiteX1" fmla="*/ 0 w 3881"/>
              <a:gd name="connsiteY1" fmla="*/ 7199 h 7199"/>
              <a:gd name="connsiteX2" fmla="*/ 3881 w 3881"/>
              <a:gd name="connsiteY2" fmla="*/ 5619 h 7199"/>
              <a:gd name="connsiteX3" fmla="*/ 3881 w 3881"/>
              <a:gd name="connsiteY3" fmla="*/ 0 h 7199"/>
              <a:gd name="connsiteX4" fmla="*/ 0 w 3881"/>
              <a:gd name="connsiteY4" fmla="*/ 1725 h 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7199">
                <a:moveTo>
                  <a:pt x="0" y="1725"/>
                </a:moveTo>
                <a:lnTo>
                  <a:pt x="0" y="7199"/>
                </a:lnTo>
                <a:lnTo>
                  <a:pt x="3881" y="5619"/>
                </a:lnTo>
                <a:lnTo>
                  <a:pt x="3881" y="0"/>
                </a:lnTo>
                <a:lnTo>
                  <a:pt x="0" y="1725"/>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8" name="Rectangle 7"/>
          <p:cNvSpPr>
            <a:spLocks noChangeArrowheads="1"/>
          </p:cNvSpPr>
          <p:nvPr userDrawn="1"/>
        </p:nvSpPr>
        <p:spPr bwMode="invGray">
          <a:xfrm flipH="1">
            <a:off x="82805" y="6530980"/>
            <a:ext cx="427913" cy="13238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10" name="Freeform 8"/>
          <p:cNvSpPr>
            <a:spLocks/>
          </p:cNvSpPr>
          <p:nvPr userDrawn="1"/>
        </p:nvSpPr>
        <p:spPr bwMode="invGray">
          <a:xfrm flipH="1">
            <a:off x="46" y="6530975"/>
            <a:ext cx="82529" cy="203200"/>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3161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872"/>
              <a:gd name="connsiteX1" fmla="*/ 6910 w 6910"/>
              <a:gd name="connsiteY1" fmla="*/ 3161 h 8872"/>
              <a:gd name="connsiteX2" fmla="*/ 6910 w 6910"/>
              <a:gd name="connsiteY2" fmla="*/ 8872 h 8872"/>
              <a:gd name="connsiteX3" fmla="*/ 0 w 6910"/>
              <a:gd name="connsiteY3" fmla="*/ 5780 h 8872"/>
              <a:gd name="connsiteX4" fmla="*/ 0 w 6910"/>
              <a:gd name="connsiteY4" fmla="*/ 0 h 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872">
                <a:moveTo>
                  <a:pt x="0" y="0"/>
                </a:moveTo>
                <a:lnTo>
                  <a:pt x="6910" y="3161"/>
                </a:lnTo>
                <a:lnTo>
                  <a:pt x="6910" y="8872"/>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11" name="Rectangle 10"/>
          <p:cNvSpPr>
            <a:spLocks noChangeArrowheads="1"/>
          </p:cNvSpPr>
          <p:nvPr userDrawn="1"/>
        </p:nvSpPr>
        <p:spPr bwMode="invGray">
          <a:xfrm>
            <a:off x="92702" y="6488160"/>
            <a:ext cx="417689" cy="29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12" tIns="60856" rIns="121712" bIns="60856">
            <a:spAutoFit/>
          </a:bodyPr>
          <a:lstStyle>
            <a:lvl1pPr defTabSz="912813">
              <a:defRPr sz="2200">
                <a:solidFill>
                  <a:schemeClr val="hlink"/>
                </a:solidFill>
                <a:latin typeface="Arial" pitchFamily="34" charset="0"/>
                <a:ea typeface="宋体" pitchFamily="2" charset="-122"/>
              </a:defRPr>
            </a:lvl1pPr>
            <a:lvl2pPr marL="742950" indent="-285750" defTabSz="912813">
              <a:defRPr sz="2200">
                <a:solidFill>
                  <a:schemeClr val="hlink"/>
                </a:solidFill>
                <a:latin typeface="Arial" pitchFamily="34" charset="0"/>
                <a:ea typeface="宋体" pitchFamily="2" charset="-122"/>
              </a:defRPr>
            </a:lvl2pPr>
            <a:lvl3pPr marL="1143000" indent="-228600" defTabSz="912813">
              <a:defRPr sz="2200">
                <a:solidFill>
                  <a:schemeClr val="hlink"/>
                </a:solidFill>
                <a:latin typeface="Arial" pitchFamily="34" charset="0"/>
                <a:ea typeface="宋体" pitchFamily="2" charset="-122"/>
              </a:defRPr>
            </a:lvl3pPr>
            <a:lvl4pPr marL="1600200" indent="-228600" defTabSz="912813">
              <a:defRPr sz="2200">
                <a:solidFill>
                  <a:schemeClr val="hlink"/>
                </a:solidFill>
                <a:latin typeface="Arial" pitchFamily="34" charset="0"/>
                <a:ea typeface="宋体" pitchFamily="2" charset="-122"/>
              </a:defRPr>
            </a:lvl4pPr>
            <a:lvl5pPr marL="2057400" indent="-228600" defTabSz="912813">
              <a:defRPr sz="2200">
                <a:solidFill>
                  <a:schemeClr val="hlink"/>
                </a:solidFill>
                <a:latin typeface="Arial" pitchFamily="34" charset="0"/>
                <a:ea typeface="宋体" pitchFamily="2" charset="-122"/>
              </a:defRPr>
            </a:lvl5pPr>
            <a:lvl6pPr marL="25146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6pPr>
            <a:lvl7pPr marL="29718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7pPr>
            <a:lvl8pPr marL="34290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8pPr>
            <a:lvl9pPr marL="38862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9pPr>
          </a:lstStyle>
          <a:p>
            <a:pPr algn="ctr" fontAlgn="base">
              <a:spcBef>
                <a:spcPct val="0"/>
              </a:spcBef>
              <a:spcAft>
                <a:spcPct val="0"/>
              </a:spcAft>
            </a:pPr>
            <a:fld id="{6E2671C2-D318-41D9-90A5-8F23BF7FEABE}" type="slidenum">
              <a:rPr lang="en-US" altLang="zh-CN" sz="1100" smtClean="0">
                <a:solidFill>
                  <a:srgbClr val="FFFFFF"/>
                </a:solidFill>
                <a:cs typeface="Arial" pitchFamily="34" charset="0"/>
              </a:rPr>
              <a:pPr algn="ctr" fontAlgn="base">
                <a:spcBef>
                  <a:spcPct val="0"/>
                </a:spcBef>
                <a:spcAft>
                  <a:spcPct val="0"/>
                </a:spcAft>
              </a:pPr>
              <a:t>‹#›</a:t>
            </a:fld>
            <a:endParaRPr lang="en-US" altLang="zh-CN" sz="1100" smtClean="0">
              <a:solidFill>
                <a:srgbClr val="FFFFFF"/>
              </a:solidFill>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11010197" y="6553246"/>
            <a:ext cx="1011503" cy="12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a:spLocks noGrp="1"/>
          </p:cNvSpPr>
          <p:nvPr>
            <p:ph sz="half" idx="1"/>
          </p:nvPr>
        </p:nvSpPr>
        <p:spPr bwMode="gray">
          <a:xfrm>
            <a:off x="277159" y="1300765"/>
            <a:ext cx="11723382" cy="5038488"/>
          </a:xfrm>
          <a:prstGeom prst="rect">
            <a:avLst/>
          </a:prstGeom>
        </p:spPr>
        <p:txBody>
          <a:bodyPr lIns="121712" tIns="60856" rIns="121712" bIns="60856"/>
          <a:lstStyle>
            <a:lvl1pPr marL="226118" indent="-226118">
              <a:lnSpc>
                <a:spcPct val="95000"/>
              </a:lnSpc>
              <a:spcBef>
                <a:spcPts val="800"/>
              </a:spcBef>
              <a:buClr>
                <a:schemeClr val="accent1"/>
              </a:buClr>
              <a:defRPr sz="2700">
                <a:solidFill>
                  <a:srgbClr val="414042"/>
                </a:solidFill>
                <a:latin typeface="Arial" pitchFamily="34" charset="0"/>
                <a:cs typeface="Arial" pitchFamily="34" charset="0"/>
              </a:defRPr>
            </a:lvl1pPr>
            <a:lvl2pPr marL="608607" indent="-228233">
              <a:lnSpc>
                <a:spcPct val="95000"/>
              </a:lnSpc>
              <a:spcBef>
                <a:spcPts val="800"/>
              </a:spcBef>
              <a:buClr>
                <a:schemeClr val="accent1"/>
              </a:buClr>
              <a:buFont typeface="Arial" pitchFamily="34" charset="0"/>
              <a:buChar char="–"/>
              <a:defRPr sz="2400">
                <a:solidFill>
                  <a:srgbClr val="939598"/>
                </a:solidFill>
                <a:latin typeface="Arial" pitchFamily="34" charset="0"/>
                <a:cs typeface="Arial" pitchFamily="34" charset="0"/>
              </a:defRPr>
            </a:lvl2pPr>
            <a:lvl3pPr marL="834725" indent="-150048">
              <a:lnSpc>
                <a:spcPct val="95000"/>
              </a:lnSpc>
              <a:spcBef>
                <a:spcPts val="800"/>
              </a:spcBef>
              <a:buClr>
                <a:schemeClr val="accent1"/>
              </a:buClr>
              <a:buFont typeface="Arial" pitchFamily="34" charset="0"/>
              <a:buChar char="–"/>
              <a:defRPr sz="2100">
                <a:solidFill>
                  <a:srgbClr val="939598"/>
                </a:solidFill>
                <a:latin typeface="Arial" pitchFamily="34" charset="0"/>
                <a:cs typeface="Arial" pitchFamily="34" charset="0"/>
              </a:defRPr>
            </a:lvl3pPr>
            <a:lvl4pPr marL="1145353" indent="-156373">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4pPr>
            <a:lvl5pPr marL="1443331" indent="-150048">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28"/>
          <p:cNvSpPr>
            <a:spLocks noGrp="1"/>
          </p:cNvSpPr>
          <p:nvPr>
            <p:ph type="title"/>
          </p:nvPr>
        </p:nvSpPr>
        <p:spPr bwMode="gray">
          <a:xfrm>
            <a:off x="283725" y="190819"/>
            <a:ext cx="11775666" cy="448964"/>
          </a:xfrm>
          <a:prstGeom prst="rect">
            <a:avLst/>
          </a:prstGeom>
        </p:spPr>
        <p:txBody>
          <a:bodyPr lIns="121712" tIns="60856" rIns="121712" bIns="60856" anchor="ctr" anchorCtr="0"/>
          <a:lstStyle>
            <a:lvl1pPr marL="0" algn="l" defTabSz="1217214" rtl="0" eaLnBrk="1" latinLnBrk="0" hangingPunct="1">
              <a:lnSpc>
                <a:spcPct val="100000"/>
              </a:lnSpc>
              <a:spcBef>
                <a:spcPct val="0"/>
              </a:spcBef>
              <a:buNone/>
              <a:tabLst>
                <a:tab pos="1217214" algn="l"/>
              </a:tabLst>
              <a:defRPr lang="en-US" sz="3700" kern="1200" cap="none" spc="0" baseline="0" dirty="0">
                <a:solidFill>
                  <a:schemeClr val="bg1"/>
                </a:solidFill>
                <a:latin typeface="Arial" pitchFamily="34" charset="0"/>
                <a:ea typeface="+mn-ea"/>
                <a:cs typeface="Arial" pitchFamily="34" charset="0"/>
              </a:defRPr>
            </a:lvl1pPr>
          </a:lstStyle>
          <a:p>
            <a:r>
              <a:rPr lang="zh-CN" altLang="en-US" smtClean="0"/>
              <a:t>单击此处编辑母版标题样式</a:t>
            </a:r>
            <a:endParaRPr lang="en-US" dirty="0"/>
          </a:p>
        </p:txBody>
      </p:sp>
      <p:sp>
        <p:nvSpPr>
          <p:cNvPr id="24" name="Text Placeholder 2"/>
          <p:cNvSpPr>
            <a:spLocks noGrp="1"/>
          </p:cNvSpPr>
          <p:nvPr>
            <p:ph type="body" idx="11"/>
          </p:nvPr>
        </p:nvSpPr>
        <p:spPr bwMode="gray">
          <a:xfrm>
            <a:off x="283725" y="653399"/>
            <a:ext cx="11775666" cy="448056"/>
          </a:xfrm>
          <a:prstGeom prst="rect">
            <a:avLst/>
          </a:prstGeom>
        </p:spPr>
        <p:txBody>
          <a:bodyPr lIns="121717" tIns="121717" rIns="121717" bIns="121717" anchor="ctr" anchorCtr="0">
            <a:noAutofit/>
          </a:bodyPr>
          <a:lstStyle>
            <a:lvl1pPr marL="0" indent="0">
              <a:buNone/>
              <a:defRPr sz="3200" b="0">
                <a:solidFill>
                  <a:schemeClr val="tx2"/>
                </a:solidFill>
                <a:latin typeface="Arial" pitchFamily="34" charset="0"/>
                <a:cs typeface="Arial" pitchFamily="34" charset="0"/>
              </a:defRPr>
            </a:lvl1pPr>
            <a:lvl2pPr marL="811361" indent="0">
              <a:buNone/>
              <a:defRPr sz="3600" b="1"/>
            </a:lvl2pPr>
            <a:lvl3pPr marL="1622721" indent="0">
              <a:buNone/>
              <a:defRPr sz="3200" b="1"/>
            </a:lvl3pPr>
            <a:lvl4pPr marL="2434097" indent="0">
              <a:buNone/>
              <a:defRPr sz="2800" b="1"/>
            </a:lvl4pPr>
            <a:lvl5pPr marL="3245445" indent="0">
              <a:buNone/>
              <a:defRPr sz="2800" b="1"/>
            </a:lvl5pPr>
            <a:lvl6pPr marL="4056822" indent="0">
              <a:buNone/>
              <a:defRPr sz="2800" b="1"/>
            </a:lvl6pPr>
            <a:lvl7pPr marL="4868173" indent="0">
              <a:buNone/>
              <a:defRPr sz="2800" b="1"/>
            </a:lvl7pPr>
            <a:lvl8pPr marL="5679557" indent="0">
              <a:buNone/>
              <a:defRPr sz="2800" b="1"/>
            </a:lvl8pPr>
            <a:lvl9pPr marL="6490916" indent="0">
              <a:buNone/>
              <a:defRPr sz="2800" b="1"/>
            </a:lvl9pPr>
          </a:lstStyle>
          <a:p>
            <a:pPr lvl="0"/>
            <a:r>
              <a:rPr lang="en-US" dirty="0" smtClean="0"/>
              <a:t>Click to edit Master text</a:t>
            </a:r>
          </a:p>
        </p:txBody>
      </p:sp>
      <p:sp>
        <p:nvSpPr>
          <p:cNvPr id="14" name="Footer Placeholder 13"/>
          <p:cNvSpPr>
            <a:spLocks noGrp="1"/>
          </p:cNvSpPr>
          <p:nvPr>
            <p:ph type="ftr" sz="quarter" idx="12"/>
          </p:nvPr>
        </p:nvSpPr>
        <p:spPr/>
        <p:txBody>
          <a:bodyPr/>
          <a:lstStyle>
            <a:lvl1pPr>
              <a:defRPr>
                <a:latin typeface="Arial" panose="020B0604020202020204" pitchFamily="34" charset="0"/>
              </a:defRPr>
            </a:lvl1pPr>
          </a:lstStyle>
          <a:p>
            <a:pPr>
              <a:defRPr/>
            </a:pPr>
            <a:r>
              <a:rPr lang="en-US"/>
              <a:t>2013 LENOVO INTERNAL. ALL RIGHTS RESERVED.</a:t>
            </a:r>
          </a:p>
        </p:txBody>
      </p:sp>
    </p:spTree>
    <p:extLst>
      <p:ext uri="{BB962C8B-B14F-4D97-AF65-F5344CB8AC3E}">
        <p14:creationId xmlns:p14="http://schemas.microsoft.com/office/powerpoint/2010/main" val="3363994767"/>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Slide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6" name="Footer Placeholder 5"/>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1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mtClean="0"/>
              <a:t>‹#›</a:t>
            </a:fld>
            <a:endParaRPr lang="en-US" dirty="0" smtClean="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with Subtitle - No Background">
    <p:spTree>
      <p:nvGrpSpPr>
        <p:cNvPr id="1" name=""/>
        <p:cNvGrpSpPr/>
        <p:nvPr/>
      </p:nvGrpSpPr>
      <p:grpSpPr>
        <a:xfrm>
          <a:off x="0" y="0"/>
          <a:ext cx="0" cy="0"/>
          <a:chOff x="0" y="0"/>
          <a:chExt cx="0" cy="0"/>
        </a:xfrm>
      </p:grpSpPr>
      <p:sp>
        <p:nvSpPr>
          <p:cNvPr id="5" name="Rectangle 11"/>
          <p:cNvSpPr>
            <a:spLocks noChangeArrowheads="1"/>
          </p:cNvSpPr>
          <p:nvPr userDrawn="1"/>
        </p:nvSpPr>
        <p:spPr bwMode="gray">
          <a:xfrm flipH="1">
            <a:off x="205511" y="192005"/>
            <a:ext cx="11983373" cy="44784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6" name="Freeform 12"/>
          <p:cNvSpPr>
            <a:spLocks/>
          </p:cNvSpPr>
          <p:nvPr userDrawn="1"/>
        </p:nvSpPr>
        <p:spPr bwMode="gray">
          <a:xfrm>
            <a:off x="0" y="190501"/>
            <a:ext cx="205264" cy="57785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6119 w 10000"/>
              <a:gd name="connsiteY0" fmla="*/ 1725 h 10000"/>
              <a:gd name="connsiteX1" fmla="*/ 0 w 10000"/>
              <a:gd name="connsiteY1" fmla="*/ 10000 h 10000"/>
              <a:gd name="connsiteX2" fmla="*/ 10000 w 10000"/>
              <a:gd name="connsiteY2" fmla="*/ 5619 h 10000"/>
              <a:gd name="connsiteX3" fmla="*/ 10000 w 10000"/>
              <a:gd name="connsiteY3" fmla="*/ 0 h 10000"/>
              <a:gd name="connsiteX4" fmla="*/ 6119 w 10000"/>
              <a:gd name="connsiteY4" fmla="*/ 1725 h 10000"/>
              <a:gd name="connsiteX0" fmla="*/ 0 w 3881"/>
              <a:gd name="connsiteY0" fmla="*/ 1725 h 7199"/>
              <a:gd name="connsiteX1" fmla="*/ 0 w 3881"/>
              <a:gd name="connsiteY1" fmla="*/ 7199 h 7199"/>
              <a:gd name="connsiteX2" fmla="*/ 3881 w 3881"/>
              <a:gd name="connsiteY2" fmla="*/ 5619 h 7199"/>
              <a:gd name="connsiteX3" fmla="*/ 3881 w 3881"/>
              <a:gd name="connsiteY3" fmla="*/ 0 h 7199"/>
              <a:gd name="connsiteX4" fmla="*/ 0 w 3881"/>
              <a:gd name="connsiteY4" fmla="*/ 1725 h 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7199">
                <a:moveTo>
                  <a:pt x="0" y="1725"/>
                </a:moveTo>
                <a:lnTo>
                  <a:pt x="0" y="7199"/>
                </a:lnTo>
                <a:lnTo>
                  <a:pt x="3881" y="5619"/>
                </a:lnTo>
                <a:lnTo>
                  <a:pt x="3881" y="0"/>
                </a:lnTo>
                <a:lnTo>
                  <a:pt x="0" y="1725"/>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pic>
        <p:nvPicPr>
          <p:cNvPr id="7" name="Picture 14" descr="content-back-withTex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5264" y="192089"/>
            <a:ext cx="11983561"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userDrawn="1"/>
        </p:nvSpPr>
        <p:spPr bwMode="invGray">
          <a:xfrm flipH="1">
            <a:off x="82805" y="6530980"/>
            <a:ext cx="427913" cy="13238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10" name="Freeform 8"/>
          <p:cNvSpPr>
            <a:spLocks/>
          </p:cNvSpPr>
          <p:nvPr userDrawn="1"/>
        </p:nvSpPr>
        <p:spPr bwMode="invGray">
          <a:xfrm flipH="1">
            <a:off x="46" y="6530975"/>
            <a:ext cx="82529" cy="203200"/>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3161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872"/>
              <a:gd name="connsiteX1" fmla="*/ 6910 w 6910"/>
              <a:gd name="connsiteY1" fmla="*/ 3161 h 8872"/>
              <a:gd name="connsiteX2" fmla="*/ 6910 w 6910"/>
              <a:gd name="connsiteY2" fmla="*/ 8872 h 8872"/>
              <a:gd name="connsiteX3" fmla="*/ 0 w 6910"/>
              <a:gd name="connsiteY3" fmla="*/ 5780 h 8872"/>
              <a:gd name="connsiteX4" fmla="*/ 0 w 6910"/>
              <a:gd name="connsiteY4" fmla="*/ 0 h 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872">
                <a:moveTo>
                  <a:pt x="0" y="0"/>
                </a:moveTo>
                <a:lnTo>
                  <a:pt x="6910" y="3161"/>
                </a:lnTo>
                <a:lnTo>
                  <a:pt x="6910" y="8872"/>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11" name="Rectangle 10"/>
          <p:cNvSpPr>
            <a:spLocks noChangeArrowheads="1"/>
          </p:cNvSpPr>
          <p:nvPr userDrawn="1"/>
        </p:nvSpPr>
        <p:spPr bwMode="invGray">
          <a:xfrm>
            <a:off x="92702" y="6488160"/>
            <a:ext cx="417689" cy="29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12" tIns="60856" rIns="121712" bIns="60856">
            <a:spAutoFit/>
          </a:bodyPr>
          <a:lstStyle>
            <a:lvl1pPr defTabSz="912813">
              <a:defRPr sz="2200">
                <a:solidFill>
                  <a:schemeClr val="hlink"/>
                </a:solidFill>
                <a:latin typeface="Arial" pitchFamily="34" charset="0"/>
                <a:ea typeface="宋体" pitchFamily="2" charset="-122"/>
              </a:defRPr>
            </a:lvl1pPr>
            <a:lvl2pPr marL="742950" indent="-285750" defTabSz="912813">
              <a:defRPr sz="2200">
                <a:solidFill>
                  <a:schemeClr val="hlink"/>
                </a:solidFill>
                <a:latin typeface="Arial" pitchFamily="34" charset="0"/>
                <a:ea typeface="宋体" pitchFamily="2" charset="-122"/>
              </a:defRPr>
            </a:lvl2pPr>
            <a:lvl3pPr marL="1143000" indent="-228600" defTabSz="912813">
              <a:defRPr sz="2200">
                <a:solidFill>
                  <a:schemeClr val="hlink"/>
                </a:solidFill>
                <a:latin typeface="Arial" pitchFamily="34" charset="0"/>
                <a:ea typeface="宋体" pitchFamily="2" charset="-122"/>
              </a:defRPr>
            </a:lvl3pPr>
            <a:lvl4pPr marL="1600200" indent="-228600" defTabSz="912813">
              <a:defRPr sz="2200">
                <a:solidFill>
                  <a:schemeClr val="hlink"/>
                </a:solidFill>
                <a:latin typeface="Arial" pitchFamily="34" charset="0"/>
                <a:ea typeface="宋体" pitchFamily="2" charset="-122"/>
              </a:defRPr>
            </a:lvl4pPr>
            <a:lvl5pPr marL="2057400" indent="-228600" defTabSz="912813">
              <a:defRPr sz="2200">
                <a:solidFill>
                  <a:schemeClr val="hlink"/>
                </a:solidFill>
                <a:latin typeface="Arial" pitchFamily="34" charset="0"/>
                <a:ea typeface="宋体" pitchFamily="2" charset="-122"/>
              </a:defRPr>
            </a:lvl5pPr>
            <a:lvl6pPr marL="25146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6pPr>
            <a:lvl7pPr marL="29718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7pPr>
            <a:lvl8pPr marL="34290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8pPr>
            <a:lvl9pPr marL="38862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9pPr>
          </a:lstStyle>
          <a:p>
            <a:pPr algn="ctr" fontAlgn="base">
              <a:spcBef>
                <a:spcPct val="0"/>
              </a:spcBef>
              <a:spcAft>
                <a:spcPct val="0"/>
              </a:spcAft>
            </a:pPr>
            <a:fld id="{70C1080F-7879-42B0-88C4-6FD687EC9022}" type="slidenum">
              <a:rPr lang="en-US" altLang="zh-CN" sz="1100" smtClean="0">
                <a:solidFill>
                  <a:srgbClr val="FFFFFF"/>
                </a:solidFill>
                <a:cs typeface="Arial" pitchFamily="34" charset="0"/>
              </a:rPr>
              <a:pPr algn="ctr" fontAlgn="base">
                <a:spcBef>
                  <a:spcPct val="0"/>
                </a:spcBef>
                <a:spcAft>
                  <a:spcPct val="0"/>
                </a:spcAft>
              </a:pPr>
              <a:t>‹#›</a:t>
            </a:fld>
            <a:endParaRPr lang="en-US" altLang="zh-CN" sz="1100" smtClean="0">
              <a:solidFill>
                <a:srgbClr val="FFFFFF"/>
              </a:solidFill>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11010197" y="6553246"/>
            <a:ext cx="1011503" cy="12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a:spLocks noGrp="1"/>
          </p:cNvSpPr>
          <p:nvPr>
            <p:ph sz="half" idx="1"/>
          </p:nvPr>
        </p:nvSpPr>
        <p:spPr bwMode="gray">
          <a:xfrm>
            <a:off x="277159" y="1300765"/>
            <a:ext cx="11723382" cy="5038488"/>
          </a:xfrm>
          <a:prstGeom prst="rect">
            <a:avLst/>
          </a:prstGeom>
        </p:spPr>
        <p:txBody>
          <a:bodyPr lIns="121712" tIns="60856" rIns="121712" bIns="60856"/>
          <a:lstStyle>
            <a:lvl1pPr marL="226118" indent="-226118">
              <a:lnSpc>
                <a:spcPct val="95000"/>
              </a:lnSpc>
              <a:spcBef>
                <a:spcPts val="800"/>
              </a:spcBef>
              <a:buClr>
                <a:schemeClr val="accent1"/>
              </a:buClr>
              <a:defRPr sz="2700">
                <a:solidFill>
                  <a:srgbClr val="414042"/>
                </a:solidFill>
                <a:latin typeface="Arial" pitchFamily="34" charset="0"/>
                <a:cs typeface="Arial" pitchFamily="34" charset="0"/>
              </a:defRPr>
            </a:lvl1pPr>
            <a:lvl2pPr marL="608607" indent="-228233">
              <a:lnSpc>
                <a:spcPct val="95000"/>
              </a:lnSpc>
              <a:spcBef>
                <a:spcPts val="800"/>
              </a:spcBef>
              <a:buClr>
                <a:schemeClr val="accent1"/>
              </a:buClr>
              <a:buFont typeface="Arial" pitchFamily="34" charset="0"/>
              <a:buChar char="–"/>
              <a:defRPr sz="2400">
                <a:solidFill>
                  <a:srgbClr val="939598"/>
                </a:solidFill>
                <a:latin typeface="Arial" pitchFamily="34" charset="0"/>
                <a:cs typeface="Arial" pitchFamily="34" charset="0"/>
              </a:defRPr>
            </a:lvl2pPr>
            <a:lvl3pPr marL="834725" indent="-150048">
              <a:lnSpc>
                <a:spcPct val="95000"/>
              </a:lnSpc>
              <a:spcBef>
                <a:spcPts val="800"/>
              </a:spcBef>
              <a:buClr>
                <a:schemeClr val="accent1"/>
              </a:buClr>
              <a:buFont typeface="Arial" pitchFamily="34" charset="0"/>
              <a:buChar char="–"/>
              <a:defRPr sz="2100">
                <a:solidFill>
                  <a:srgbClr val="939598"/>
                </a:solidFill>
                <a:latin typeface="Arial" pitchFamily="34" charset="0"/>
                <a:cs typeface="Arial" pitchFamily="34" charset="0"/>
              </a:defRPr>
            </a:lvl3pPr>
            <a:lvl4pPr marL="1145353" indent="-156373">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4pPr>
            <a:lvl5pPr marL="1443331" indent="-150048">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itle 28"/>
          <p:cNvSpPr>
            <a:spLocks noGrp="1"/>
          </p:cNvSpPr>
          <p:nvPr>
            <p:ph type="title"/>
          </p:nvPr>
        </p:nvSpPr>
        <p:spPr bwMode="gray">
          <a:xfrm>
            <a:off x="283725" y="190819"/>
            <a:ext cx="11775666" cy="448964"/>
          </a:xfrm>
          <a:prstGeom prst="rect">
            <a:avLst/>
          </a:prstGeom>
        </p:spPr>
        <p:txBody>
          <a:bodyPr lIns="121712" tIns="60856" rIns="121712" bIns="60856" anchor="ctr" anchorCtr="0"/>
          <a:lstStyle>
            <a:lvl1pPr marL="0" algn="l" defTabSz="1217214" rtl="0" eaLnBrk="1" latinLnBrk="0" hangingPunct="1">
              <a:lnSpc>
                <a:spcPct val="100000"/>
              </a:lnSpc>
              <a:spcBef>
                <a:spcPct val="0"/>
              </a:spcBef>
              <a:buNone/>
              <a:tabLst>
                <a:tab pos="1217214" algn="l"/>
              </a:tabLst>
              <a:defRPr lang="en-US" sz="3700" kern="1200" cap="none" spc="0" baseline="0" dirty="0">
                <a:solidFill>
                  <a:schemeClr val="bg1"/>
                </a:solidFill>
                <a:latin typeface="Arial" pitchFamily="34" charset="0"/>
                <a:ea typeface="+mn-ea"/>
                <a:cs typeface="Arial" pitchFamily="34" charset="0"/>
              </a:defRPr>
            </a:lvl1pPr>
          </a:lstStyle>
          <a:p>
            <a:r>
              <a:rPr lang="zh-CN" altLang="en-US" smtClean="0"/>
              <a:t>单击此处编辑母版标题样式</a:t>
            </a:r>
            <a:endParaRPr lang="en-US" dirty="0"/>
          </a:p>
        </p:txBody>
      </p:sp>
      <p:sp>
        <p:nvSpPr>
          <p:cNvPr id="24" name="Text Placeholder 2"/>
          <p:cNvSpPr>
            <a:spLocks noGrp="1"/>
          </p:cNvSpPr>
          <p:nvPr>
            <p:ph type="body" idx="11"/>
          </p:nvPr>
        </p:nvSpPr>
        <p:spPr bwMode="gray">
          <a:xfrm>
            <a:off x="283725" y="653399"/>
            <a:ext cx="11775666" cy="369332"/>
          </a:xfrm>
          <a:prstGeom prst="rect">
            <a:avLst/>
          </a:prstGeom>
        </p:spPr>
        <p:txBody>
          <a:bodyPr lIns="121717" tIns="121717" rIns="121717" bIns="121717" anchor="ctr" anchorCtr="0">
            <a:noAutofit/>
          </a:bodyPr>
          <a:lstStyle>
            <a:lvl1pPr marL="0" indent="0">
              <a:buNone/>
              <a:defRPr sz="3200" b="0">
                <a:solidFill>
                  <a:schemeClr val="tx2"/>
                </a:solidFill>
                <a:latin typeface="Arial" pitchFamily="34" charset="0"/>
                <a:cs typeface="Arial" pitchFamily="34" charset="0"/>
              </a:defRPr>
            </a:lvl1pPr>
            <a:lvl2pPr marL="811361" indent="0">
              <a:buNone/>
              <a:defRPr sz="3600" b="1"/>
            </a:lvl2pPr>
            <a:lvl3pPr marL="1622721" indent="0">
              <a:buNone/>
              <a:defRPr sz="3200" b="1"/>
            </a:lvl3pPr>
            <a:lvl4pPr marL="2434097" indent="0">
              <a:buNone/>
              <a:defRPr sz="2800" b="1"/>
            </a:lvl4pPr>
            <a:lvl5pPr marL="3245445" indent="0">
              <a:buNone/>
              <a:defRPr sz="2800" b="1"/>
            </a:lvl5pPr>
            <a:lvl6pPr marL="4056822" indent="0">
              <a:buNone/>
              <a:defRPr sz="2800" b="1"/>
            </a:lvl6pPr>
            <a:lvl7pPr marL="4868173" indent="0">
              <a:buNone/>
              <a:defRPr sz="2800" b="1"/>
            </a:lvl7pPr>
            <a:lvl8pPr marL="5679557" indent="0">
              <a:buNone/>
              <a:defRPr sz="2800" b="1"/>
            </a:lvl8pPr>
            <a:lvl9pPr marL="6490916" indent="0">
              <a:buNone/>
              <a:defRPr sz="2800" b="1"/>
            </a:lvl9pPr>
          </a:lstStyle>
          <a:p>
            <a:pPr lvl="0"/>
            <a:r>
              <a:rPr lang="en-US" dirty="0" smtClean="0"/>
              <a:t>Click to edit Master text</a:t>
            </a:r>
          </a:p>
        </p:txBody>
      </p:sp>
      <p:sp>
        <p:nvSpPr>
          <p:cNvPr id="14" name="Footer Placeholder 13"/>
          <p:cNvSpPr>
            <a:spLocks noGrp="1"/>
          </p:cNvSpPr>
          <p:nvPr>
            <p:ph type="ftr" sz="quarter" idx="12"/>
          </p:nvPr>
        </p:nvSpPr>
        <p:spPr/>
        <p:txBody>
          <a:bodyPr/>
          <a:lstStyle>
            <a:lvl1pPr>
              <a:defRPr>
                <a:latin typeface="Arial" panose="020B0604020202020204" pitchFamily="34" charset="0"/>
              </a:defRPr>
            </a:lvl1pPr>
          </a:lstStyle>
          <a:p>
            <a:pPr>
              <a:defRPr/>
            </a:pPr>
            <a:r>
              <a:rPr lang="en-US"/>
              <a:t>2013 LENOVO INTERNAL. ALL RIGHTS RESERVED.</a:t>
            </a:r>
          </a:p>
        </p:txBody>
      </p:sp>
    </p:spTree>
    <p:extLst>
      <p:ext uri="{BB962C8B-B14F-4D97-AF65-F5344CB8AC3E}">
        <p14:creationId xmlns:p14="http://schemas.microsoft.com/office/powerpoint/2010/main" val="2661727062"/>
      </p:ext>
    </p:extLst>
  </p:cSld>
  <p:clrMapOvr>
    <a:masterClrMapping/>
  </p:clrMapOvr>
  <p:transitio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wo Column Slide - With Background">
    <p:spTree>
      <p:nvGrpSpPr>
        <p:cNvPr id="1" name=""/>
        <p:cNvGrpSpPr/>
        <p:nvPr/>
      </p:nvGrpSpPr>
      <p:grpSpPr>
        <a:xfrm>
          <a:off x="0" y="0"/>
          <a:ext cx="0" cy="0"/>
          <a:chOff x="0" y="0"/>
          <a:chExt cx="0" cy="0"/>
        </a:xfrm>
      </p:grpSpPr>
      <p:pic>
        <p:nvPicPr>
          <p:cNvPr id="5" name="Picture 25" descr="content-back-withTex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4" y="1591"/>
            <a:ext cx="1218459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p:cNvSpPr>
            <a:spLocks noChangeArrowheads="1"/>
          </p:cNvSpPr>
          <p:nvPr userDrawn="1"/>
        </p:nvSpPr>
        <p:spPr bwMode="invGray">
          <a:xfrm flipH="1">
            <a:off x="82805" y="6530980"/>
            <a:ext cx="427913" cy="13238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7" name="Freeform 8"/>
          <p:cNvSpPr>
            <a:spLocks/>
          </p:cNvSpPr>
          <p:nvPr userDrawn="1"/>
        </p:nvSpPr>
        <p:spPr bwMode="invGray">
          <a:xfrm flipH="1">
            <a:off x="46" y="6530975"/>
            <a:ext cx="82529" cy="203200"/>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3161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872"/>
              <a:gd name="connsiteX1" fmla="*/ 6910 w 6910"/>
              <a:gd name="connsiteY1" fmla="*/ 3161 h 8872"/>
              <a:gd name="connsiteX2" fmla="*/ 6910 w 6910"/>
              <a:gd name="connsiteY2" fmla="*/ 8872 h 8872"/>
              <a:gd name="connsiteX3" fmla="*/ 0 w 6910"/>
              <a:gd name="connsiteY3" fmla="*/ 5780 h 8872"/>
              <a:gd name="connsiteX4" fmla="*/ 0 w 6910"/>
              <a:gd name="connsiteY4" fmla="*/ 0 h 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872">
                <a:moveTo>
                  <a:pt x="0" y="0"/>
                </a:moveTo>
                <a:lnTo>
                  <a:pt x="6910" y="3161"/>
                </a:lnTo>
                <a:lnTo>
                  <a:pt x="6910" y="8872"/>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8" name="Rectangle 13"/>
          <p:cNvSpPr>
            <a:spLocks noChangeArrowheads="1"/>
          </p:cNvSpPr>
          <p:nvPr userDrawn="1"/>
        </p:nvSpPr>
        <p:spPr bwMode="invGray">
          <a:xfrm>
            <a:off x="92702" y="6488160"/>
            <a:ext cx="417689" cy="29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12" tIns="60856" rIns="121712" bIns="60856">
            <a:spAutoFit/>
          </a:bodyPr>
          <a:lstStyle>
            <a:lvl1pPr defTabSz="912813">
              <a:defRPr sz="2200">
                <a:solidFill>
                  <a:schemeClr val="hlink"/>
                </a:solidFill>
                <a:latin typeface="Arial" pitchFamily="34" charset="0"/>
                <a:ea typeface="宋体" pitchFamily="2" charset="-122"/>
              </a:defRPr>
            </a:lvl1pPr>
            <a:lvl2pPr marL="742950" indent="-285750" defTabSz="912813">
              <a:defRPr sz="2200">
                <a:solidFill>
                  <a:schemeClr val="hlink"/>
                </a:solidFill>
                <a:latin typeface="Arial" pitchFamily="34" charset="0"/>
                <a:ea typeface="宋体" pitchFamily="2" charset="-122"/>
              </a:defRPr>
            </a:lvl2pPr>
            <a:lvl3pPr marL="1143000" indent="-228600" defTabSz="912813">
              <a:defRPr sz="2200">
                <a:solidFill>
                  <a:schemeClr val="hlink"/>
                </a:solidFill>
                <a:latin typeface="Arial" pitchFamily="34" charset="0"/>
                <a:ea typeface="宋体" pitchFamily="2" charset="-122"/>
              </a:defRPr>
            </a:lvl3pPr>
            <a:lvl4pPr marL="1600200" indent="-228600" defTabSz="912813">
              <a:defRPr sz="2200">
                <a:solidFill>
                  <a:schemeClr val="hlink"/>
                </a:solidFill>
                <a:latin typeface="Arial" pitchFamily="34" charset="0"/>
                <a:ea typeface="宋体" pitchFamily="2" charset="-122"/>
              </a:defRPr>
            </a:lvl4pPr>
            <a:lvl5pPr marL="2057400" indent="-228600" defTabSz="912813">
              <a:defRPr sz="2200">
                <a:solidFill>
                  <a:schemeClr val="hlink"/>
                </a:solidFill>
                <a:latin typeface="Arial" pitchFamily="34" charset="0"/>
                <a:ea typeface="宋体" pitchFamily="2" charset="-122"/>
              </a:defRPr>
            </a:lvl5pPr>
            <a:lvl6pPr marL="25146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6pPr>
            <a:lvl7pPr marL="29718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7pPr>
            <a:lvl8pPr marL="34290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8pPr>
            <a:lvl9pPr marL="38862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9pPr>
          </a:lstStyle>
          <a:p>
            <a:pPr algn="ctr" fontAlgn="base">
              <a:spcBef>
                <a:spcPct val="0"/>
              </a:spcBef>
              <a:spcAft>
                <a:spcPct val="0"/>
              </a:spcAft>
            </a:pPr>
            <a:fld id="{3A801DB0-4D00-40D6-95E5-A5AABB072148}" type="slidenum">
              <a:rPr lang="en-US" altLang="zh-CN" sz="1100" smtClean="0">
                <a:solidFill>
                  <a:srgbClr val="FFFFFF"/>
                </a:solidFill>
                <a:cs typeface="Arial" pitchFamily="34" charset="0"/>
              </a:rPr>
              <a:pPr algn="ctr" fontAlgn="base">
                <a:spcBef>
                  <a:spcPct val="0"/>
                </a:spcBef>
                <a:spcAft>
                  <a:spcPct val="0"/>
                </a:spcAft>
              </a:pPr>
              <a:t>‹#›</a:t>
            </a:fld>
            <a:endParaRPr lang="en-US" altLang="zh-CN" sz="1100" smtClean="0">
              <a:solidFill>
                <a:srgbClr val="FFFFFF"/>
              </a:solidFill>
              <a:cs typeface="Arial" pitchFamily="34" charset="0"/>
            </a:endParaRPr>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11010197" y="6553246"/>
            <a:ext cx="1011503" cy="12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Freeform 12"/>
          <p:cNvSpPr>
            <a:spLocks/>
          </p:cNvSpPr>
          <p:nvPr userDrawn="1"/>
        </p:nvSpPr>
        <p:spPr bwMode="gray">
          <a:xfrm>
            <a:off x="0" y="190501"/>
            <a:ext cx="205264" cy="57785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6119 w 10000"/>
              <a:gd name="connsiteY0" fmla="*/ 1725 h 10000"/>
              <a:gd name="connsiteX1" fmla="*/ 0 w 10000"/>
              <a:gd name="connsiteY1" fmla="*/ 10000 h 10000"/>
              <a:gd name="connsiteX2" fmla="*/ 10000 w 10000"/>
              <a:gd name="connsiteY2" fmla="*/ 5619 h 10000"/>
              <a:gd name="connsiteX3" fmla="*/ 10000 w 10000"/>
              <a:gd name="connsiteY3" fmla="*/ 0 h 10000"/>
              <a:gd name="connsiteX4" fmla="*/ 6119 w 10000"/>
              <a:gd name="connsiteY4" fmla="*/ 1725 h 10000"/>
              <a:gd name="connsiteX0" fmla="*/ 0 w 3881"/>
              <a:gd name="connsiteY0" fmla="*/ 1725 h 7199"/>
              <a:gd name="connsiteX1" fmla="*/ 0 w 3881"/>
              <a:gd name="connsiteY1" fmla="*/ 7199 h 7199"/>
              <a:gd name="connsiteX2" fmla="*/ 3881 w 3881"/>
              <a:gd name="connsiteY2" fmla="*/ 5619 h 7199"/>
              <a:gd name="connsiteX3" fmla="*/ 3881 w 3881"/>
              <a:gd name="connsiteY3" fmla="*/ 0 h 7199"/>
              <a:gd name="connsiteX4" fmla="*/ 0 w 3881"/>
              <a:gd name="connsiteY4" fmla="*/ 1725 h 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7199">
                <a:moveTo>
                  <a:pt x="0" y="1725"/>
                </a:moveTo>
                <a:lnTo>
                  <a:pt x="0" y="7199"/>
                </a:lnTo>
                <a:lnTo>
                  <a:pt x="3881" y="5619"/>
                </a:lnTo>
                <a:lnTo>
                  <a:pt x="3881" y="0"/>
                </a:lnTo>
                <a:lnTo>
                  <a:pt x="0" y="1725"/>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11" name="Rectangle 11"/>
          <p:cNvSpPr>
            <a:spLocks noChangeArrowheads="1"/>
          </p:cNvSpPr>
          <p:nvPr userDrawn="1"/>
        </p:nvSpPr>
        <p:spPr bwMode="gray">
          <a:xfrm flipH="1">
            <a:off x="205511" y="192005"/>
            <a:ext cx="11983373" cy="44784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18" name="Content Placeholder 2"/>
          <p:cNvSpPr>
            <a:spLocks noGrp="1"/>
          </p:cNvSpPr>
          <p:nvPr>
            <p:ph sz="half" idx="1"/>
          </p:nvPr>
        </p:nvSpPr>
        <p:spPr bwMode="gray">
          <a:xfrm>
            <a:off x="293073" y="1033276"/>
            <a:ext cx="5605289" cy="5314775"/>
          </a:xfrm>
          <a:prstGeom prst="rect">
            <a:avLst/>
          </a:prstGeom>
        </p:spPr>
        <p:txBody>
          <a:bodyPr lIns="121712" tIns="60856" rIns="121712" bIns="60856"/>
          <a:lstStyle>
            <a:lvl1pPr marL="226118" indent="-226118">
              <a:lnSpc>
                <a:spcPct val="95000"/>
              </a:lnSpc>
              <a:spcBef>
                <a:spcPts val="800"/>
              </a:spcBef>
              <a:buClr>
                <a:schemeClr val="accent1"/>
              </a:buClr>
              <a:defRPr sz="2400">
                <a:solidFill>
                  <a:srgbClr val="414042"/>
                </a:solidFill>
                <a:latin typeface="Arial" pitchFamily="34" charset="0"/>
                <a:cs typeface="Arial" pitchFamily="34" charset="0"/>
              </a:defRPr>
            </a:lvl1pPr>
            <a:lvl2pPr marL="608607" indent="-228233">
              <a:lnSpc>
                <a:spcPct val="95000"/>
              </a:lnSpc>
              <a:spcBef>
                <a:spcPts val="800"/>
              </a:spcBef>
              <a:buClr>
                <a:schemeClr val="accent1"/>
              </a:buClr>
              <a:buFont typeface="Arial" pitchFamily="34" charset="0"/>
              <a:buChar char="–"/>
              <a:defRPr sz="2100">
                <a:solidFill>
                  <a:srgbClr val="939598"/>
                </a:solidFill>
                <a:latin typeface="Arial" pitchFamily="34" charset="0"/>
                <a:cs typeface="Arial" pitchFamily="34" charset="0"/>
              </a:defRPr>
            </a:lvl2pPr>
            <a:lvl3pPr marL="834725" indent="-150048">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3pPr>
            <a:lvl4pPr marL="1145353" indent="-156373">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4pPr>
            <a:lvl5pPr marL="1443331" indent="-150048">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2"/>
          <p:cNvSpPr>
            <a:spLocks noGrp="1"/>
          </p:cNvSpPr>
          <p:nvPr>
            <p:ph sz="half" idx="12"/>
          </p:nvPr>
        </p:nvSpPr>
        <p:spPr bwMode="gray">
          <a:xfrm>
            <a:off x="6289759" y="1033276"/>
            <a:ext cx="5523820" cy="5314775"/>
          </a:xfrm>
          <a:prstGeom prst="rect">
            <a:avLst/>
          </a:prstGeom>
        </p:spPr>
        <p:txBody>
          <a:bodyPr lIns="121712" tIns="60856" rIns="121712" bIns="60856"/>
          <a:lstStyle>
            <a:lvl1pPr marL="226118" indent="-226118">
              <a:lnSpc>
                <a:spcPct val="95000"/>
              </a:lnSpc>
              <a:spcBef>
                <a:spcPts val="800"/>
              </a:spcBef>
              <a:buClr>
                <a:schemeClr val="accent1"/>
              </a:buClr>
              <a:defRPr sz="2400">
                <a:solidFill>
                  <a:srgbClr val="414042"/>
                </a:solidFill>
                <a:latin typeface="Arial" pitchFamily="34" charset="0"/>
                <a:cs typeface="Arial" pitchFamily="34" charset="0"/>
              </a:defRPr>
            </a:lvl1pPr>
            <a:lvl2pPr marL="608607" indent="-228233">
              <a:lnSpc>
                <a:spcPct val="95000"/>
              </a:lnSpc>
              <a:spcBef>
                <a:spcPts val="800"/>
              </a:spcBef>
              <a:buClr>
                <a:schemeClr val="accent1"/>
              </a:buClr>
              <a:buFont typeface="Arial" pitchFamily="34" charset="0"/>
              <a:buChar char="–"/>
              <a:defRPr sz="2100">
                <a:solidFill>
                  <a:srgbClr val="939598"/>
                </a:solidFill>
                <a:latin typeface="Arial" pitchFamily="34" charset="0"/>
                <a:cs typeface="Arial" pitchFamily="34" charset="0"/>
              </a:defRPr>
            </a:lvl2pPr>
            <a:lvl3pPr marL="834725" indent="-150048">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3pPr>
            <a:lvl4pPr marL="1145353" indent="-156373">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4pPr>
            <a:lvl5pPr marL="1443331" indent="-150048">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itle 28"/>
          <p:cNvSpPr>
            <a:spLocks noGrp="1"/>
          </p:cNvSpPr>
          <p:nvPr>
            <p:ph type="title"/>
          </p:nvPr>
        </p:nvSpPr>
        <p:spPr bwMode="gray">
          <a:xfrm>
            <a:off x="283725" y="190819"/>
            <a:ext cx="11775666" cy="448964"/>
          </a:xfrm>
          <a:prstGeom prst="rect">
            <a:avLst/>
          </a:prstGeom>
        </p:spPr>
        <p:txBody>
          <a:bodyPr lIns="121712" tIns="60856" rIns="121712" bIns="60856" anchor="ctr" anchorCtr="0"/>
          <a:lstStyle>
            <a:lvl1pPr marL="0" algn="l" defTabSz="1217214" rtl="0" eaLnBrk="1" latinLnBrk="0" hangingPunct="1">
              <a:lnSpc>
                <a:spcPct val="100000"/>
              </a:lnSpc>
              <a:spcBef>
                <a:spcPct val="0"/>
              </a:spcBef>
              <a:buNone/>
              <a:tabLst>
                <a:tab pos="1217214" algn="l"/>
              </a:tabLst>
              <a:defRPr lang="en-US" sz="3700" kern="1200" cap="none" spc="0" baseline="0" dirty="0">
                <a:solidFill>
                  <a:schemeClr val="bg1"/>
                </a:solidFill>
                <a:latin typeface="Arial" pitchFamily="34" charset="0"/>
                <a:ea typeface="+mn-ea"/>
                <a:cs typeface="Arial" pitchFamily="34" charset="0"/>
              </a:defRPr>
            </a:lvl1pPr>
          </a:lstStyle>
          <a:p>
            <a:r>
              <a:rPr lang="zh-CN" altLang="en-US" smtClean="0"/>
              <a:t>单击此处编辑母版标题样式</a:t>
            </a:r>
            <a:endParaRPr lang="en-US" dirty="0"/>
          </a:p>
        </p:txBody>
      </p:sp>
      <p:sp>
        <p:nvSpPr>
          <p:cNvPr id="12" name="Footer Placeholder 16"/>
          <p:cNvSpPr>
            <a:spLocks noGrp="1"/>
          </p:cNvSpPr>
          <p:nvPr>
            <p:ph type="ftr" sz="quarter" idx="13"/>
          </p:nvPr>
        </p:nvSpPr>
        <p:spPr/>
        <p:txBody>
          <a:bodyPr/>
          <a:lstStyle>
            <a:lvl1pPr>
              <a:defRPr>
                <a:latin typeface="Arial" panose="020B0604020202020204" pitchFamily="34" charset="0"/>
              </a:defRPr>
            </a:lvl1pPr>
          </a:lstStyle>
          <a:p>
            <a:pPr>
              <a:defRPr/>
            </a:pPr>
            <a:r>
              <a:rPr lang="en-US"/>
              <a:t>2013 LENOVO INTERNAL. ALL RIGHTS RESERVED.</a:t>
            </a:r>
            <a:endParaRPr lang="en-US" dirty="0"/>
          </a:p>
        </p:txBody>
      </p:sp>
    </p:spTree>
    <p:extLst>
      <p:ext uri="{BB962C8B-B14F-4D97-AF65-F5344CB8AC3E}">
        <p14:creationId xmlns:p14="http://schemas.microsoft.com/office/powerpoint/2010/main" val="2638212856"/>
      </p:ext>
    </p:extLst>
  </p:cSld>
  <p:clrMapOvr>
    <a:masterClrMapping/>
  </p:clrMapOvr>
  <p:transition spd="med">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wo Column Slide - No Background">
    <p:spTree>
      <p:nvGrpSpPr>
        <p:cNvPr id="1" name=""/>
        <p:cNvGrpSpPr/>
        <p:nvPr/>
      </p:nvGrpSpPr>
      <p:grpSpPr>
        <a:xfrm>
          <a:off x="0" y="0"/>
          <a:ext cx="0" cy="0"/>
          <a:chOff x="0" y="0"/>
          <a:chExt cx="0" cy="0"/>
        </a:xfrm>
      </p:grpSpPr>
      <p:sp>
        <p:nvSpPr>
          <p:cNvPr id="5" name="Rectangle 7"/>
          <p:cNvSpPr>
            <a:spLocks noChangeArrowheads="1"/>
          </p:cNvSpPr>
          <p:nvPr userDrawn="1"/>
        </p:nvSpPr>
        <p:spPr bwMode="invGray">
          <a:xfrm flipH="1">
            <a:off x="82805" y="6530980"/>
            <a:ext cx="427913" cy="13238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6" name="Freeform 8"/>
          <p:cNvSpPr>
            <a:spLocks/>
          </p:cNvSpPr>
          <p:nvPr userDrawn="1"/>
        </p:nvSpPr>
        <p:spPr bwMode="invGray">
          <a:xfrm flipH="1">
            <a:off x="46" y="6530975"/>
            <a:ext cx="82529" cy="203200"/>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3161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872"/>
              <a:gd name="connsiteX1" fmla="*/ 6910 w 6910"/>
              <a:gd name="connsiteY1" fmla="*/ 3161 h 8872"/>
              <a:gd name="connsiteX2" fmla="*/ 6910 w 6910"/>
              <a:gd name="connsiteY2" fmla="*/ 8872 h 8872"/>
              <a:gd name="connsiteX3" fmla="*/ 0 w 6910"/>
              <a:gd name="connsiteY3" fmla="*/ 5780 h 8872"/>
              <a:gd name="connsiteX4" fmla="*/ 0 w 6910"/>
              <a:gd name="connsiteY4" fmla="*/ 0 h 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872">
                <a:moveTo>
                  <a:pt x="0" y="0"/>
                </a:moveTo>
                <a:lnTo>
                  <a:pt x="6910" y="3161"/>
                </a:lnTo>
                <a:lnTo>
                  <a:pt x="6910" y="8872"/>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7" name="Rectangle 13"/>
          <p:cNvSpPr>
            <a:spLocks noChangeArrowheads="1"/>
          </p:cNvSpPr>
          <p:nvPr userDrawn="1"/>
        </p:nvSpPr>
        <p:spPr bwMode="invGray">
          <a:xfrm>
            <a:off x="92702" y="6488160"/>
            <a:ext cx="417689" cy="29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12" tIns="60856" rIns="121712" bIns="60856">
            <a:spAutoFit/>
          </a:bodyPr>
          <a:lstStyle>
            <a:lvl1pPr defTabSz="912813">
              <a:defRPr sz="2200">
                <a:solidFill>
                  <a:schemeClr val="hlink"/>
                </a:solidFill>
                <a:latin typeface="Arial" pitchFamily="34" charset="0"/>
                <a:ea typeface="宋体" pitchFamily="2" charset="-122"/>
              </a:defRPr>
            </a:lvl1pPr>
            <a:lvl2pPr marL="742950" indent="-285750" defTabSz="912813">
              <a:defRPr sz="2200">
                <a:solidFill>
                  <a:schemeClr val="hlink"/>
                </a:solidFill>
                <a:latin typeface="Arial" pitchFamily="34" charset="0"/>
                <a:ea typeface="宋体" pitchFamily="2" charset="-122"/>
              </a:defRPr>
            </a:lvl2pPr>
            <a:lvl3pPr marL="1143000" indent="-228600" defTabSz="912813">
              <a:defRPr sz="2200">
                <a:solidFill>
                  <a:schemeClr val="hlink"/>
                </a:solidFill>
                <a:latin typeface="Arial" pitchFamily="34" charset="0"/>
                <a:ea typeface="宋体" pitchFamily="2" charset="-122"/>
              </a:defRPr>
            </a:lvl3pPr>
            <a:lvl4pPr marL="1600200" indent="-228600" defTabSz="912813">
              <a:defRPr sz="2200">
                <a:solidFill>
                  <a:schemeClr val="hlink"/>
                </a:solidFill>
                <a:latin typeface="Arial" pitchFamily="34" charset="0"/>
                <a:ea typeface="宋体" pitchFamily="2" charset="-122"/>
              </a:defRPr>
            </a:lvl4pPr>
            <a:lvl5pPr marL="2057400" indent="-228600" defTabSz="912813">
              <a:defRPr sz="2200">
                <a:solidFill>
                  <a:schemeClr val="hlink"/>
                </a:solidFill>
                <a:latin typeface="Arial" pitchFamily="34" charset="0"/>
                <a:ea typeface="宋体" pitchFamily="2" charset="-122"/>
              </a:defRPr>
            </a:lvl5pPr>
            <a:lvl6pPr marL="25146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6pPr>
            <a:lvl7pPr marL="29718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7pPr>
            <a:lvl8pPr marL="34290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8pPr>
            <a:lvl9pPr marL="38862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9pPr>
          </a:lstStyle>
          <a:p>
            <a:pPr algn="ctr" fontAlgn="base">
              <a:spcBef>
                <a:spcPct val="0"/>
              </a:spcBef>
              <a:spcAft>
                <a:spcPct val="0"/>
              </a:spcAft>
            </a:pPr>
            <a:fld id="{675C40CA-0856-4388-8ED3-67CD56DD9896}" type="slidenum">
              <a:rPr lang="en-US" altLang="zh-CN" sz="1100" smtClean="0">
                <a:solidFill>
                  <a:srgbClr val="FFFFFF"/>
                </a:solidFill>
                <a:cs typeface="Arial" pitchFamily="34" charset="0"/>
              </a:rPr>
              <a:pPr algn="ctr" fontAlgn="base">
                <a:spcBef>
                  <a:spcPct val="0"/>
                </a:spcBef>
                <a:spcAft>
                  <a:spcPct val="0"/>
                </a:spcAft>
              </a:pPr>
              <a:t>‹#›</a:t>
            </a:fld>
            <a:endParaRPr lang="en-US" altLang="zh-CN" sz="1100" smtClean="0">
              <a:solidFill>
                <a:srgbClr val="FFFFFF"/>
              </a:solidFill>
              <a:cs typeface="Arial" pitchFamily="34" charset="0"/>
            </a:endParaRPr>
          </a:p>
        </p:txBody>
      </p:sp>
      <p:pic>
        <p:nvPicPr>
          <p:cNvPr id="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gray">
          <a:xfrm>
            <a:off x="11010197" y="6553246"/>
            <a:ext cx="1011503" cy="12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reeform 12"/>
          <p:cNvSpPr>
            <a:spLocks/>
          </p:cNvSpPr>
          <p:nvPr userDrawn="1"/>
        </p:nvSpPr>
        <p:spPr bwMode="gray">
          <a:xfrm>
            <a:off x="0" y="190501"/>
            <a:ext cx="205264" cy="57785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6119 w 10000"/>
              <a:gd name="connsiteY0" fmla="*/ 1725 h 10000"/>
              <a:gd name="connsiteX1" fmla="*/ 0 w 10000"/>
              <a:gd name="connsiteY1" fmla="*/ 10000 h 10000"/>
              <a:gd name="connsiteX2" fmla="*/ 10000 w 10000"/>
              <a:gd name="connsiteY2" fmla="*/ 5619 h 10000"/>
              <a:gd name="connsiteX3" fmla="*/ 10000 w 10000"/>
              <a:gd name="connsiteY3" fmla="*/ 0 h 10000"/>
              <a:gd name="connsiteX4" fmla="*/ 6119 w 10000"/>
              <a:gd name="connsiteY4" fmla="*/ 1725 h 10000"/>
              <a:gd name="connsiteX0" fmla="*/ 0 w 3881"/>
              <a:gd name="connsiteY0" fmla="*/ 1725 h 7199"/>
              <a:gd name="connsiteX1" fmla="*/ 0 w 3881"/>
              <a:gd name="connsiteY1" fmla="*/ 7199 h 7199"/>
              <a:gd name="connsiteX2" fmla="*/ 3881 w 3881"/>
              <a:gd name="connsiteY2" fmla="*/ 5619 h 7199"/>
              <a:gd name="connsiteX3" fmla="*/ 3881 w 3881"/>
              <a:gd name="connsiteY3" fmla="*/ 0 h 7199"/>
              <a:gd name="connsiteX4" fmla="*/ 0 w 3881"/>
              <a:gd name="connsiteY4" fmla="*/ 1725 h 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7199">
                <a:moveTo>
                  <a:pt x="0" y="1725"/>
                </a:moveTo>
                <a:lnTo>
                  <a:pt x="0" y="7199"/>
                </a:lnTo>
                <a:lnTo>
                  <a:pt x="3881" y="5619"/>
                </a:lnTo>
                <a:lnTo>
                  <a:pt x="3881" y="0"/>
                </a:lnTo>
                <a:lnTo>
                  <a:pt x="0" y="1725"/>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10" name="Rectangle 11"/>
          <p:cNvSpPr>
            <a:spLocks noChangeArrowheads="1"/>
          </p:cNvSpPr>
          <p:nvPr userDrawn="1"/>
        </p:nvSpPr>
        <p:spPr bwMode="gray">
          <a:xfrm flipH="1">
            <a:off x="205511" y="192005"/>
            <a:ext cx="11983373" cy="44784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pic>
        <p:nvPicPr>
          <p:cNvPr id="11" name="Picture 12" descr="content-back-withText.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05264" y="192089"/>
            <a:ext cx="11983561"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ontent Placeholder 2"/>
          <p:cNvSpPr>
            <a:spLocks noGrp="1"/>
          </p:cNvSpPr>
          <p:nvPr>
            <p:ph sz="half" idx="1"/>
          </p:nvPr>
        </p:nvSpPr>
        <p:spPr bwMode="gray">
          <a:xfrm>
            <a:off x="293073" y="1033276"/>
            <a:ext cx="5605289" cy="5314775"/>
          </a:xfrm>
          <a:prstGeom prst="rect">
            <a:avLst/>
          </a:prstGeom>
        </p:spPr>
        <p:txBody>
          <a:bodyPr lIns="121712" tIns="60856" rIns="121712" bIns="60856"/>
          <a:lstStyle>
            <a:lvl1pPr marL="226118" indent="-226118">
              <a:lnSpc>
                <a:spcPct val="95000"/>
              </a:lnSpc>
              <a:spcBef>
                <a:spcPts val="800"/>
              </a:spcBef>
              <a:buClr>
                <a:schemeClr val="accent1"/>
              </a:buClr>
              <a:defRPr sz="2400">
                <a:solidFill>
                  <a:srgbClr val="414042"/>
                </a:solidFill>
                <a:latin typeface="Arial" pitchFamily="34" charset="0"/>
                <a:cs typeface="Arial" pitchFamily="34" charset="0"/>
              </a:defRPr>
            </a:lvl1pPr>
            <a:lvl2pPr marL="608607" indent="-228233">
              <a:lnSpc>
                <a:spcPct val="95000"/>
              </a:lnSpc>
              <a:spcBef>
                <a:spcPts val="800"/>
              </a:spcBef>
              <a:buClr>
                <a:schemeClr val="accent1"/>
              </a:buClr>
              <a:buFont typeface="Arial" pitchFamily="34" charset="0"/>
              <a:buChar char="–"/>
              <a:defRPr sz="2100">
                <a:solidFill>
                  <a:srgbClr val="939598"/>
                </a:solidFill>
                <a:latin typeface="Arial" pitchFamily="34" charset="0"/>
                <a:cs typeface="Arial" pitchFamily="34" charset="0"/>
              </a:defRPr>
            </a:lvl2pPr>
            <a:lvl3pPr marL="834725" indent="-150048">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3pPr>
            <a:lvl4pPr marL="1145353" indent="-156373">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4pPr>
            <a:lvl5pPr marL="1443331" indent="-150048">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2"/>
          <p:cNvSpPr>
            <a:spLocks noGrp="1"/>
          </p:cNvSpPr>
          <p:nvPr>
            <p:ph sz="half" idx="12"/>
          </p:nvPr>
        </p:nvSpPr>
        <p:spPr bwMode="gray">
          <a:xfrm>
            <a:off x="6289759" y="1033276"/>
            <a:ext cx="5523820" cy="5314775"/>
          </a:xfrm>
          <a:prstGeom prst="rect">
            <a:avLst/>
          </a:prstGeom>
        </p:spPr>
        <p:txBody>
          <a:bodyPr lIns="121712" tIns="60856" rIns="121712" bIns="60856"/>
          <a:lstStyle>
            <a:lvl1pPr marL="226118" indent="-226118">
              <a:lnSpc>
                <a:spcPct val="95000"/>
              </a:lnSpc>
              <a:spcBef>
                <a:spcPts val="800"/>
              </a:spcBef>
              <a:buClr>
                <a:schemeClr val="accent1"/>
              </a:buClr>
              <a:defRPr sz="2400">
                <a:solidFill>
                  <a:srgbClr val="414042"/>
                </a:solidFill>
                <a:latin typeface="Arial" pitchFamily="34" charset="0"/>
                <a:cs typeface="Arial" pitchFamily="34" charset="0"/>
              </a:defRPr>
            </a:lvl1pPr>
            <a:lvl2pPr marL="608607" indent="-228233">
              <a:lnSpc>
                <a:spcPct val="95000"/>
              </a:lnSpc>
              <a:spcBef>
                <a:spcPts val="800"/>
              </a:spcBef>
              <a:buClr>
                <a:schemeClr val="accent1"/>
              </a:buClr>
              <a:buFont typeface="Arial" pitchFamily="34" charset="0"/>
              <a:buChar char="–"/>
              <a:defRPr sz="2100">
                <a:solidFill>
                  <a:srgbClr val="939598"/>
                </a:solidFill>
                <a:latin typeface="Arial" pitchFamily="34" charset="0"/>
                <a:cs typeface="Arial" pitchFamily="34" charset="0"/>
              </a:defRPr>
            </a:lvl2pPr>
            <a:lvl3pPr marL="834725" indent="-150048">
              <a:lnSpc>
                <a:spcPct val="95000"/>
              </a:lnSpc>
              <a:spcBef>
                <a:spcPts val="800"/>
              </a:spcBef>
              <a:buClr>
                <a:schemeClr val="accent1"/>
              </a:buClr>
              <a:buFont typeface="Arial" pitchFamily="34" charset="0"/>
              <a:buChar char="–"/>
              <a:defRPr sz="1900">
                <a:solidFill>
                  <a:srgbClr val="939598"/>
                </a:solidFill>
                <a:latin typeface="Arial" pitchFamily="34" charset="0"/>
                <a:cs typeface="Arial" pitchFamily="34" charset="0"/>
              </a:defRPr>
            </a:lvl3pPr>
            <a:lvl4pPr marL="1145353" indent="-156373">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4pPr>
            <a:lvl5pPr marL="1443331" indent="-150048">
              <a:lnSpc>
                <a:spcPct val="95000"/>
              </a:lnSpc>
              <a:spcBef>
                <a:spcPts val="800"/>
              </a:spcBef>
              <a:buClr>
                <a:schemeClr val="accent1"/>
              </a:buClr>
              <a:buFont typeface="Arial" pitchFamily="34" charset="0"/>
              <a:buChar char="–"/>
              <a:defRPr sz="1600">
                <a:solidFill>
                  <a:srgbClr val="939598"/>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itle 28"/>
          <p:cNvSpPr>
            <a:spLocks noGrp="1"/>
          </p:cNvSpPr>
          <p:nvPr>
            <p:ph type="title"/>
          </p:nvPr>
        </p:nvSpPr>
        <p:spPr bwMode="gray">
          <a:xfrm>
            <a:off x="283725" y="190819"/>
            <a:ext cx="11775666" cy="448964"/>
          </a:xfrm>
          <a:prstGeom prst="rect">
            <a:avLst/>
          </a:prstGeom>
        </p:spPr>
        <p:txBody>
          <a:bodyPr lIns="121712" tIns="60856" rIns="121712" bIns="60856" anchor="ctr" anchorCtr="0"/>
          <a:lstStyle>
            <a:lvl1pPr marL="0" algn="l" defTabSz="1217214" rtl="0" eaLnBrk="1" latinLnBrk="0" hangingPunct="1">
              <a:lnSpc>
                <a:spcPct val="100000"/>
              </a:lnSpc>
              <a:spcBef>
                <a:spcPct val="0"/>
              </a:spcBef>
              <a:buNone/>
              <a:tabLst>
                <a:tab pos="1217214" algn="l"/>
              </a:tabLst>
              <a:defRPr lang="en-US" sz="3700" kern="1200" cap="none" spc="0" baseline="0" dirty="0">
                <a:solidFill>
                  <a:schemeClr val="bg1"/>
                </a:solidFill>
                <a:latin typeface="Arial" pitchFamily="34" charset="0"/>
                <a:ea typeface="+mn-ea"/>
                <a:cs typeface="Arial" pitchFamily="34" charset="0"/>
              </a:defRPr>
            </a:lvl1pPr>
          </a:lstStyle>
          <a:p>
            <a:r>
              <a:rPr lang="zh-CN" altLang="en-US" smtClean="0"/>
              <a:t>单击此处编辑母版标题样式</a:t>
            </a:r>
            <a:endParaRPr lang="en-US" dirty="0"/>
          </a:p>
        </p:txBody>
      </p:sp>
      <p:sp>
        <p:nvSpPr>
          <p:cNvPr id="12" name="Footer Placeholder 16"/>
          <p:cNvSpPr>
            <a:spLocks noGrp="1"/>
          </p:cNvSpPr>
          <p:nvPr>
            <p:ph type="ftr" sz="quarter" idx="13"/>
          </p:nvPr>
        </p:nvSpPr>
        <p:spPr/>
        <p:txBody>
          <a:bodyPr/>
          <a:lstStyle>
            <a:lvl1pPr>
              <a:defRPr>
                <a:latin typeface="Arial" panose="020B0604020202020204" pitchFamily="34" charset="0"/>
              </a:defRPr>
            </a:lvl1pPr>
          </a:lstStyle>
          <a:p>
            <a:pPr>
              <a:defRPr/>
            </a:pPr>
            <a:r>
              <a:rPr lang="en-US"/>
              <a:t>2013 LENOVO INTERNAL. ALL RIGHTS RESERVED.</a:t>
            </a:r>
            <a:endParaRPr lang="en-US" dirty="0"/>
          </a:p>
        </p:txBody>
      </p:sp>
    </p:spTree>
    <p:extLst>
      <p:ext uri="{BB962C8B-B14F-4D97-AF65-F5344CB8AC3E}">
        <p14:creationId xmlns:p14="http://schemas.microsoft.com/office/powerpoint/2010/main" val="360437122"/>
      </p:ext>
    </p:extLst>
  </p:cSld>
  <p:clrMapOvr>
    <a:masterClrMapping/>
  </p:clrMapOvr>
  <p:transition spd="med">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Slide - With Background">
    <p:spTree>
      <p:nvGrpSpPr>
        <p:cNvPr id="1" name=""/>
        <p:cNvGrpSpPr/>
        <p:nvPr/>
      </p:nvGrpSpPr>
      <p:grpSpPr>
        <a:xfrm>
          <a:off x="0" y="0"/>
          <a:ext cx="0" cy="0"/>
          <a:chOff x="0" y="0"/>
          <a:chExt cx="0" cy="0"/>
        </a:xfrm>
      </p:grpSpPr>
      <p:pic>
        <p:nvPicPr>
          <p:cNvPr id="2" name="Picture 7" descr="content-back-withTex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4" y="1591"/>
            <a:ext cx="1218459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7"/>
          <p:cNvSpPr>
            <a:spLocks noChangeArrowheads="1"/>
          </p:cNvSpPr>
          <p:nvPr userDrawn="1"/>
        </p:nvSpPr>
        <p:spPr bwMode="invGray">
          <a:xfrm flipH="1">
            <a:off x="82805" y="6530980"/>
            <a:ext cx="427913" cy="13238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4" name="Freeform 8"/>
          <p:cNvSpPr>
            <a:spLocks/>
          </p:cNvSpPr>
          <p:nvPr userDrawn="1"/>
        </p:nvSpPr>
        <p:spPr bwMode="invGray">
          <a:xfrm flipH="1">
            <a:off x="46" y="6530975"/>
            <a:ext cx="82529" cy="203200"/>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3161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872"/>
              <a:gd name="connsiteX1" fmla="*/ 6910 w 6910"/>
              <a:gd name="connsiteY1" fmla="*/ 3161 h 8872"/>
              <a:gd name="connsiteX2" fmla="*/ 6910 w 6910"/>
              <a:gd name="connsiteY2" fmla="*/ 8872 h 8872"/>
              <a:gd name="connsiteX3" fmla="*/ 0 w 6910"/>
              <a:gd name="connsiteY3" fmla="*/ 5780 h 8872"/>
              <a:gd name="connsiteX4" fmla="*/ 0 w 6910"/>
              <a:gd name="connsiteY4" fmla="*/ 0 h 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872">
                <a:moveTo>
                  <a:pt x="0" y="0"/>
                </a:moveTo>
                <a:lnTo>
                  <a:pt x="6910" y="3161"/>
                </a:lnTo>
                <a:lnTo>
                  <a:pt x="6910" y="8872"/>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5" name="Rectangle 13"/>
          <p:cNvSpPr>
            <a:spLocks noChangeArrowheads="1"/>
          </p:cNvSpPr>
          <p:nvPr userDrawn="1"/>
        </p:nvSpPr>
        <p:spPr bwMode="invGray">
          <a:xfrm>
            <a:off x="92702" y="6488160"/>
            <a:ext cx="417689" cy="29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12" tIns="60856" rIns="121712" bIns="60856">
            <a:spAutoFit/>
          </a:bodyPr>
          <a:lstStyle>
            <a:lvl1pPr defTabSz="912813">
              <a:defRPr sz="2200">
                <a:solidFill>
                  <a:schemeClr val="hlink"/>
                </a:solidFill>
                <a:latin typeface="Arial" pitchFamily="34" charset="0"/>
                <a:ea typeface="宋体" pitchFamily="2" charset="-122"/>
              </a:defRPr>
            </a:lvl1pPr>
            <a:lvl2pPr marL="742950" indent="-285750" defTabSz="912813">
              <a:defRPr sz="2200">
                <a:solidFill>
                  <a:schemeClr val="hlink"/>
                </a:solidFill>
                <a:latin typeface="Arial" pitchFamily="34" charset="0"/>
                <a:ea typeface="宋体" pitchFamily="2" charset="-122"/>
              </a:defRPr>
            </a:lvl2pPr>
            <a:lvl3pPr marL="1143000" indent="-228600" defTabSz="912813">
              <a:defRPr sz="2200">
                <a:solidFill>
                  <a:schemeClr val="hlink"/>
                </a:solidFill>
                <a:latin typeface="Arial" pitchFamily="34" charset="0"/>
                <a:ea typeface="宋体" pitchFamily="2" charset="-122"/>
              </a:defRPr>
            </a:lvl3pPr>
            <a:lvl4pPr marL="1600200" indent="-228600" defTabSz="912813">
              <a:defRPr sz="2200">
                <a:solidFill>
                  <a:schemeClr val="hlink"/>
                </a:solidFill>
                <a:latin typeface="Arial" pitchFamily="34" charset="0"/>
                <a:ea typeface="宋体" pitchFamily="2" charset="-122"/>
              </a:defRPr>
            </a:lvl4pPr>
            <a:lvl5pPr marL="2057400" indent="-228600" defTabSz="912813">
              <a:defRPr sz="2200">
                <a:solidFill>
                  <a:schemeClr val="hlink"/>
                </a:solidFill>
                <a:latin typeface="Arial" pitchFamily="34" charset="0"/>
                <a:ea typeface="宋体" pitchFamily="2" charset="-122"/>
              </a:defRPr>
            </a:lvl5pPr>
            <a:lvl6pPr marL="25146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6pPr>
            <a:lvl7pPr marL="29718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7pPr>
            <a:lvl8pPr marL="34290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8pPr>
            <a:lvl9pPr marL="38862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9pPr>
          </a:lstStyle>
          <a:p>
            <a:pPr algn="ctr" fontAlgn="base">
              <a:spcBef>
                <a:spcPct val="0"/>
              </a:spcBef>
              <a:spcAft>
                <a:spcPct val="0"/>
              </a:spcAft>
            </a:pPr>
            <a:fld id="{0346AE7F-FDC1-42A1-8440-8F33780F1496}" type="slidenum">
              <a:rPr lang="en-US" altLang="zh-CN" sz="1100" smtClean="0">
                <a:solidFill>
                  <a:srgbClr val="FFFFFF"/>
                </a:solidFill>
                <a:cs typeface="Arial" pitchFamily="34" charset="0"/>
              </a:rPr>
              <a:pPr algn="ctr" fontAlgn="base">
                <a:spcBef>
                  <a:spcPct val="0"/>
                </a:spcBef>
                <a:spcAft>
                  <a:spcPct val="0"/>
                </a:spcAft>
              </a:pPr>
              <a:t>‹#›</a:t>
            </a:fld>
            <a:endParaRPr lang="en-US" altLang="zh-CN" sz="1100" smtClean="0">
              <a:solidFill>
                <a:srgbClr val="FFFFFF"/>
              </a:solidFill>
              <a:cs typeface="Arial" pitchFamily="34" charset="0"/>
            </a:endParaRPr>
          </a:p>
        </p:txBody>
      </p:sp>
      <p:pic>
        <p:nvPicPr>
          <p:cNvPr id="6"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11010197" y="6553246"/>
            <a:ext cx="1011503" cy="12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5"/>
          <p:cNvSpPr>
            <a:spLocks noGrp="1"/>
          </p:cNvSpPr>
          <p:nvPr>
            <p:ph type="ftr" sz="quarter" idx="10"/>
          </p:nvPr>
        </p:nvSpPr>
        <p:spPr/>
        <p:txBody>
          <a:bodyPr/>
          <a:lstStyle>
            <a:lvl1pPr>
              <a:defRPr>
                <a:latin typeface="Arial" panose="020B0604020202020204" pitchFamily="34" charset="0"/>
              </a:defRPr>
            </a:lvl1pPr>
          </a:lstStyle>
          <a:p>
            <a:pPr>
              <a:defRPr/>
            </a:pPr>
            <a:r>
              <a:rPr lang="en-US"/>
              <a:t>2013 LENOVO INTERNAL. ALL RIGHTS RESERVED.</a:t>
            </a:r>
            <a:endParaRPr lang="en-US" dirty="0"/>
          </a:p>
        </p:txBody>
      </p:sp>
    </p:spTree>
    <p:extLst>
      <p:ext uri="{BB962C8B-B14F-4D97-AF65-F5344CB8AC3E}">
        <p14:creationId xmlns:p14="http://schemas.microsoft.com/office/powerpoint/2010/main" val="715575409"/>
      </p:ext>
    </p:extLst>
  </p:cSld>
  <p:clrMapOvr>
    <a:masterClrMapping/>
  </p:clrMapOvr>
  <p:transition spd="med">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Blank Slide - No Background">
    <p:spTree>
      <p:nvGrpSpPr>
        <p:cNvPr id="1" name=""/>
        <p:cNvGrpSpPr/>
        <p:nvPr/>
      </p:nvGrpSpPr>
      <p:grpSpPr>
        <a:xfrm>
          <a:off x="0" y="0"/>
          <a:ext cx="0" cy="0"/>
          <a:chOff x="0" y="0"/>
          <a:chExt cx="0" cy="0"/>
        </a:xfrm>
      </p:grpSpPr>
      <p:sp>
        <p:nvSpPr>
          <p:cNvPr id="2" name="Rectangle 7"/>
          <p:cNvSpPr>
            <a:spLocks noChangeArrowheads="1"/>
          </p:cNvSpPr>
          <p:nvPr userDrawn="1"/>
        </p:nvSpPr>
        <p:spPr bwMode="invGray">
          <a:xfrm flipH="1">
            <a:off x="82805" y="6530980"/>
            <a:ext cx="427913" cy="13238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3" name="Freeform 8"/>
          <p:cNvSpPr>
            <a:spLocks/>
          </p:cNvSpPr>
          <p:nvPr userDrawn="1"/>
        </p:nvSpPr>
        <p:spPr bwMode="invGray">
          <a:xfrm flipH="1">
            <a:off x="46" y="6530975"/>
            <a:ext cx="82529" cy="203200"/>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3161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872"/>
              <a:gd name="connsiteX1" fmla="*/ 6910 w 6910"/>
              <a:gd name="connsiteY1" fmla="*/ 3161 h 8872"/>
              <a:gd name="connsiteX2" fmla="*/ 6910 w 6910"/>
              <a:gd name="connsiteY2" fmla="*/ 8872 h 8872"/>
              <a:gd name="connsiteX3" fmla="*/ 0 w 6910"/>
              <a:gd name="connsiteY3" fmla="*/ 5780 h 8872"/>
              <a:gd name="connsiteX4" fmla="*/ 0 w 6910"/>
              <a:gd name="connsiteY4" fmla="*/ 0 h 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872">
                <a:moveTo>
                  <a:pt x="0" y="0"/>
                </a:moveTo>
                <a:lnTo>
                  <a:pt x="6910" y="3161"/>
                </a:lnTo>
                <a:lnTo>
                  <a:pt x="6910" y="8872"/>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4" name="Rectangle 13"/>
          <p:cNvSpPr>
            <a:spLocks noChangeArrowheads="1"/>
          </p:cNvSpPr>
          <p:nvPr userDrawn="1"/>
        </p:nvSpPr>
        <p:spPr bwMode="invGray">
          <a:xfrm>
            <a:off x="92702" y="6488160"/>
            <a:ext cx="417689" cy="29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12" tIns="60856" rIns="121712" bIns="60856">
            <a:spAutoFit/>
          </a:bodyPr>
          <a:lstStyle>
            <a:lvl1pPr defTabSz="912813">
              <a:defRPr sz="2200">
                <a:solidFill>
                  <a:schemeClr val="hlink"/>
                </a:solidFill>
                <a:latin typeface="Arial" pitchFamily="34" charset="0"/>
                <a:ea typeface="宋体" pitchFamily="2" charset="-122"/>
              </a:defRPr>
            </a:lvl1pPr>
            <a:lvl2pPr marL="742950" indent="-285750" defTabSz="912813">
              <a:defRPr sz="2200">
                <a:solidFill>
                  <a:schemeClr val="hlink"/>
                </a:solidFill>
                <a:latin typeface="Arial" pitchFamily="34" charset="0"/>
                <a:ea typeface="宋体" pitchFamily="2" charset="-122"/>
              </a:defRPr>
            </a:lvl2pPr>
            <a:lvl3pPr marL="1143000" indent="-228600" defTabSz="912813">
              <a:defRPr sz="2200">
                <a:solidFill>
                  <a:schemeClr val="hlink"/>
                </a:solidFill>
                <a:latin typeface="Arial" pitchFamily="34" charset="0"/>
                <a:ea typeface="宋体" pitchFamily="2" charset="-122"/>
              </a:defRPr>
            </a:lvl3pPr>
            <a:lvl4pPr marL="1600200" indent="-228600" defTabSz="912813">
              <a:defRPr sz="2200">
                <a:solidFill>
                  <a:schemeClr val="hlink"/>
                </a:solidFill>
                <a:latin typeface="Arial" pitchFamily="34" charset="0"/>
                <a:ea typeface="宋体" pitchFamily="2" charset="-122"/>
              </a:defRPr>
            </a:lvl4pPr>
            <a:lvl5pPr marL="2057400" indent="-228600" defTabSz="912813">
              <a:defRPr sz="2200">
                <a:solidFill>
                  <a:schemeClr val="hlink"/>
                </a:solidFill>
                <a:latin typeface="Arial" pitchFamily="34" charset="0"/>
                <a:ea typeface="宋体" pitchFamily="2" charset="-122"/>
              </a:defRPr>
            </a:lvl5pPr>
            <a:lvl6pPr marL="25146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6pPr>
            <a:lvl7pPr marL="29718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7pPr>
            <a:lvl8pPr marL="34290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8pPr>
            <a:lvl9pPr marL="38862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9pPr>
          </a:lstStyle>
          <a:p>
            <a:pPr algn="ctr" fontAlgn="base">
              <a:spcBef>
                <a:spcPct val="0"/>
              </a:spcBef>
              <a:spcAft>
                <a:spcPct val="0"/>
              </a:spcAft>
            </a:pPr>
            <a:fld id="{A7F36BE1-F084-4840-9A7C-44372A5B4650}" type="slidenum">
              <a:rPr lang="en-US" altLang="zh-CN" sz="1100" smtClean="0">
                <a:solidFill>
                  <a:srgbClr val="FFFFFF"/>
                </a:solidFill>
                <a:cs typeface="Arial" pitchFamily="34" charset="0"/>
              </a:rPr>
              <a:pPr algn="ctr" fontAlgn="base">
                <a:spcBef>
                  <a:spcPct val="0"/>
                </a:spcBef>
                <a:spcAft>
                  <a:spcPct val="0"/>
                </a:spcAft>
              </a:pPr>
              <a:t>‹#›</a:t>
            </a:fld>
            <a:endParaRPr lang="en-US" altLang="zh-CN" sz="1100" smtClean="0">
              <a:solidFill>
                <a:srgbClr val="FFFFFF"/>
              </a:solidFill>
              <a:cs typeface="Arial" pitchFamily="34" charset="0"/>
            </a:endParaRPr>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gray">
          <a:xfrm>
            <a:off x="11010197" y="6553246"/>
            <a:ext cx="1011503" cy="12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0"/>
          </p:nvPr>
        </p:nvSpPr>
        <p:spPr/>
        <p:txBody>
          <a:bodyPr/>
          <a:lstStyle>
            <a:lvl1pPr>
              <a:defRPr>
                <a:latin typeface="Arial" panose="020B0604020202020204" pitchFamily="34" charset="0"/>
              </a:defRPr>
            </a:lvl1pPr>
          </a:lstStyle>
          <a:p>
            <a:pPr>
              <a:defRPr/>
            </a:pPr>
            <a:r>
              <a:rPr lang="en-US"/>
              <a:t>2013 LENOVO INTERNAL. ALL RIGHTS RESERVED.</a:t>
            </a:r>
            <a:endParaRPr lang="en-US" dirty="0"/>
          </a:p>
        </p:txBody>
      </p:sp>
    </p:spTree>
    <p:extLst>
      <p:ext uri="{BB962C8B-B14F-4D97-AF65-F5344CB8AC3E}">
        <p14:creationId xmlns:p14="http://schemas.microsoft.com/office/powerpoint/2010/main" val="3154147080"/>
      </p:ext>
    </p:extLst>
  </p:cSld>
  <p:clrMapOvr>
    <a:masterClrMapping/>
  </p:clrMapOvr>
  <p:transition spd="med">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hart Slide - With Background">
    <p:spTree>
      <p:nvGrpSpPr>
        <p:cNvPr id="1" name=""/>
        <p:cNvGrpSpPr/>
        <p:nvPr/>
      </p:nvGrpSpPr>
      <p:grpSpPr>
        <a:xfrm>
          <a:off x="0" y="0"/>
          <a:ext cx="0" cy="0"/>
          <a:chOff x="0" y="0"/>
          <a:chExt cx="0" cy="0"/>
        </a:xfrm>
      </p:grpSpPr>
      <p:pic>
        <p:nvPicPr>
          <p:cNvPr id="4" name="Picture 14" descr="content-back-withTex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164" y="1591"/>
            <a:ext cx="1218459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1"/>
          <p:cNvSpPr>
            <a:spLocks noChangeArrowheads="1"/>
          </p:cNvSpPr>
          <p:nvPr userDrawn="1"/>
        </p:nvSpPr>
        <p:spPr bwMode="gray">
          <a:xfrm flipH="1">
            <a:off x="205511" y="192005"/>
            <a:ext cx="11983373" cy="44784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7" name="Freeform 12"/>
          <p:cNvSpPr>
            <a:spLocks/>
          </p:cNvSpPr>
          <p:nvPr userDrawn="1"/>
        </p:nvSpPr>
        <p:spPr bwMode="gray">
          <a:xfrm>
            <a:off x="0" y="190501"/>
            <a:ext cx="205264" cy="57785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6119 w 10000"/>
              <a:gd name="connsiteY0" fmla="*/ 1725 h 10000"/>
              <a:gd name="connsiteX1" fmla="*/ 0 w 10000"/>
              <a:gd name="connsiteY1" fmla="*/ 10000 h 10000"/>
              <a:gd name="connsiteX2" fmla="*/ 10000 w 10000"/>
              <a:gd name="connsiteY2" fmla="*/ 5619 h 10000"/>
              <a:gd name="connsiteX3" fmla="*/ 10000 w 10000"/>
              <a:gd name="connsiteY3" fmla="*/ 0 h 10000"/>
              <a:gd name="connsiteX4" fmla="*/ 6119 w 10000"/>
              <a:gd name="connsiteY4" fmla="*/ 1725 h 10000"/>
              <a:gd name="connsiteX0" fmla="*/ 0 w 3881"/>
              <a:gd name="connsiteY0" fmla="*/ 1725 h 7199"/>
              <a:gd name="connsiteX1" fmla="*/ 0 w 3881"/>
              <a:gd name="connsiteY1" fmla="*/ 7199 h 7199"/>
              <a:gd name="connsiteX2" fmla="*/ 3881 w 3881"/>
              <a:gd name="connsiteY2" fmla="*/ 5619 h 7199"/>
              <a:gd name="connsiteX3" fmla="*/ 3881 w 3881"/>
              <a:gd name="connsiteY3" fmla="*/ 0 h 7199"/>
              <a:gd name="connsiteX4" fmla="*/ 0 w 3881"/>
              <a:gd name="connsiteY4" fmla="*/ 1725 h 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7199">
                <a:moveTo>
                  <a:pt x="0" y="1725"/>
                </a:moveTo>
                <a:lnTo>
                  <a:pt x="0" y="7199"/>
                </a:lnTo>
                <a:lnTo>
                  <a:pt x="3881" y="5619"/>
                </a:lnTo>
                <a:lnTo>
                  <a:pt x="3881" y="0"/>
                </a:lnTo>
                <a:lnTo>
                  <a:pt x="0" y="1725"/>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8" name="Rectangle 7"/>
          <p:cNvSpPr>
            <a:spLocks noChangeArrowheads="1"/>
          </p:cNvSpPr>
          <p:nvPr userDrawn="1"/>
        </p:nvSpPr>
        <p:spPr bwMode="invGray">
          <a:xfrm flipH="1">
            <a:off x="82805" y="6530980"/>
            <a:ext cx="427913" cy="13238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9" name="Freeform 8"/>
          <p:cNvSpPr>
            <a:spLocks/>
          </p:cNvSpPr>
          <p:nvPr userDrawn="1"/>
        </p:nvSpPr>
        <p:spPr bwMode="invGray">
          <a:xfrm flipH="1">
            <a:off x="46" y="6530975"/>
            <a:ext cx="82529" cy="203200"/>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3161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872"/>
              <a:gd name="connsiteX1" fmla="*/ 6910 w 6910"/>
              <a:gd name="connsiteY1" fmla="*/ 3161 h 8872"/>
              <a:gd name="connsiteX2" fmla="*/ 6910 w 6910"/>
              <a:gd name="connsiteY2" fmla="*/ 8872 h 8872"/>
              <a:gd name="connsiteX3" fmla="*/ 0 w 6910"/>
              <a:gd name="connsiteY3" fmla="*/ 5780 h 8872"/>
              <a:gd name="connsiteX4" fmla="*/ 0 w 6910"/>
              <a:gd name="connsiteY4" fmla="*/ 0 h 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872">
                <a:moveTo>
                  <a:pt x="0" y="0"/>
                </a:moveTo>
                <a:lnTo>
                  <a:pt x="6910" y="3161"/>
                </a:lnTo>
                <a:lnTo>
                  <a:pt x="6910" y="8872"/>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10" name="Rectangle 11"/>
          <p:cNvSpPr>
            <a:spLocks noChangeArrowheads="1"/>
          </p:cNvSpPr>
          <p:nvPr userDrawn="1"/>
        </p:nvSpPr>
        <p:spPr bwMode="invGray">
          <a:xfrm>
            <a:off x="92702" y="6488160"/>
            <a:ext cx="417689" cy="29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12" tIns="60856" rIns="121712" bIns="60856">
            <a:spAutoFit/>
          </a:bodyPr>
          <a:lstStyle>
            <a:lvl1pPr defTabSz="912813">
              <a:defRPr sz="2200">
                <a:solidFill>
                  <a:schemeClr val="hlink"/>
                </a:solidFill>
                <a:latin typeface="Arial" pitchFamily="34" charset="0"/>
                <a:ea typeface="宋体" pitchFamily="2" charset="-122"/>
              </a:defRPr>
            </a:lvl1pPr>
            <a:lvl2pPr marL="742950" indent="-285750" defTabSz="912813">
              <a:defRPr sz="2200">
                <a:solidFill>
                  <a:schemeClr val="hlink"/>
                </a:solidFill>
                <a:latin typeface="Arial" pitchFamily="34" charset="0"/>
                <a:ea typeface="宋体" pitchFamily="2" charset="-122"/>
              </a:defRPr>
            </a:lvl2pPr>
            <a:lvl3pPr marL="1143000" indent="-228600" defTabSz="912813">
              <a:defRPr sz="2200">
                <a:solidFill>
                  <a:schemeClr val="hlink"/>
                </a:solidFill>
                <a:latin typeface="Arial" pitchFamily="34" charset="0"/>
                <a:ea typeface="宋体" pitchFamily="2" charset="-122"/>
              </a:defRPr>
            </a:lvl3pPr>
            <a:lvl4pPr marL="1600200" indent="-228600" defTabSz="912813">
              <a:defRPr sz="2200">
                <a:solidFill>
                  <a:schemeClr val="hlink"/>
                </a:solidFill>
                <a:latin typeface="Arial" pitchFamily="34" charset="0"/>
                <a:ea typeface="宋体" pitchFamily="2" charset="-122"/>
              </a:defRPr>
            </a:lvl4pPr>
            <a:lvl5pPr marL="2057400" indent="-228600" defTabSz="912813">
              <a:defRPr sz="2200">
                <a:solidFill>
                  <a:schemeClr val="hlink"/>
                </a:solidFill>
                <a:latin typeface="Arial" pitchFamily="34" charset="0"/>
                <a:ea typeface="宋体" pitchFamily="2" charset="-122"/>
              </a:defRPr>
            </a:lvl5pPr>
            <a:lvl6pPr marL="25146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6pPr>
            <a:lvl7pPr marL="29718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7pPr>
            <a:lvl8pPr marL="34290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8pPr>
            <a:lvl9pPr marL="38862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9pPr>
          </a:lstStyle>
          <a:p>
            <a:pPr algn="ctr" fontAlgn="base">
              <a:spcBef>
                <a:spcPct val="0"/>
              </a:spcBef>
              <a:spcAft>
                <a:spcPct val="0"/>
              </a:spcAft>
            </a:pPr>
            <a:fld id="{0CBE866B-AE40-4137-AB22-677ADD6709AE}" type="slidenum">
              <a:rPr lang="en-US" altLang="zh-CN" sz="1100" smtClean="0">
                <a:solidFill>
                  <a:srgbClr val="FFFFFF"/>
                </a:solidFill>
                <a:cs typeface="Arial" pitchFamily="34" charset="0"/>
              </a:rPr>
              <a:pPr algn="ctr" fontAlgn="base">
                <a:spcBef>
                  <a:spcPct val="0"/>
                </a:spcBef>
                <a:spcAft>
                  <a:spcPct val="0"/>
                </a:spcAft>
              </a:pPr>
              <a:t>‹#›</a:t>
            </a:fld>
            <a:endParaRPr lang="en-US" altLang="zh-CN" sz="1100" smtClean="0">
              <a:solidFill>
                <a:srgbClr val="FFFFFF"/>
              </a:solidFill>
              <a:cs typeface="Arial" pitchFamily="34" charset="0"/>
            </a:endParaRPr>
          </a:p>
        </p:txBody>
      </p:sp>
      <p:pic>
        <p:nvPicPr>
          <p:cNvPr id="12"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11010197" y="6553246"/>
            <a:ext cx="1011503" cy="12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hart Placeholder 2"/>
          <p:cNvSpPr>
            <a:spLocks noGrp="1"/>
          </p:cNvSpPr>
          <p:nvPr>
            <p:ph type="chart" sz="quarter" idx="10"/>
          </p:nvPr>
        </p:nvSpPr>
        <p:spPr bwMode="gray">
          <a:xfrm>
            <a:off x="222365" y="1092579"/>
            <a:ext cx="11744096" cy="5232025"/>
          </a:xfrm>
          <a:prstGeom prst="rect">
            <a:avLst/>
          </a:prstGeom>
        </p:spPr>
        <p:txBody>
          <a:bodyPr lIns="121712" tIns="852032" rIns="121712" bIns="60856" anchor="ctr" anchorCtr="0"/>
          <a:lstStyle>
            <a:lvl1pPr marL="0" indent="0" algn="ctr">
              <a:buFontTx/>
              <a:buNone/>
              <a:defRPr sz="2400" baseline="0">
                <a:solidFill>
                  <a:schemeClr val="bg2"/>
                </a:solidFill>
              </a:defRPr>
            </a:lvl1pPr>
          </a:lstStyle>
          <a:p>
            <a:pPr lvl="0"/>
            <a:r>
              <a:rPr lang="zh-CN" altLang="en-US" noProof="0" smtClean="0"/>
              <a:t>单击图标添加图表</a:t>
            </a:r>
            <a:endParaRPr lang="en-US" noProof="0" dirty="0"/>
          </a:p>
        </p:txBody>
      </p:sp>
      <p:sp>
        <p:nvSpPr>
          <p:cNvPr id="6" name="Title 28"/>
          <p:cNvSpPr>
            <a:spLocks noGrp="1"/>
          </p:cNvSpPr>
          <p:nvPr>
            <p:ph type="title"/>
          </p:nvPr>
        </p:nvSpPr>
        <p:spPr bwMode="gray">
          <a:xfrm>
            <a:off x="283725" y="190819"/>
            <a:ext cx="11775666" cy="448964"/>
          </a:xfrm>
          <a:prstGeom prst="rect">
            <a:avLst/>
          </a:prstGeom>
        </p:spPr>
        <p:txBody>
          <a:bodyPr lIns="121712" tIns="60856" rIns="121712" bIns="60856" anchor="ctr" anchorCtr="0"/>
          <a:lstStyle>
            <a:lvl1pPr marL="0" algn="l" defTabSz="1217214" rtl="0" eaLnBrk="1" latinLnBrk="0" hangingPunct="1">
              <a:lnSpc>
                <a:spcPct val="100000"/>
              </a:lnSpc>
              <a:spcBef>
                <a:spcPct val="0"/>
              </a:spcBef>
              <a:buNone/>
              <a:tabLst>
                <a:tab pos="1217214" algn="l"/>
              </a:tabLst>
              <a:defRPr lang="en-US" sz="3700" kern="1200" cap="none" spc="0" baseline="0" dirty="0">
                <a:solidFill>
                  <a:schemeClr val="bg1"/>
                </a:solidFill>
                <a:latin typeface="Arial" pitchFamily="34" charset="0"/>
                <a:ea typeface="+mn-ea"/>
                <a:cs typeface="Arial" pitchFamily="34" charset="0"/>
              </a:defRPr>
            </a:lvl1pPr>
          </a:lstStyle>
          <a:p>
            <a:r>
              <a:rPr lang="zh-CN" altLang="en-US" smtClean="0"/>
              <a:t>单击此处编辑母版标题样式</a:t>
            </a:r>
            <a:endParaRPr lang="en-US" dirty="0"/>
          </a:p>
        </p:txBody>
      </p:sp>
      <p:sp>
        <p:nvSpPr>
          <p:cNvPr id="13" name="Footer Placeholder 13"/>
          <p:cNvSpPr>
            <a:spLocks noGrp="1"/>
          </p:cNvSpPr>
          <p:nvPr>
            <p:ph type="ftr" sz="quarter" idx="11"/>
          </p:nvPr>
        </p:nvSpPr>
        <p:spPr/>
        <p:txBody>
          <a:bodyPr/>
          <a:lstStyle>
            <a:lvl1pPr>
              <a:defRPr>
                <a:latin typeface="Arial" panose="020B0604020202020204" pitchFamily="34" charset="0"/>
              </a:defRPr>
            </a:lvl1pPr>
          </a:lstStyle>
          <a:p>
            <a:pPr>
              <a:defRPr/>
            </a:pPr>
            <a:r>
              <a:rPr lang="en-US"/>
              <a:t>2013 LENOVO INTERNAL. ALL RIGHTS RESERVED.</a:t>
            </a:r>
            <a:endParaRPr lang="en-US" dirty="0"/>
          </a:p>
        </p:txBody>
      </p:sp>
    </p:spTree>
    <p:extLst>
      <p:ext uri="{BB962C8B-B14F-4D97-AF65-F5344CB8AC3E}">
        <p14:creationId xmlns:p14="http://schemas.microsoft.com/office/powerpoint/2010/main" val="1076983958"/>
      </p:ext>
    </p:extLst>
  </p:cSld>
  <p:clrMapOvr>
    <a:masterClrMapping/>
  </p:clrMapOvr>
  <p:transitio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Chart Slide - No Background">
    <p:spTree>
      <p:nvGrpSpPr>
        <p:cNvPr id="1" name=""/>
        <p:cNvGrpSpPr/>
        <p:nvPr/>
      </p:nvGrpSpPr>
      <p:grpSpPr>
        <a:xfrm>
          <a:off x="0" y="0"/>
          <a:ext cx="0" cy="0"/>
          <a:chOff x="0" y="0"/>
          <a:chExt cx="0" cy="0"/>
        </a:xfrm>
      </p:grpSpPr>
      <p:sp>
        <p:nvSpPr>
          <p:cNvPr id="4" name="Rectangle 11"/>
          <p:cNvSpPr>
            <a:spLocks noChangeArrowheads="1"/>
          </p:cNvSpPr>
          <p:nvPr userDrawn="1"/>
        </p:nvSpPr>
        <p:spPr bwMode="gray">
          <a:xfrm flipH="1">
            <a:off x="205511" y="192005"/>
            <a:ext cx="11983373" cy="44784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pic>
        <p:nvPicPr>
          <p:cNvPr id="5" name="Picture 15" descr="content-back-withText.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5264" y="192089"/>
            <a:ext cx="11983561"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12"/>
          <p:cNvSpPr>
            <a:spLocks/>
          </p:cNvSpPr>
          <p:nvPr userDrawn="1"/>
        </p:nvSpPr>
        <p:spPr bwMode="gray">
          <a:xfrm>
            <a:off x="0" y="190501"/>
            <a:ext cx="205264" cy="577851"/>
          </a:xfrm>
          <a:custGeom>
            <a:avLst/>
            <a:gdLst>
              <a:gd name="T0" fmla="*/ 0 w 215"/>
              <a:gd name="T1" fmla="*/ 308 h 703"/>
              <a:gd name="T2" fmla="*/ 0 w 215"/>
              <a:gd name="T3" fmla="*/ 703 h 703"/>
              <a:gd name="T4" fmla="*/ 215 w 215"/>
              <a:gd name="T5" fmla="*/ 395 h 703"/>
              <a:gd name="T6" fmla="*/ 215 w 215"/>
              <a:gd name="T7" fmla="*/ 0 h 703"/>
              <a:gd name="T8" fmla="*/ 0 w 215"/>
              <a:gd name="T9" fmla="*/ 308 h 703"/>
              <a:gd name="connsiteX0" fmla="*/ 6119 w 10000"/>
              <a:gd name="connsiteY0" fmla="*/ 1725 h 10000"/>
              <a:gd name="connsiteX1" fmla="*/ 0 w 10000"/>
              <a:gd name="connsiteY1" fmla="*/ 10000 h 10000"/>
              <a:gd name="connsiteX2" fmla="*/ 10000 w 10000"/>
              <a:gd name="connsiteY2" fmla="*/ 5619 h 10000"/>
              <a:gd name="connsiteX3" fmla="*/ 10000 w 10000"/>
              <a:gd name="connsiteY3" fmla="*/ 0 h 10000"/>
              <a:gd name="connsiteX4" fmla="*/ 6119 w 10000"/>
              <a:gd name="connsiteY4" fmla="*/ 1725 h 10000"/>
              <a:gd name="connsiteX0" fmla="*/ 0 w 3881"/>
              <a:gd name="connsiteY0" fmla="*/ 1725 h 7199"/>
              <a:gd name="connsiteX1" fmla="*/ 0 w 3881"/>
              <a:gd name="connsiteY1" fmla="*/ 7199 h 7199"/>
              <a:gd name="connsiteX2" fmla="*/ 3881 w 3881"/>
              <a:gd name="connsiteY2" fmla="*/ 5619 h 7199"/>
              <a:gd name="connsiteX3" fmla="*/ 3881 w 3881"/>
              <a:gd name="connsiteY3" fmla="*/ 0 h 7199"/>
              <a:gd name="connsiteX4" fmla="*/ 0 w 3881"/>
              <a:gd name="connsiteY4" fmla="*/ 1725 h 7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1" h="7199">
                <a:moveTo>
                  <a:pt x="0" y="1725"/>
                </a:moveTo>
                <a:lnTo>
                  <a:pt x="0" y="7199"/>
                </a:lnTo>
                <a:lnTo>
                  <a:pt x="3881" y="5619"/>
                </a:lnTo>
                <a:lnTo>
                  <a:pt x="3881" y="0"/>
                </a:lnTo>
                <a:lnTo>
                  <a:pt x="0" y="1725"/>
                </a:lnTo>
                <a:close/>
              </a:path>
            </a:pathLst>
          </a:custGeom>
          <a:gradFill flip="none" rotWithShape="0">
            <a:gsLst>
              <a:gs pos="47000">
                <a:srgbClr val="AF0707"/>
              </a:gs>
              <a:gs pos="100000">
                <a:srgbClr val="7F1B1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8" name="Rectangle 7"/>
          <p:cNvSpPr>
            <a:spLocks noChangeArrowheads="1"/>
          </p:cNvSpPr>
          <p:nvPr userDrawn="1"/>
        </p:nvSpPr>
        <p:spPr bwMode="invGray">
          <a:xfrm flipH="1">
            <a:off x="82805" y="6530980"/>
            <a:ext cx="427913" cy="132389"/>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9" name="Freeform 8"/>
          <p:cNvSpPr>
            <a:spLocks/>
          </p:cNvSpPr>
          <p:nvPr userDrawn="1"/>
        </p:nvSpPr>
        <p:spPr bwMode="invGray">
          <a:xfrm flipH="1">
            <a:off x="46" y="6530975"/>
            <a:ext cx="82529" cy="203200"/>
          </a:xfrm>
          <a:custGeom>
            <a:avLst/>
            <a:gdLst>
              <a:gd name="T0" fmla="*/ 0 w 219"/>
              <a:gd name="T1" fmla="*/ 0 h 744"/>
              <a:gd name="T2" fmla="*/ 219 w 219"/>
              <a:gd name="T3" fmla="*/ 314 h 744"/>
              <a:gd name="T4" fmla="*/ 219 w 219"/>
              <a:gd name="T5" fmla="*/ 744 h 744"/>
              <a:gd name="T6" fmla="*/ 0 w 219"/>
              <a:gd name="T7" fmla="*/ 430 h 744"/>
              <a:gd name="T8" fmla="*/ 0 w 219"/>
              <a:gd name="T9" fmla="*/ 0 h 744"/>
              <a:gd name="connsiteX0" fmla="*/ 0 w 10000"/>
              <a:gd name="connsiteY0" fmla="*/ 0 h 10000"/>
              <a:gd name="connsiteX1" fmla="*/ 6910 w 10000"/>
              <a:gd name="connsiteY1" fmla="*/ 3161 h 10000"/>
              <a:gd name="connsiteX2" fmla="*/ 10000 w 10000"/>
              <a:gd name="connsiteY2" fmla="*/ 10000 h 10000"/>
              <a:gd name="connsiteX3" fmla="*/ 0 w 10000"/>
              <a:gd name="connsiteY3" fmla="*/ 5780 h 10000"/>
              <a:gd name="connsiteX4" fmla="*/ 0 w 10000"/>
              <a:gd name="connsiteY4" fmla="*/ 0 h 10000"/>
              <a:gd name="connsiteX0" fmla="*/ 0 w 6910"/>
              <a:gd name="connsiteY0" fmla="*/ 0 h 8872"/>
              <a:gd name="connsiteX1" fmla="*/ 6910 w 6910"/>
              <a:gd name="connsiteY1" fmla="*/ 3161 h 8872"/>
              <a:gd name="connsiteX2" fmla="*/ 6910 w 6910"/>
              <a:gd name="connsiteY2" fmla="*/ 8872 h 8872"/>
              <a:gd name="connsiteX3" fmla="*/ 0 w 6910"/>
              <a:gd name="connsiteY3" fmla="*/ 5780 h 8872"/>
              <a:gd name="connsiteX4" fmla="*/ 0 w 6910"/>
              <a:gd name="connsiteY4" fmla="*/ 0 h 8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10" h="8872">
                <a:moveTo>
                  <a:pt x="0" y="0"/>
                </a:moveTo>
                <a:lnTo>
                  <a:pt x="6910" y="3161"/>
                </a:lnTo>
                <a:lnTo>
                  <a:pt x="6910" y="8872"/>
                </a:lnTo>
                <a:lnTo>
                  <a:pt x="0" y="5780"/>
                </a:lnTo>
                <a:lnTo>
                  <a:pt x="0" y="0"/>
                </a:lnTo>
                <a:close/>
              </a:path>
            </a:pathLst>
          </a:custGeom>
          <a:gradFill flip="none" rotWithShape="0">
            <a:gsLst>
              <a:gs pos="47000">
                <a:srgbClr val="AF0707"/>
              </a:gs>
              <a:gs pos="100000">
                <a:srgbClr val="7F1B1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12" tIns="60856" rIns="121712" bIns="60856" anchor="ctr"/>
          <a:lstStyle/>
          <a:p>
            <a:pPr algn="ctr" defTabSz="1217214">
              <a:defRPr/>
            </a:pPr>
            <a:endParaRPr lang="en-US" dirty="0">
              <a:solidFill>
                <a:prstClr val="white"/>
              </a:solidFill>
              <a:latin typeface="Foundry Gridnik Medium" pitchFamily="50" charset="0"/>
            </a:endParaRPr>
          </a:p>
        </p:txBody>
      </p:sp>
      <p:sp>
        <p:nvSpPr>
          <p:cNvPr id="10" name="Rectangle 11"/>
          <p:cNvSpPr>
            <a:spLocks noChangeArrowheads="1"/>
          </p:cNvSpPr>
          <p:nvPr userDrawn="1"/>
        </p:nvSpPr>
        <p:spPr bwMode="invGray">
          <a:xfrm>
            <a:off x="92702" y="6488160"/>
            <a:ext cx="417689" cy="29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12" tIns="60856" rIns="121712" bIns="60856">
            <a:spAutoFit/>
          </a:bodyPr>
          <a:lstStyle>
            <a:lvl1pPr defTabSz="912813">
              <a:defRPr sz="2200">
                <a:solidFill>
                  <a:schemeClr val="hlink"/>
                </a:solidFill>
                <a:latin typeface="Arial" pitchFamily="34" charset="0"/>
                <a:ea typeface="宋体" pitchFamily="2" charset="-122"/>
              </a:defRPr>
            </a:lvl1pPr>
            <a:lvl2pPr marL="742950" indent="-285750" defTabSz="912813">
              <a:defRPr sz="2200">
                <a:solidFill>
                  <a:schemeClr val="hlink"/>
                </a:solidFill>
                <a:latin typeface="Arial" pitchFamily="34" charset="0"/>
                <a:ea typeface="宋体" pitchFamily="2" charset="-122"/>
              </a:defRPr>
            </a:lvl2pPr>
            <a:lvl3pPr marL="1143000" indent="-228600" defTabSz="912813">
              <a:defRPr sz="2200">
                <a:solidFill>
                  <a:schemeClr val="hlink"/>
                </a:solidFill>
                <a:latin typeface="Arial" pitchFamily="34" charset="0"/>
                <a:ea typeface="宋体" pitchFamily="2" charset="-122"/>
              </a:defRPr>
            </a:lvl3pPr>
            <a:lvl4pPr marL="1600200" indent="-228600" defTabSz="912813">
              <a:defRPr sz="2200">
                <a:solidFill>
                  <a:schemeClr val="hlink"/>
                </a:solidFill>
                <a:latin typeface="Arial" pitchFamily="34" charset="0"/>
                <a:ea typeface="宋体" pitchFamily="2" charset="-122"/>
              </a:defRPr>
            </a:lvl4pPr>
            <a:lvl5pPr marL="2057400" indent="-228600" defTabSz="912813">
              <a:defRPr sz="2200">
                <a:solidFill>
                  <a:schemeClr val="hlink"/>
                </a:solidFill>
                <a:latin typeface="Arial" pitchFamily="34" charset="0"/>
                <a:ea typeface="宋体" pitchFamily="2" charset="-122"/>
              </a:defRPr>
            </a:lvl5pPr>
            <a:lvl6pPr marL="25146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6pPr>
            <a:lvl7pPr marL="29718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7pPr>
            <a:lvl8pPr marL="34290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8pPr>
            <a:lvl9pPr marL="38862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9pPr>
          </a:lstStyle>
          <a:p>
            <a:pPr algn="ctr" fontAlgn="base">
              <a:spcBef>
                <a:spcPct val="0"/>
              </a:spcBef>
              <a:spcAft>
                <a:spcPct val="0"/>
              </a:spcAft>
            </a:pPr>
            <a:fld id="{B11BE28A-6193-444F-9EC3-3AD6E874CC67}" type="slidenum">
              <a:rPr lang="en-US" altLang="zh-CN" sz="1100" smtClean="0">
                <a:solidFill>
                  <a:srgbClr val="FFFFFF"/>
                </a:solidFill>
                <a:cs typeface="Arial" pitchFamily="34" charset="0"/>
              </a:rPr>
              <a:pPr algn="ctr" fontAlgn="base">
                <a:spcBef>
                  <a:spcPct val="0"/>
                </a:spcBef>
                <a:spcAft>
                  <a:spcPct val="0"/>
                </a:spcAft>
              </a:pPr>
              <a:t>‹#›</a:t>
            </a:fld>
            <a:endParaRPr lang="en-US" altLang="zh-CN" sz="1100" smtClean="0">
              <a:solidFill>
                <a:srgbClr val="FFFFFF"/>
              </a:solidFill>
              <a:cs typeface="Arial" pitchFamily="34" charset="0"/>
            </a:endParaRPr>
          </a:p>
        </p:txBody>
      </p:sp>
      <p:pic>
        <p:nvPicPr>
          <p:cNvPr id="12"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11010197" y="6553246"/>
            <a:ext cx="1011503" cy="122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hart Placeholder 2"/>
          <p:cNvSpPr>
            <a:spLocks noGrp="1"/>
          </p:cNvSpPr>
          <p:nvPr>
            <p:ph type="chart" sz="quarter" idx="10"/>
          </p:nvPr>
        </p:nvSpPr>
        <p:spPr bwMode="gray">
          <a:xfrm>
            <a:off x="222365" y="1092579"/>
            <a:ext cx="11744096" cy="5232025"/>
          </a:xfrm>
          <a:prstGeom prst="rect">
            <a:avLst/>
          </a:prstGeom>
        </p:spPr>
        <p:txBody>
          <a:bodyPr lIns="121712" tIns="852032" rIns="121712" bIns="60856" anchor="ctr" anchorCtr="0"/>
          <a:lstStyle>
            <a:lvl1pPr marL="0" indent="0" algn="ctr">
              <a:buFontTx/>
              <a:buNone/>
              <a:defRPr sz="2400" baseline="0">
                <a:solidFill>
                  <a:schemeClr val="bg2"/>
                </a:solidFill>
              </a:defRPr>
            </a:lvl1pPr>
          </a:lstStyle>
          <a:p>
            <a:pPr lvl="0"/>
            <a:r>
              <a:rPr lang="zh-CN" altLang="en-US" noProof="0" smtClean="0"/>
              <a:t>单击图标添加图表</a:t>
            </a:r>
            <a:endParaRPr lang="en-US" noProof="0" dirty="0"/>
          </a:p>
        </p:txBody>
      </p:sp>
      <p:sp>
        <p:nvSpPr>
          <p:cNvPr id="6" name="Title 28"/>
          <p:cNvSpPr>
            <a:spLocks noGrp="1"/>
          </p:cNvSpPr>
          <p:nvPr>
            <p:ph type="title"/>
          </p:nvPr>
        </p:nvSpPr>
        <p:spPr bwMode="gray">
          <a:xfrm>
            <a:off x="283725" y="190819"/>
            <a:ext cx="11775666" cy="448964"/>
          </a:xfrm>
          <a:prstGeom prst="rect">
            <a:avLst/>
          </a:prstGeom>
        </p:spPr>
        <p:txBody>
          <a:bodyPr lIns="121712" tIns="60856" rIns="121712" bIns="60856" anchor="ctr" anchorCtr="0"/>
          <a:lstStyle>
            <a:lvl1pPr marL="0" algn="l" defTabSz="1217214" rtl="0" eaLnBrk="1" latinLnBrk="0" hangingPunct="1">
              <a:lnSpc>
                <a:spcPct val="100000"/>
              </a:lnSpc>
              <a:spcBef>
                <a:spcPct val="0"/>
              </a:spcBef>
              <a:buNone/>
              <a:tabLst>
                <a:tab pos="1217214" algn="l"/>
              </a:tabLst>
              <a:defRPr lang="en-US" sz="3700" kern="1200" cap="none" spc="0" baseline="0" dirty="0">
                <a:solidFill>
                  <a:schemeClr val="bg1"/>
                </a:solidFill>
                <a:latin typeface="Arial" pitchFamily="34" charset="0"/>
                <a:ea typeface="+mn-ea"/>
                <a:cs typeface="Arial" pitchFamily="34" charset="0"/>
              </a:defRPr>
            </a:lvl1pPr>
          </a:lstStyle>
          <a:p>
            <a:r>
              <a:rPr lang="zh-CN" altLang="en-US" smtClean="0"/>
              <a:t>单击此处编辑母版标题样式</a:t>
            </a:r>
            <a:endParaRPr lang="en-US" dirty="0"/>
          </a:p>
        </p:txBody>
      </p:sp>
      <p:sp>
        <p:nvSpPr>
          <p:cNvPr id="13" name="Footer Placeholder 13"/>
          <p:cNvSpPr>
            <a:spLocks noGrp="1"/>
          </p:cNvSpPr>
          <p:nvPr>
            <p:ph type="ftr" sz="quarter" idx="11"/>
          </p:nvPr>
        </p:nvSpPr>
        <p:spPr/>
        <p:txBody>
          <a:bodyPr/>
          <a:lstStyle>
            <a:lvl1pPr>
              <a:defRPr>
                <a:latin typeface="Arial" panose="020B0604020202020204" pitchFamily="34" charset="0"/>
              </a:defRPr>
            </a:lvl1pPr>
          </a:lstStyle>
          <a:p>
            <a:pPr>
              <a:defRPr/>
            </a:pPr>
            <a:r>
              <a:rPr lang="en-US"/>
              <a:t>2013 LENOVO INTERNAL. ALL RIGHTS RESERVED.</a:t>
            </a:r>
            <a:endParaRPr lang="en-US" dirty="0"/>
          </a:p>
        </p:txBody>
      </p:sp>
    </p:spTree>
    <p:extLst>
      <p:ext uri="{BB962C8B-B14F-4D97-AF65-F5344CB8AC3E}">
        <p14:creationId xmlns:p14="http://schemas.microsoft.com/office/powerpoint/2010/main" val="3539020246"/>
      </p:ext>
    </p:extLst>
  </p:cSld>
  <p:clrMapOvr>
    <a:masterClrMapping/>
  </p:clrMapOvr>
  <p:transition spd="med">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Rectangle 4"/>
          <p:cNvSpPr/>
          <p:nvPr userDrawn="1"/>
        </p:nvSpPr>
        <p:spPr>
          <a:xfrm>
            <a:off x="0" y="1588"/>
            <a:ext cx="12188825" cy="6858000"/>
          </a:xfrm>
          <a:prstGeom prst="rect">
            <a:avLst/>
          </a:prstGeom>
          <a:solidFill>
            <a:srgbClr val="00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17" tIns="60859" rIns="121717" bIns="60859" anchor="ctr"/>
          <a:lstStyle/>
          <a:p>
            <a:pPr algn="ctr" defTabSz="1217214">
              <a:defRPr/>
            </a:pPr>
            <a:endParaRPr lang="en-US">
              <a:solidFill>
                <a:prstClr val="white"/>
              </a:solidFill>
            </a:endParaRPr>
          </a:p>
        </p:txBody>
      </p:sp>
      <p:pic>
        <p:nvPicPr>
          <p:cNvPr id="3" name="Picture 5" descr="segue-back.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175"/>
            <a:ext cx="12188825"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Kathy\Documents\Corporate PPT Template\FINAL\ppt-images\NoTexture_Closing.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0340000">
            <a:off x="304721" y="3817983"/>
            <a:ext cx="11579384"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394887"/>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25"/>
            <a:ext cx="10360501" cy="1362075"/>
          </a:xfrm>
          <a:prstGeom prst="rect">
            <a:avLst/>
          </a:prstGeom>
        </p:spPr>
        <p:txBody>
          <a:bodyPr lIns="121717" tIns="60859" rIns="121717" bIns="60859" anchor="t"/>
          <a:lstStyle>
            <a:lvl1pPr algn="l">
              <a:defRPr sz="5300" b="1" cap="all"/>
            </a:lvl1pPr>
          </a:lstStyle>
          <a:p>
            <a:r>
              <a:rPr lang="en-US" smtClean="0"/>
              <a:t>Click to edit Master title style</a:t>
            </a:r>
            <a:endParaRPr lang="de-DE"/>
          </a:p>
        </p:txBody>
      </p:sp>
      <p:sp>
        <p:nvSpPr>
          <p:cNvPr id="3" name="Text Placeholder 2"/>
          <p:cNvSpPr>
            <a:spLocks noGrp="1"/>
          </p:cNvSpPr>
          <p:nvPr>
            <p:ph type="body" idx="1"/>
          </p:nvPr>
        </p:nvSpPr>
        <p:spPr>
          <a:xfrm>
            <a:off x="962833" y="2906713"/>
            <a:ext cx="10360501" cy="1500187"/>
          </a:xfrm>
          <a:prstGeom prst="rect">
            <a:avLst/>
          </a:prstGeom>
        </p:spPr>
        <p:txBody>
          <a:bodyPr lIns="121717" tIns="60859" rIns="121717" bIns="60859" anchor="b"/>
          <a:lstStyle>
            <a:lvl1pPr marL="0" indent="0">
              <a:buNone/>
              <a:defRPr sz="2700">
                <a:solidFill>
                  <a:schemeClr val="tx1">
                    <a:tint val="75000"/>
                  </a:schemeClr>
                </a:solidFill>
              </a:defRPr>
            </a:lvl1pPr>
            <a:lvl2pPr marL="608632" indent="0">
              <a:buNone/>
              <a:defRPr sz="2400">
                <a:solidFill>
                  <a:schemeClr val="tx1">
                    <a:tint val="75000"/>
                  </a:schemeClr>
                </a:solidFill>
              </a:defRPr>
            </a:lvl2pPr>
            <a:lvl3pPr marL="1217264" indent="0">
              <a:buNone/>
              <a:defRPr sz="2100">
                <a:solidFill>
                  <a:schemeClr val="tx1">
                    <a:tint val="75000"/>
                  </a:schemeClr>
                </a:solidFill>
              </a:defRPr>
            </a:lvl3pPr>
            <a:lvl4pPr marL="1825896" indent="0">
              <a:buNone/>
              <a:defRPr sz="1900">
                <a:solidFill>
                  <a:schemeClr val="tx1">
                    <a:tint val="75000"/>
                  </a:schemeClr>
                </a:solidFill>
              </a:defRPr>
            </a:lvl4pPr>
            <a:lvl5pPr marL="2434522" indent="0">
              <a:buNone/>
              <a:defRPr sz="1900">
                <a:solidFill>
                  <a:schemeClr val="tx1">
                    <a:tint val="75000"/>
                  </a:schemeClr>
                </a:solidFill>
              </a:defRPr>
            </a:lvl5pPr>
            <a:lvl6pPr marL="3043143" indent="0">
              <a:buNone/>
              <a:defRPr sz="1900">
                <a:solidFill>
                  <a:schemeClr val="tx1">
                    <a:tint val="75000"/>
                  </a:schemeClr>
                </a:solidFill>
              </a:defRPr>
            </a:lvl6pPr>
            <a:lvl7pPr marL="3651790" indent="0">
              <a:buNone/>
              <a:defRPr sz="1900">
                <a:solidFill>
                  <a:schemeClr val="tx1">
                    <a:tint val="75000"/>
                  </a:schemeClr>
                </a:solidFill>
              </a:defRPr>
            </a:lvl7pPr>
            <a:lvl8pPr marL="4260408" indent="0">
              <a:buNone/>
              <a:defRPr sz="1900">
                <a:solidFill>
                  <a:schemeClr val="tx1">
                    <a:tint val="75000"/>
                  </a:schemeClr>
                </a:solidFill>
              </a:defRPr>
            </a:lvl8pPr>
            <a:lvl9pPr marL="4869026"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441" y="6356352"/>
            <a:ext cx="2844059" cy="365125"/>
          </a:xfrm>
          <a:prstGeom prst="rect">
            <a:avLst/>
          </a:prstGeom>
        </p:spPr>
        <p:txBody>
          <a:bodyPr lIns="121717" tIns="60859" rIns="121717" bIns="60859"/>
          <a:lstStyle>
            <a:lvl1pPr defTabSz="1217214" eaLnBrk="1" fontAlgn="auto" hangingPunct="1">
              <a:spcBef>
                <a:spcPts val="0"/>
              </a:spcBef>
              <a:spcAft>
                <a:spcPts val="0"/>
              </a:spcAft>
              <a:defRPr sz="2400">
                <a:solidFill>
                  <a:srgbClr val="000000"/>
                </a:solidFill>
                <a:latin typeface="Arial"/>
              </a:defRPr>
            </a:lvl1pPr>
          </a:lstStyle>
          <a:p>
            <a:pPr>
              <a:defRPr/>
            </a:pPr>
            <a:fld id="{22933A83-1E38-489D-8398-A44D99E1910A}" type="datetime1">
              <a:rPr lang="de-DE">
                <a:ea typeface="宋体" pitchFamily="2" charset="-122"/>
              </a:rPr>
              <a:pPr>
                <a:defRPr/>
              </a:pPr>
              <a:t>02.07.2017</a:t>
            </a:fld>
            <a:endParaRPr lang="de-DE">
              <a:ea typeface="宋体" pitchFamily="2" charset="-122"/>
            </a:endParaRPr>
          </a:p>
        </p:txBody>
      </p:sp>
      <p:sp>
        <p:nvSpPr>
          <p:cNvPr id="5" name="Footer Placeholder 4"/>
          <p:cNvSpPr>
            <a:spLocks noGrp="1"/>
          </p:cNvSpPr>
          <p:nvPr>
            <p:ph type="ftr" sz="quarter" idx="11"/>
          </p:nvPr>
        </p:nvSpPr>
        <p:spPr>
          <a:xfrm>
            <a:off x="630604" y="6480100"/>
            <a:ext cx="5482856" cy="246221"/>
          </a:xfrm>
        </p:spPr>
        <p:txBody>
          <a:bodyPr/>
          <a:lstStyle>
            <a:lvl1pPr>
              <a:defRPr sz="1600" cap="none">
                <a:solidFill>
                  <a:srgbClr val="000000">
                    <a:tint val="75000"/>
                  </a:srgbClr>
                </a:solidFill>
                <a:latin typeface="Arial" panose="020B0604020202020204" pitchFamily="34" charset="0"/>
                <a:cs typeface="+mn-cs"/>
              </a:defRPr>
            </a:lvl1pPr>
          </a:lstStyle>
          <a:p>
            <a:pPr>
              <a:defRPr/>
            </a:pPr>
            <a:endParaRPr lang="de-DE"/>
          </a:p>
        </p:txBody>
      </p:sp>
      <p:sp>
        <p:nvSpPr>
          <p:cNvPr id="6" name="Slide Number Placeholder 5"/>
          <p:cNvSpPr>
            <a:spLocks noGrp="1"/>
          </p:cNvSpPr>
          <p:nvPr>
            <p:ph type="sldNum" sz="quarter" idx="12"/>
          </p:nvPr>
        </p:nvSpPr>
        <p:spPr>
          <a:xfrm>
            <a:off x="8735326" y="6356352"/>
            <a:ext cx="2844059" cy="365125"/>
          </a:xfrm>
          <a:prstGeom prst="rect">
            <a:avLst/>
          </a:prstGeom>
        </p:spPr>
        <p:txBody>
          <a:bodyPr vert="horz" wrap="square" lIns="121717" tIns="60859" rIns="121717" bIns="60859" numCol="1" anchor="t" anchorCtr="0" compatLnSpc="1">
            <a:prstTxWarp prst="textNoShape">
              <a:avLst/>
            </a:prstTxWarp>
          </a:bodyPr>
          <a:lstStyle>
            <a:lvl1pPr defTabSz="1215149" eaLnBrk="1" hangingPunct="1">
              <a:defRPr sz="2400">
                <a:solidFill>
                  <a:srgbClr val="000000"/>
                </a:solidFill>
              </a:defRPr>
            </a:lvl1pPr>
          </a:lstStyle>
          <a:p>
            <a:pPr fontAlgn="base">
              <a:spcBef>
                <a:spcPct val="0"/>
              </a:spcBef>
              <a:spcAft>
                <a:spcPct val="0"/>
              </a:spcAft>
              <a:defRPr/>
            </a:pPr>
            <a:fld id="{9F994779-AC92-4F6C-B480-092CD7CD271B}" type="slidenum">
              <a:rPr lang="de-DE" altLang="zh-CN">
                <a:ea typeface="宋体" pitchFamily="2" charset="-122"/>
              </a:rPr>
              <a:pPr fontAlgn="base">
                <a:spcBef>
                  <a:spcPct val="0"/>
                </a:spcBef>
                <a:spcAft>
                  <a:spcPct val="0"/>
                </a:spcAft>
                <a:defRPr/>
              </a:pPr>
              <a:t>‹#›</a:t>
            </a:fld>
            <a:endParaRPr lang="de-DE" altLang="zh-CN">
              <a:ea typeface="宋体" pitchFamily="2" charset="-122"/>
            </a:endParaRPr>
          </a:p>
        </p:txBody>
      </p:sp>
    </p:spTree>
    <p:extLst>
      <p:ext uri="{BB962C8B-B14F-4D97-AF65-F5344CB8AC3E}">
        <p14:creationId xmlns:p14="http://schemas.microsoft.com/office/powerpoint/2010/main" val="1498339035"/>
      </p:ext>
    </p:extLst>
  </p:cSld>
  <p:clrMapOvr>
    <a:masterClrMapping/>
  </p:clrMapOvr>
  <p:transition advClick="0"/>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a:prstGeom prst="rect">
            <a:avLst/>
          </a:prstGeom>
        </p:spPr>
        <p:txBody>
          <a:bodyPr lIns="121717" tIns="60859" rIns="121717" bIns="60859"/>
          <a:lstStyle/>
          <a:p>
            <a:r>
              <a:rPr lang="en-US" smtClean="0"/>
              <a:t>Click to edit Master title style</a:t>
            </a:r>
            <a:endParaRPr lang="de-DE"/>
          </a:p>
        </p:txBody>
      </p:sp>
      <p:sp>
        <p:nvSpPr>
          <p:cNvPr id="3" name="Date Placeholder 2"/>
          <p:cNvSpPr>
            <a:spLocks noGrp="1"/>
          </p:cNvSpPr>
          <p:nvPr>
            <p:ph type="dt" sz="half" idx="10"/>
          </p:nvPr>
        </p:nvSpPr>
        <p:spPr>
          <a:xfrm>
            <a:off x="609441" y="6356352"/>
            <a:ext cx="2844059" cy="365125"/>
          </a:xfrm>
          <a:prstGeom prst="rect">
            <a:avLst/>
          </a:prstGeom>
        </p:spPr>
        <p:txBody>
          <a:bodyPr lIns="121717" tIns="60859" rIns="121717" bIns="60859"/>
          <a:lstStyle>
            <a:lvl1pPr defTabSz="1217214" eaLnBrk="1" fontAlgn="auto" hangingPunct="1">
              <a:spcBef>
                <a:spcPts val="0"/>
              </a:spcBef>
              <a:spcAft>
                <a:spcPts val="0"/>
              </a:spcAft>
              <a:defRPr sz="2400">
                <a:solidFill>
                  <a:srgbClr val="000000"/>
                </a:solidFill>
                <a:latin typeface="Arial"/>
              </a:defRPr>
            </a:lvl1pPr>
          </a:lstStyle>
          <a:p>
            <a:pPr>
              <a:defRPr/>
            </a:pPr>
            <a:fld id="{B9AAA7F4-717C-4B2D-ADDC-09A90705E48B}" type="datetime1">
              <a:rPr lang="de-DE">
                <a:ea typeface="宋体" pitchFamily="2" charset="-122"/>
              </a:rPr>
              <a:pPr>
                <a:defRPr/>
              </a:pPr>
              <a:t>02.07.2017</a:t>
            </a:fld>
            <a:endParaRPr lang="de-DE">
              <a:ea typeface="宋体" pitchFamily="2" charset="-122"/>
            </a:endParaRPr>
          </a:p>
        </p:txBody>
      </p:sp>
      <p:sp>
        <p:nvSpPr>
          <p:cNvPr id="4" name="Footer Placeholder 3"/>
          <p:cNvSpPr>
            <a:spLocks noGrp="1"/>
          </p:cNvSpPr>
          <p:nvPr>
            <p:ph type="ftr" sz="quarter" idx="11"/>
          </p:nvPr>
        </p:nvSpPr>
        <p:spPr>
          <a:xfrm>
            <a:off x="630604" y="6480100"/>
            <a:ext cx="5482856" cy="246221"/>
          </a:xfrm>
        </p:spPr>
        <p:txBody>
          <a:bodyPr/>
          <a:lstStyle>
            <a:lvl1pPr>
              <a:defRPr sz="1600" cap="none">
                <a:solidFill>
                  <a:srgbClr val="000000">
                    <a:tint val="75000"/>
                  </a:srgbClr>
                </a:solidFill>
                <a:latin typeface="Arial" panose="020B0604020202020204" pitchFamily="34" charset="0"/>
                <a:cs typeface="+mn-cs"/>
              </a:defRPr>
            </a:lvl1pPr>
          </a:lstStyle>
          <a:p>
            <a:pPr>
              <a:defRPr/>
            </a:pPr>
            <a:endParaRPr lang="de-DE"/>
          </a:p>
        </p:txBody>
      </p:sp>
    </p:spTree>
    <p:extLst>
      <p:ext uri="{BB962C8B-B14F-4D97-AF65-F5344CB8AC3E}">
        <p14:creationId xmlns:p14="http://schemas.microsoft.com/office/powerpoint/2010/main" val="2277558805"/>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Slide - With Background">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Title and Content - With Background">
    <p:spTree>
      <p:nvGrpSpPr>
        <p:cNvPr id="1" name=""/>
        <p:cNvGrpSpPr/>
        <p:nvPr/>
      </p:nvGrpSpPr>
      <p:grpSpPr>
        <a:xfrm>
          <a:off x="0" y="0"/>
          <a:ext cx="0" cy="0"/>
          <a:chOff x="0" y="0"/>
          <a:chExt cx="0" cy="0"/>
        </a:xfrm>
      </p:grpSpPr>
      <p:sp>
        <p:nvSpPr>
          <p:cNvPr id="4" name="Rectangle 11"/>
          <p:cNvSpPr>
            <a:spLocks noChangeArrowheads="1"/>
          </p:cNvSpPr>
          <p:nvPr userDrawn="1"/>
        </p:nvSpPr>
        <p:spPr bwMode="gray">
          <a:xfrm flipH="1">
            <a:off x="2" y="255929"/>
            <a:ext cx="12047856" cy="624291"/>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62277" tIns="81115" rIns="162277" bIns="81115" anchor="ctr"/>
          <a:lstStyle/>
          <a:p>
            <a:pPr algn="ctr" defTabSz="1217214">
              <a:defRPr/>
            </a:pPr>
            <a:endParaRPr lang="zh-CN" altLang="zh-CN">
              <a:solidFill>
                <a:srgbClr val="FFFFFF"/>
              </a:solidFill>
              <a:latin typeface="Foundry Gridnik Medium"/>
              <a:ea typeface="MS PGothic" pitchFamily="34" charset="-128"/>
            </a:endParaRPr>
          </a:p>
        </p:txBody>
      </p:sp>
      <p:pic>
        <p:nvPicPr>
          <p:cNvPr id="5" name="Picture 1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73686" y="0"/>
            <a:ext cx="137336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a:spLocks noChangeArrowheads="1"/>
          </p:cNvSpPr>
          <p:nvPr userDrawn="1"/>
        </p:nvSpPr>
        <p:spPr bwMode="invGray">
          <a:xfrm flipH="1">
            <a:off x="7" y="6501870"/>
            <a:ext cx="502612" cy="191767"/>
          </a:xfrm>
          <a:prstGeom prst="rect">
            <a:avLst/>
          </a:prstGeom>
          <a:gradFill flip="none" rotWithShape="0">
            <a:gsLst>
              <a:gs pos="100000">
                <a:srgbClr val="FF1313"/>
              </a:gs>
              <a:gs pos="0">
                <a:srgbClr val="EC2225"/>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162277" tIns="81115" rIns="162277" bIns="81115" anchor="ctr"/>
          <a:lstStyle/>
          <a:p>
            <a:pPr algn="ctr" defTabSz="1217214">
              <a:defRPr/>
            </a:pPr>
            <a:endParaRPr lang="zh-CN" altLang="zh-CN">
              <a:solidFill>
                <a:srgbClr val="FFFFFF"/>
              </a:solidFill>
              <a:latin typeface="Foundry Gridnik Medium"/>
              <a:ea typeface="MS PGothic" pitchFamily="34" charset="-128"/>
            </a:endParaRPr>
          </a:p>
        </p:txBody>
      </p:sp>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11010154" y="6530976"/>
            <a:ext cx="1009386"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7"/>
          <p:cNvSpPr>
            <a:spLocks noChangeArrowheads="1"/>
          </p:cNvSpPr>
          <p:nvPr userDrawn="1"/>
        </p:nvSpPr>
        <p:spPr bwMode="invGray">
          <a:xfrm>
            <a:off x="33873" y="6492677"/>
            <a:ext cx="537557" cy="205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2277" tIns="0" rIns="162277" bIns="0" anchor="ctr">
            <a:spAutoFit/>
          </a:bodyPr>
          <a:lstStyle>
            <a:lvl1pPr defTabSz="912813">
              <a:defRPr sz="2200">
                <a:solidFill>
                  <a:schemeClr val="hlink"/>
                </a:solidFill>
                <a:latin typeface="Arial" pitchFamily="34" charset="0"/>
                <a:ea typeface="宋体" pitchFamily="2" charset="-122"/>
              </a:defRPr>
            </a:lvl1pPr>
            <a:lvl2pPr marL="742950" indent="-285750" defTabSz="912813">
              <a:defRPr sz="2200">
                <a:solidFill>
                  <a:schemeClr val="hlink"/>
                </a:solidFill>
                <a:latin typeface="Arial" pitchFamily="34" charset="0"/>
                <a:ea typeface="宋体" pitchFamily="2" charset="-122"/>
              </a:defRPr>
            </a:lvl2pPr>
            <a:lvl3pPr marL="1143000" indent="-228600" defTabSz="912813">
              <a:defRPr sz="2200">
                <a:solidFill>
                  <a:schemeClr val="hlink"/>
                </a:solidFill>
                <a:latin typeface="Arial" pitchFamily="34" charset="0"/>
                <a:ea typeface="宋体" pitchFamily="2" charset="-122"/>
              </a:defRPr>
            </a:lvl3pPr>
            <a:lvl4pPr marL="1600200" indent="-228600" defTabSz="912813">
              <a:defRPr sz="2200">
                <a:solidFill>
                  <a:schemeClr val="hlink"/>
                </a:solidFill>
                <a:latin typeface="Arial" pitchFamily="34" charset="0"/>
                <a:ea typeface="宋体" pitchFamily="2" charset="-122"/>
              </a:defRPr>
            </a:lvl4pPr>
            <a:lvl5pPr marL="2057400" indent="-228600" defTabSz="912813">
              <a:defRPr sz="2200">
                <a:solidFill>
                  <a:schemeClr val="hlink"/>
                </a:solidFill>
                <a:latin typeface="Arial" pitchFamily="34" charset="0"/>
                <a:ea typeface="宋体" pitchFamily="2" charset="-122"/>
              </a:defRPr>
            </a:lvl5pPr>
            <a:lvl6pPr marL="25146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6pPr>
            <a:lvl7pPr marL="29718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7pPr>
            <a:lvl8pPr marL="34290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8pPr>
            <a:lvl9pPr marL="3886200" indent="-228600" defTabSz="912813" eaLnBrk="0" fontAlgn="base" hangingPunct="0">
              <a:spcBef>
                <a:spcPct val="0"/>
              </a:spcBef>
              <a:spcAft>
                <a:spcPct val="0"/>
              </a:spcAft>
              <a:defRPr sz="2200">
                <a:solidFill>
                  <a:schemeClr val="hlink"/>
                </a:solidFill>
                <a:latin typeface="Arial" pitchFamily="34" charset="0"/>
                <a:ea typeface="宋体" pitchFamily="2" charset="-122"/>
              </a:defRPr>
            </a:lvl9pPr>
          </a:lstStyle>
          <a:p>
            <a:pPr algn="ctr" fontAlgn="base">
              <a:spcBef>
                <a:spcPct val="0"/>
              </a:spcBef>
              <a:spcAft>
                <a:spcPct val="0"/>
              </a:spcAft>
            </a:pPr>
            <a:fld id="{073D7C10-F78D-485C-8F97-06A432FB6DCA}" type="slidenum">
              <a:rPr lang="en-US" altLang="zh-CN" sz="1300" smtClean="0">
                <a:solidFill>
                  <a:srgbClr val="FFFFFF"/>
                </a:solidFill>
                <a:ea typeface="黑体" pitchFamily="49" charset="-122"/>
              </a:rPr>
              <a:pPr algn="ctr" fontAlgn="base">
                <a:spcBef>
                  <a:spcPct val="0"/>
                </a:spcBef>
                <a:spcAft>
                  <a:spcPct val="0"/>
                </a:spcAft>
              </a:pPr>
              <a:t>‹#›</a:t>
            </a:fld>
            <a:endParaRPr lang="en-US" altLang="zh-CN" sz="1300" smtClean="0">
              <a:solidFill>
                <a:srgbClr val="FFFFFF"/>
              </a:solidFill>
              <a:ea typeface="黑体" pitchFamily="49" charset="-122"/>
            </a:endParaRPr>
          </a:p>
        </p:txBody>
      </p:sp>
      <p:sp>
        <p:nvSpPr>
          <p:cNvPr id="9" name="Content Placeholder 2"/>
          <p:cNvSpPr>
            <a:spLocks noGrp="1"/>
          </p:cNvSpPr>
          <p:nvPr>
            <p:ph sz="half" idx="1"/>
          </p:nvPr>
        </p:nvSpPr>
        <p:spPr bwMode="gray">
          <a:xfrm>
            <a:off x="277159" y="1335036"/>
            <a:ext cx="11723382" cy="5039399"/>
          </a:xfrm>
          <a:prstGeom prst="rect">
            <a:avLst/>
          </a:prstGeom>
        </p:spPr>
        <p:txBody>
          <a:bodyPr lIns="162277" tIns="81115" rIns="162277" bIns="81115"/>
          <a:lstStyle>
            <a:lvl1pPr marL="301462" indent="-301462">
              <a:lnSpc>
                <a:spcPct val="95000"/>
              </a:lnSpc>
              <a:spcBef>
                <a:spcPts val="1066"/>
              </a:spcBef>
              <a:buClr>
                <a:schemeClr val="accent1"/>
              </a:buClr>
              <a:defRPr sz="3200">
                <a:solidFill>
                  <a:srgbClr val="414042"/>
                </a:solidFill>
                <a:latin typeface="Arial" pitchFamily="34" charset="0"/>
                <a:cs typeface="Arial" pitchFamily="34" charset="0"/>
              </a:defRPr>
            </a:lvl1pPr>
            <a:lvl2pPr marL="811361" indent="-304283">
              <a:lnSpc>
                <a:spcPct val="95000"/>
              </a:lnSpc>
              <a:spcBef>
                <a:spcPts val="1066"/>
              </a:spcBef>
              <a:buClr>
                <a:schemeClr val="accent1"/>
              </a:buClr>
              <a:buFont typeface="Arial" pitchFamily="34" charset="0"/>
              <a:buChar char="–"/>
              <a:defRPr sz="2700">
                <a:solidFill>
                  <a:srgbClr val="5F5F5F"/>
                </a:solidFill>
                <a:latin typeface="Arial" pitchFamily="34" charset="0"/>
                <a:cs typeface="Arial" pitchFamily="34" charset="0"/>
              </a:defRPr>
            </a:lvl2pPr>
            <a:lvl3pPr marL="1112807" indent="-200037">
              <a:lnSpc>
                <a:spcPct val="95000"/>
              </a:lnSpc>
              <a:spcBef>
                <a:spcPts val="1066"/>
              </a:spcBef>
              <a:buClr>
                <a:schemeClr val="accent1"/>
              </a:buClr>
              <a:buFont typeface="Arial" pitchFamily="34" charset="0"/>
              <a:buChar char="–"/>
              <a:defRPr sz="2400">
                <a:solidFill>
                  <a:srgbClr val="5F5F5F"/>
                </a:solidFill>
                <a:latin typeface="Arial" pitchFamily="34" charset="0"/>
                <a:cs typeface="Arial" pitchFamily="34" charset="0"/>
              </a:defRPr>
            </a:lvl3pPr>
            <a:lvl4pPr marL="1526934" indent="-208497">
              <a:lnSpc>
                <a:spcPct val="95000"/>
              </a:lnSpc>
              <a:spcBef>
                <a:spcPts val="1066"/>
              </a:spcBef>
              <a:buClr>
                <a:schemeClr val="accent1"/>
              </a:buClr>
              <a:buFont typeface="Arial" pitchFamily="34" charset="0"/>
              <a:buChar char="–"/>
              <a:defRPr sz="2100">
                <a:solidFill>
                  <a:srgbClr val="5F5F5F"/>
                </a:solidFill>
                <a:latin typeface="Arial" pitchFamily="34" charset="0"/>
                <a:cs typeface="Arial" pitchFamily="34" charset="0"/>
              </a:defRPr>
            </a:lvl4pPr>
            <a:lvl5pPr marL="1924183" indent="-200037">
              <a:lnSpc>
                <a:spcPct val="95000"/>
              </a:lnSpc>
              <a:spcBef>
                <a:spcPts val="1066"/>
              </a:spcBef>
              <a:buClr>
                <a:schemeClr val="accent1"/>
              </a:buClr>
              <a:buFont typeface="Arial" pitchFamily="34" charset="0"/>
              <a:buChar char="–"/>
              <a:defRPr sz="2100">
                <a:solidFill>
                  <a:srgbClr val="5F5F5F"/>
                </a:solidFill>
                <a:latin typeface="Arial" pitchFamily="34" charset="0"/>
                <a:cs typeface="Arial" pitchFamily="34" charset="0"/>
              </a:defRPr>
            </a:lvl5pPr>
            <a:lvl6pPr>
              <a:defRPr sz="3200"/>
            </a:lvl6pPr>
            <a:lvl7pPr>
              <a:defRPr sz="3200"/>
            </a:lvl7pPr>
            <a:lvl8pPr>
              <a:defRPr sz="3200"/>
            </a:lvl8pPr>
            <a:lvl9pPr>
              <a:defRPr sz="3200"/>
            </a:lvl9pPr>
          </a:lstStyle>
          <a:p>
            <a:pPr lvl="0"/>
            <a:r>
              <a:rPr lang="en-US" dirty="0" smtClean="0"/>
              <a:t>Click to edit Master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itle 28"/>
          <p:cNvSpPr>
            <a:spLocks noGrp="1"/>
          </p:cNvSpPr>
          <p:nvPr>
            <p:ph type="title"/>
          </p:nvPr>
        </p:nvSpPr>
        <p:spPr bwMode="gray">
          <a:xfrm>
            <a:off x="283725" y="255907"/>
            <a:ext cx="11736977" cy="597132"/>
          </a:xfrm>
          <a:prstGeom prst="rect">
            <a:avLst/>
          </a:prstGeom>
        </p:spPr>
        <p:txBody>
          <a:bodyPr wrap="square" lIns="162277" tIns="81115" rIns="162277" bIns="81115" anchor="ctr" anchorCtr="0"/>
          <a:lstStyle>
            <a:lvl1pPr marL="0" algn="l" defTabSz="1622721" rtl="0" eaLnBrk="1" latinLnBrk="0" hangingPunct="1">
              <a:lnSpc>
                <a:spcPct val="100000"/>
              </a:lnSpc>
              <a:spcBef>
                <a:spcPct val="0"/>
              </a:spcBef>
              <a:buNone/>
              <a:tabLst>
                <a:tab pos="1622721" algn="l"/>
              </a:tabLst>
              <a:defRPr lang="en-US" sz="4800" kern="1200" cap="none" spc="0" baseline="0" dirty="0">
                <a:solidFill>
                  <a:schemeClr val="bg1"/>
                </a:solidFill>
                <a:latin typeface="Arial" pitchFamily="34" charset="0"/>
                <a:ea typeface="+mn-ea"/>
                <a:cs typeface="Arial" pitchFamily="34" charset="0"/>
              </a:defRPr>
            </a:lvl1pPr>
          </a:lstStyle>
          <a:p>
            <a:r>
              <a:rPr lang="en-US" dirty="0" smtClean="0"/>
              <a:t>Click to edit Master title style</a:t>
            </a:r>
            <a:endParaRPr lang="en-US" dirty="0"/>
          </a:p>
        </p:txBody>
      </p:sp>
      <p:sp>
        <p:nvSpPr>
          <p:cNvPr id="10" name="Footer Placeholder 14"/>
          <p:cNvSpPr>
            <a:spLocks noGrp="1"/>
          </p:cNvSpPr>
          <p:nvPr>
            <p:ph type="ftr" sz="quarter" idx="10"/>
          </p:nvPr>
        </p:nvSpPr>
        <p:spPr>
          <a:xfrm>
            <a:off x="630604" y="6480100"/>
            <a:ext cx="5482856" cy="246221"/>
          </a:xfrm>
        </p:spPr>
        <p:txBody>
          <a:bodyPr/>
          <a:lstStyle>
            <a:lvl1pPr>
              <a:defRPr sz="1600" cap="none">
                <a:solidFill>
                  <a:srgbClr val="000000">
                    <a:tint val="75000"/>
                  </a:srgbClr>
                </a:solidFill>
                <a:latin typeface="Arial" panose="020B0604020202020204" pitchFamily="34" charset="0"/>
                <a:cs typeface="+mn-cs"/>
              </a:defRPr>
            </a:lvl1pPr>
          </a:lstStyle>
          <a:p>
            <a:pPr>
              <a:defRPr/>
            </a:pPr>
            <a:r>
              <a:rPr lang="en-US"/>
              <a:t>2014 LENOVO INTERNAL. All rights reserved.</a:t>
            </a:r>
          </a:p>
        </p:txBody>
      </p:sp>
    </p:spTree>
    <p:extLst>
      <p:ext uri="{BB962C8B-B14F-4D97-AF65-F5344CB8AC3E}">
        <p14:creationId xmlns:p14="http://schemas.microsoft.com/office/powerpoint/2010/main" val="1043201235"/>
      </p:ext>
    </p:extLst>
  </p:cSld>
  <p:clrMapOvr>
    <a:masterClrMapping/>
  </p:clrMapOvr>
  <p:transition spd="med">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69" rIns="121739" bIns="60869" anchor="b" anchorCtr="0"/>
          <a:lstStyle>
            <a:lvl1pPr marL="0" algn="l" defTabSz="1217467"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62" name="Footer Placeholder 61"/>
          <p:cNvSpPr>
            <a:spLocks noGrp="1"/>
          </p:cNvSpPr>
          <p:nvPr>
            <p:ph type="ftr" sz="quarter" idx="10"/>
          </p:nvPr>
        </p:nvSpPr>
        <p:spPr>
          <a:xfrm>
            <a:off x="548640" y="6466260"/>
            <a:ext cx="3860800" cy="169277"/>
          </a:xfrm>
        </p:spPr>
        <p:txBody>
          <a:bodyPr lIns="0"/>
          <a:lstStyle>
            <a:lvl1pPr>
              <a:defRPr cap="none"/>
            </a:lvl1p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467"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733" indent="0" algn="ctr">
              <a:buNone/>
              <a:defRPr>
                <a:solidFill>
                  <a:schemeClr val="tx1">
                    <a:tint val="75000"/>
                  </a:schemeClr>
                </a:solidFill>
              </a:defRPr>
            </a:lvl2pPr>
            <a:lvl3pPr marL="1217467" indent="0" algn="ctr">
              <a:buNone/>
              <a:defRPr>
                <a:solidFill>
                  <a:schemeClr val="tx1">
                    <a:tint val="75000"/>
                  </a:schemeClr>
                </a:solidFill>
              </a:defRPr>
            </a:lvl3pPr>
            <a:lvl4pPr marL="1826200" indent="0" algn="ctr">
              <a:buNone/>
              <a:defRPr>
                <a:solidFill>
                  <a:schemeClr val="tx1">
                    <a:tint val="75000"/>
                  </a:schemeClr>
                </a:solidFill>
              </a:defRPr>
            </a:lvl4pPr>
            <a:lvl5pPr marL="2434928" indent="0" algn="ctr">
              <a:buNone/>
              <a:defRPr>
                <a:solidFill>
                  <a:schemeClr val="tx1">
                    <a:tint val="75000"/>
                  </a:schemeClr>
                </a:solidFill>
              </a:defRPr>
            </a:lvl5pPr>
            <a:lvl6pPr marL="3043650" indent="0" algn="ctr">
              <a:buNone/>
              <a:defRPr>
                <a:solidFill>
                  <a:schemeClr val="tx1">
                    <a:tint val="75000"/>
                  </a:schemeClr>
                </a:solidFill>
              </a:defRPr>
            </a:lvl6pPr>
            <a:lvl7pPr marL="3652399" indent="0" algn="ctr">
              <a:buNone/>
              <a:defRPr>
                <a:solidFill>
                  <a:schemeClr val="tx1">
                    <a:tint val="75000"/>
                  </a:schemeClr>
                </a:solidFill>
              </a:defRPr>
            </a:lvl7pPr>
            <a:lvl8pPr marL="4261117" indent="0" algn="ctr">
              <a:buNone/>
              <a:defRPr>
                <a:solidFill>
                  <a:schemeClr val="tx1">
                    <a:tint val="75000"/>
                  </a:schemeClr>
                </a:solidFill>
              </a:defRPr>
            </a:lvl8pPr>
            <a:lvl9pPr marL="4869840"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sp>
        <p:nvSpPr>
          <p:cNvPr id="20" name="Rectangle 19"/>
          <p:cNvSpPr/>
          <p:nvPr userDrawn="1"/>
        </p:nvSpPr>
        <p:spPr bwMode="black">
          <a:xfrm>
            <a:off x="548679" y="4557753"/>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cxnSp>
        <p:nvCxnSpPr>
          <p:cNvPr id="21" name="Straight Connector 20"/>
          <p:cNvCxnSpPr/>
          <p:nvPr userDrawn="1"/>
        </p:nvCxnSpPr>
        <p:spPr>
          <a:xfrm>
            <a:off x="548680"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80"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4"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51"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32"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5"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603"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90"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8"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52"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6" y="5468147"/>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7"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51"/>
            <a:ext cx="2412867" cy="803787"/>
          </a:xfrm>
          <a:prstGeom prst="rect">
            <a:avLst/>
          </a:prstGeom>
        </p:spPr>
      </p:pic>
    </p:spTree>
    <p:extLst>
      <p:ext uri="{BB962C8B-B14F-4D97-AF65-F5344CB8AC3E}">
        <p14:creationId xmlns:p14="http://schemas.microsoft.com/office/powerpoint/2010/main" val="363944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69" rIns="121739" bIns="60869" anchor="b" anchorCtr="0"/>
          <a:lstStyle>
            <a:lvl1pPr marL="0" algn="l" defTabSz="1217467"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62" name="Footer Placeholder 61"/>
          <p:cNvSpPr>
            <a:spLocks noGrp="1"/>
          </p:cNvSpPr>
          <p:nvPr>
            <p:ph type="ftr" sz="quarter" idx="10"/>
          </p:nvPr>
        </p:nvSpPr>
        <p:spPr>
          <a:xfrm>
            <a:off x="548640" y="6466260"/>
            <a:ext cx="3860800" cy="169277"/>
          </a:xfrm>
        </p:spPr>
        <p:txBody>
          <a:bodyPr lIns="0"/>
          <a:lstStyle>
            <a:lvl1pPr>
              <a:defRPr cap="none"/>
            </a:lvl1p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467"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733" indent="0" algn="ctr">
              <a:buNone/>
              <a:defRPr>
                <a:solidFill>
                  <a:schemeClr val="tx1">
                    <a:tint val="75000"/>
                  </a:schemeClr>
                </a:solidFill>
              </a:defRPr>
            </a:lvl2pPr>
            <a:lvl3pPr marL="1217467" indent="0" algn="ctr">
              <a:buNone/>
              <a:defRPr>
                <a:solidFill>
                  <a:schemeClr val="tx1">
                    <a:tint val="75000"/>
                  </a:schemeClr>
                </a:solidFill>
              </a:defRPr>
            </a:lvl3pPr>
            <a:lvl4pPr marL="1826200" indent="0" algn="ctr">
              <a:buNone/>
              <a:defRPr>
                <a:solidFill>
                  <a:schemeClr val="tx1">
                    <a:tint val="75000"/>
                  </a:schemeClr>
                </a:solidFill>
              </a:defRPr>
            </a:lvl4pPr>
            <a:lvl5pPr marL="2434928" indent="0" algn="ctr">
              <a:buNone/>
              <a:defRPr>
                <a:solidFill>
                  <a:schemeClr val="tx1">
                    <a:tint val="75000"/>
                  </a:schemeClr>
                </a:solidFill>
              </a:defRPr>
            </a:lvl5pPr>
            <a:lvl6pPr marL="3043650" indent="0" algn="ctr">
              <a:buNone/>
              <a:defRPr>
                <a:solidFill>
                  <a:schemeClr val="tx1">
                    <a:tint val="75000"/>
                  </a:schemeClr>
                </a:solidFill>
              </a:defRPr>
            </a:lvl6pPr>
            <a:lvl7pPr marL="3652399" indent="0" algn="ctr">
              <a:buNone/>
              <a:defRPr>
                <a:solidFill>
                  <a:schemeClr val="tx1">
                    <a:tint val="75000"/>
                  </a:schemeClr>
                </a:solidFill>
              </a:defRPr>
            </a:lvl7pPr>
            <a:lvl8pPr marL="4261117" indent="0" algn="ctr">
              <a:buNone/>
              <a:defRPr>
                <a:solidFill>
                  <a:schemeClr val="tx1">
                    <a:tint val="75000"/>
                  </a:schemeClr>
                </a:solidFill>
              </a:defRPr>
            </a:lvl8pPr>
            <a:lvl9pPr marL="4869840"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80"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4"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51"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32"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5"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603"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90"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8"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52" y="546814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6" y="5468147"/>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7"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51"/>
            <a:ext cx="2412867" cy="803787"/>
          </a:xfrm>
          <a:prstGeom prst="rect">
            <a:avLst/>
          </a:prstGeom>
        </p:spPr>
      </p:pic>
      <p:sp>
        <p:nvSpPr>
          <p:cNvPr id="66" name="Picture Placeholder 4"/>
          <p:cNvSpPr>
            <a:spLocks noGrp="1"/>
          </p:cNvSpPr>
          <p:nvPr>
            <p:ph type="pic" sz="quarter" idx="12"/>
          </p:nvPr>
        </p:nvSpPr>
        <p:spPr>
          <a:xfrm>
            <a:off x="9815158" y="3464892"/>
            <a:ext cx="1200545" cy="1199183"/>
          </a:xfrm>
          <a:prstGeom prst="rect">
            <a:avLst/>
          </a:prstGeom>
          <a:ln w="38100">
            <a:noFill/>
          </a:ln>
          <a:effectLst/>
        </p:spPr>
        <p:txBody>
          <a:bodyPr lIns="91320" tIns="45661" rIns="91320" bIns="45661"/>
          <a:lstStyle>
            <a:lvl1pPr>
              <a:defRPr sz="1100"/>
            </a:lvl1pPr>
          </a:lstStyle>
          <a:p>
            <a:pPr marL="0" marR="0" lvl="0" indent="0" defTabSz="913259"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ysClr val="windowText" lastClr="000000"/>
              </a:solidFill>
              <a:effectLst/>
              <a:uLnTx/>
              <a:uFillTx/>
            </a:endParaRPr>
          </a:p>
        </p:txBody>
      </p:sp>
      <p:sp>
        <p:nvSpPr>
          <p:cNvPr id="67" name="Text Placeholder 17"/>
          <p:cNvSpPr>
            <a:spLocks noGrp="1"/>
          </p:cNvSpPr>
          <p:nvPr>
            <p:ph type="body" sz="quarter" idx="13" hasCustomPrompt="1"/>
          </p:nvPr>
        </p:nvSpPr>
        <p:spPr>
          <a:xfrm>
            <a:off x="9158288" y="4770440"/>
            <a:ext cx="1689100" cy="198437"/>
          </a:xfrm>
          <a:prstGeom prst="rect">
            <a:avLst/>
          </a:prstGeom>
        </p:spPr>
        <p:txBody>
          <a:bodyPr lIns="0" tIns="45661" rIns="45661" bIns="45661"/>
          <a:lstStyle>
            <a:lvl1pPr marL="0" indent="0" algn="r">
              <a:buFontTx/>
              <a:buNone/>
              <a:defRPr sz="1100"/>
            </a:lvl1pPr>
            <a:lvl2pPr marL="340892" indent="0" algn="r">
              <a:buFontTx/>
              <a:buNone/>
              <a:defRPr sz="1100"/>
            </a:lvl2pPr>
            <a:lvl3pPr marL="678609" indent="0" algn="r">
              <a:buFontTx/>
              <a:buNone/>
              <a:defRPr sz="1100"/>
            </a:lvl3pPr>
            <a:lvl4pPr marL="965587" indent="0" algn="r">
              <a:buFontTx/>
              <a:buNone/>
              <a:defRPr sz="1100"/>
            </a:lvl4pPr>
            <a:lvl5pPr marL="1144737" indent="0" algn="r">
              <a:buFontTx/>
              <a:buNone/>
              <a:defRPr sz="1100"/>
            </a:lvl5pPr>
          </a:lstStyle>
          <a:p>
            <a:pPr marL="0" marR="0" lvl="0" indent="0" algn="r" defTabSz="913259"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rPr>
              <a:t>@</a:t>
            </a:r>
            <a:r>
              <a:rPr kumimoji="0" lang="en-US" sz="1100" b="0" i="0" u="none" strike="noStrike" kern="0" cap="none" spc="0" normalizeH="0" baseline="0" noProof="0" dirty="0" err="1" smtClean="0">
                <a:ln>
                  <a:noFill/>
                </a:ln>
                <a:solidFill>
                  <a:sysClr val="windowText" lastClr="000000"/>
                </a:solidFill>
                <a:effectLst/>
                <a:uLnTx/>
                <a:uFillTx/>
              </a:rPr>
              <a:t>twitterhandle</a:t>
            </a:r>
            <a:endParaRPr kumimoji="0" lang="en-US" sz="1100" b="0" i="0" u="none" strike="noStrike" kern="0" cap="none" spc="0" normalizeH="0" baseline="0" noProof="0" dirty="0">
              <a:ln>
                <a:noFill/>
              </a:ln>
              <a:solidFill>
                <a:sysClr val="windowText" lastClr="000000"/>
              </a:solidFill>
              <a:effectLst/>
              <a:uLnTx/>
              <a:uFillTx/>
            </a:endParaRPr>
          </a:p>
        </p:txBody>
      </p:sp>
      <p:grpSp>
        <p:nvGrpSpPr>
          <p:cNvPr id="68" name="Group 67"/>
          <p:cNvGrpSpPr/>
          <p:nvPr userDrawn="1"/>
        </p:nvGrpSpPr>
        <p:grpSpPr>
          <a:xfrm>
            <a:off x="9815158" y="4664478"/>
            <a:ext cx="1200545" cy="305127"/>
            <a:chOff x="9815120" y="4664439"/>
            <a:chExt cx="1200544" cy="305126"/>
          </a:xfrm>
          <a:solidFill>
            <a:srgbClr val="4AC0E0"/>
          </a:solidFill>
        </p:grpSpPr>
        <p:sp>
          <p:nvSpPr>
            <p:cNvPr id="69" name="Rectangle 68"/>
            <p:cNvSpPr/>
            <p:nvPr userDrawn="1"/>
          </p:nvSpPr>
          <p:spPr bwMode="black">
            <a:xfrm>
              <a:off x="9815120" y="4664439"/>
              <a:ext cx="1200544" cy="106726"/>
            </a:xfrm>
            <a:prstGeom prst="rect">
              <a:avLst/>
            </a:prstGeom>
            <a:grpFill/>
            <a:ln w="10795" cap="flat" cmpd="sng" algn="ctr">
              <a:noFill/>
              <a:prstDash val="solid"/>
            </a:ln>
            <a:effectLst/>
          </p:spPr>
          <p:txBody>
            <a:bodyPr rtlCol="0" anchor="ctr"/>
            <a:lstStyle/>
            <a:p>
              <a:pPr algn="ctr" defTabSz="913259">
                <a:defRPr/>
              </a:pPr>
              <a:endParaRPr lang="en-US" sz="1900" kern="0" dirty="0">
                <a:solidFill>
                  <a:sysClr val="window" lastClr="FFFFFF"/>
                </a:solidFill>
              </a:endParaRPr>
            </a:p>
          </p:txBody>
        </p:sp>
        <p:sp>
          <p:nvSpPr>
            <p:cNvPr id="70" name="Rectangle 45"/>
            <p:cNvSpPr/>
            <p:nvPr userDrawn="1"/>
          </p:nvSpPr>
          <p:spPr bwMode="black">
            <a:xfrm>
              <a:off x="10853530" y="4771165"/>
              <a:ext cx="162133" cy="198400"/>
            </a:xfrm>
            <a:custGeom>
              <a:avLst/>
              <a:gdLst>
                <a:gd name="connsiteX0" fmla="*/ 0 w 1200544"/>
                <a:gd name="connsiteY0" fmla="*/ 0 h 106726"/>
                <a:gd name="connsiteX1" fmla="*/ 1200544 w 1200544"/>
                <a:gd name="connsiteY1" fmla="*/ 0 h 106726"/>
                <a:gd name="connsiteX2" fmla="*/ 1200544 w 1200544"/>
                <a:gd name="connsiteY2" fmla="*/ 106726 h 106726"/>
                <a:gd name="connsiteX3" fmla="*/ 0 w 1200544"/>
                <a:gd name="connsiteY3" fmla="*/ 106726 h 106726"/>
                <a:gd name="connsiteX4" fmla="*/ 0 w 1200544"/>
                <a:gd name="connsiteY4" fmla="*/ 0 h 106726"/>
                <a:gd name="connsiteX0" fmla="*/ 0 w 1200544"/>
                <a:gd name="connsiteY0" fmla="*/ 0 h 106726"/>
                <a:gd name="connsiteX1" fmla="*/ 1200544 w 1200544"/>
                <a:gd name="connsiteY1" fmla="*/ 0 h 106726"/>
                <a:gd name="connsiteX2" fmla="*/ 0 w 1200544"/>
                <a:gd name="connsiteY2" fmla="*/ 106726 h 106726"/>
                <a:gd name="connsiteX3" fmla="*/ 0 w 1200544"/>
                <a:gd name="connsiteY3" fmla="*/ 0 h 106726"/>
              </a:gdLst>
              <a:ahLst/>
              <a:cxnLst>
                <a:cxn ang="0">
                  <a:pos x="connsiteX0" y="connsiteY0"/>
                </a:cxn>
                <a:cxn ang="0">
                  <a:pos x="connsiteX1" y="connsiteY1"/>
                </a:cxn>
                <a:cxn ang="0">
                  <a:pos x="connsiteX2" y="connsiteY2"/>
                </a:cxn>
                <a:cxn ang="0">
                  <a:pos x="connsiteX3" y="connsiteY3"/>
                </a:cxn>
              </a:cxnLst>
              <a:rect l="l" t="t" r="r" b="b"/>
              <a:pathLst>
                <a:path w="1200544" h="106726">
                  <a:moveTo>
                    <a:pt x="0" y="0"/>
                  </a:moveTo>
                  <a:lnTo>
                    <a:pt x="1200544" y="0"/>
                  </a:lnTo>
                  <a:lnTo>
                    <a:pt x="0" y="106726"/>
                  </a:lnTo>
                  <a:lnTo>
                    <a:pt x="0" y="0"/>
                  </a:lnTo>
                  <a:close/>
                </a:path>
              </a:pathLst>
            </a:custGeom>
            <a:grpFill/>
            <a:ln w="10795" cap="flat" cmpd="sng" algn="ctr">
              <a:noFill/>
              <a:prstDash val="solid"/>
            </a:ln>
            <a:effectLst/>
          </p:spPr>
          <p:txBody>
            <a:bodyPr rtlCol="0" anchor="ctr"/>
            <a:lstStyle/>
            <a:p>
              <a:pPr algn="ctr" defTabSz="913259">
                <a:defRPr/>
              </a:pPr>
              <a:endParaRPr lang="en-US" sz="1900" kern="0" dirty="0">
                <a:solidFill>
                  <a:sysClr val="window" lastClr="FFFFFF"/>
                </a:solidFill>
              </a:endParaRPr>
            </a:p>
          </p:txBody>
        </p:sp>
      </p:grpSp>
      <p:sp>
        <p:nvSpPr>
          <p:cNvPr id="54" name="Rectangle 53"/>
          <p:cNvSpPr/>
          <p:nvPr userDrawn="1"/>
        </p:nvSpPr>
        <p:spPr bwMode="black">
          <a:xfrm>
            <a:off x="548679" y="4557753"/>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cxnSp>
        <p:nvCxnSpPr>
          <p:cNvPr id="63" name="Straight Connector 62"/>
          <p:cNvCxnSpPr/>
          <p:nvPr userDrawn="1"/>
        </p:nvCxnSpPr>
        <p:spPr>
          <a:xfrm>
            <a:off x="548680"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1350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Section Header_RED">
    <p:bg>
      <p:bgPr>
        <a:solidFill>
          <a:schemeClr val="bg2">
            <a:lumMod val="50000"/>
            <a:lumOff val="50000"/>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 y="893"/>
            <a:ext cx="12190413" cy="6857107"/>
          </a:xfrm>
          <a:prstGeom prst="rect">
            <a:avLst/>
          </a:prstGeom>
        </p:spPr>
      </p:pic>
      <p:sp>
        <p:nvSpPr>
          <p:cNvPr id="17" name="Rectangle 16"/>
          <p:cNvSpPr/>
          <p:nvPr userDrawn="1"/>
        </p:nvSpPr>
        <p:spPr bwMode="black">
          <a:xfrm>
            <a:off x="0" y="6384672"/>
            <a:ext cx="12192000" cy="473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20" tIns="45661" rIns="91320" bIns="45661"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cxnSp>
        <p:nvCxnSpPr>
          <p:cNvPr id="18" name="Straight Connector 17"/>
          <p:cNvCxnSpPr/>
          <p:nvPr userDrawn="1"/>
        </p:nvCxnSpPr>
        <p:spPr>
          <a:xfrm>
            <a:off x="0" y="6384631"/>
            <a:ext cx="12188952" cy="0"/>
          </a:xfrm>
          <a:prstGeom prst="line">
            <a:avLst/>
          </a:prstGeom>
          <a:ln w="38100">
            <a:solidFill>
              <a:schemeClr val="bg1"/>
            </a:solidFill>
          </a:ln>
          <a:effectLst>
            <a:outerShdw blurRad="25400" dist="127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Footer Placeholder 50"/>
          <p:cNvSpPr>
            <a:spLocks noGrp="1"/>
          </p:cNvSpPr>
          <p:nvPr>
            <p:ph type="ftr" sz="quarter" idx="10"/>
          </p:nvPr>
        </p:nvSpPr>
        <p:spPr>
          <a:xfrm>
            <a:off x="548640" y="6466260"/>
            <a:ext cx="3860800" cy="169277"/>
          </a:xfrm>
        </p:spPr>
        <p:txBody>
          <a:bodyPr/>
          <a:lstStyle>
            <a:lvl1pPr>
              <a:defRPr>
                <a:solidFill>
                  <a:schemeClr val="bg1"/>
                </a:solidFill>
              </a:defRPr>
            </a:lvl1pPr>
          </a:lstStyle>
          <a:p>
            <a:r>
              <a:rPr lang="en-US" sz="1100" dirty="0" smtClean="0">
                <a:solidFill>
                  <a:prstClr val="white"/>
                </a:solidFill>
                <a:cs typeface="Arial" pitchFamily="34" charset="0"/>
              </a:rPr>
              <a:t>2015 Lenovo Internal. All rights reserved.</a:t>
            </a:r>
            <a:endParaRPr lang="en-US" sz="1100" dirty="0">
              <a:solidFill>
                <a:prstClr val="white"/>
              </a:solidFill>
              <a:cs typeface="Arial" pitchFamily="34" charset="0"/>
            </a:endParaRPr>
          </a:p>
        </p:txBody>
      </p:sp>
      <p:sp>
        <p:nvSpPr>
          <p:cNvPr id="46" name="Title 16"/>
          <p:cNvSpPr>
            <a:spLocks noGrp="1"/>
          </p:cNvSpPr>
          <p:nvPr>
            <p:ph type="title" hasCustomPrompt="1"/>
          </p:nvPr>
        </p:nvSpPr>
        <p:spPr bwMode="gray">
          <a:xfrm>
            <a:off x="1764792" y="1709928"/>
            <a:ext cx="9582912" cy="2852928"/>
          </a:xfrm>
          <a:prstGeom prst="rect">
            <a:avLst/>
          </a:prstGeom>
        </p:spPr>
        <p:txBody>
          <a:bodyPr lIns="0" tIns="0" rIns="0" bIns="0" anchor="b" anchorCtr="0"/>
          <a:lstStyle>
            <a:lvl1pPr marL="0" algn="l" defTabSz="1217467"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lang="en-US" dirty="0" smtClean="0"/>
              <a:t>Click to edit section header title</a:t>
            </a:r>
            <a:endParaRPr 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ltGray">
          <a:xfrm>
            <a:off x="1524" y="0"/>
            <a:ext cx="12188952" cy="711200"/>
          </a:xfrm>
          <a:prstGeom prst="rect">
            <a:avLst/>
          </a:prstGeom>
          <a:noFill/>
          <a:ln>
            <a:noFill/>
          </a:ln>
        </p:spPr>
      </p:pic>
      <p:sp>
        <p:nvSpPr>
          <p:cNvPr id="11" name="Text Placeholder 2"/>
          <p:cNvSpPr>
            <a:spLocks noGrp="1"/>
          </p:cNvSpPr>
          <p:nvPr>
            <p:ph type="body" idx="1" hasCustomPrompt="1"/>
          </p:nvPr>
        </p:nvSpPr>
        <p:spPr bwMode="white">
          <a:xfrm>
            <a:off x="1764792" y="4589465"/>
            <a:ext cx="9582659" cy="1500187"/>
          </a:xfrm>
          <a:prstGeom prst="rect">
            <a:avLst/>
          </a:prstGeom>
        </p:spPr>
        <p:txBody>
          <a:bodyPr lIns="91320" tIns="45661" rIns="91320" bIns="45661"/>
          <a:lstStyle>
            <a:lvl1pPr marL="0" indent="0">
              <a:buNone/>
              <a:defRPr sz="2400">
                <a:solidFill>
                  <a:schemeClr val="bg1"/>
                </a:solidFill>
              </a:defRPr>
            </a:lvl1pPr>
            <a:lvl2pPr marL="456601" indent="0">
              <a:buNone/>
              <a:defRPr sz="2000">
                <a:solidFill>
                  <a:schemeClr val="tx1">
                    <a:tint val="75000"/>
                  </a:schemeClr>
                </a:solidFill>
              </a:defRPr>
            </a:lvl2pPr>
            <a:lvl3pPr marL="913259" indent="0">
              <a:buNone/>
              <a:defRPr sz="1900">
                <a:solidFill>
                  <a:schemeClr val="tx1">
                    <a:tint val="75000"/>
                  </a:schemeClr>
                </a:solidFill>
              </a:defRPr>
            </a:lvl3pPr>
            <a:lvl4pPr marL="1369883" indent="0">
              <a:buNone/>
              <a:defRPr sz="1600">
                <a:solidFill>
                  <a:schemeClr val="tx1">
                    <a:tint val="75000"/>
                  </a:schemeClr>
                </a:solidFill>
              </a:defRPr>
            </a:lvl4pPr>
            <a:lvl5pPr marL="1826520" indent="0">
              <a:buNone/>
              <a:defRPr sz="1600">
                <a:solidFill>
                  <a:schemeClr val="tx1">
                    <a:tint val="75000"/>
                  </a:schemeClr>
                </a:solidFill>
              </a:defRPr>
            </a:lvl5pPr>
            <a:lvl6pPr marL="2283124" indent="0">
              <a:buNone/>
              <a:defRPr sz="1600">
                <a:solidFill>
                  <a:schemeClr val="tx1">
                    <a:tint val="75000"/>
                  </a:schemeClr>
                </a:solidFill>
              </a:defRPr>
            </a:lvl6pPr>
            <a:lvl7pPr marL="2739774" indent="0">
              <a:buNone/>
              <a:defRPr sz="1600">
                <a:solidFill>
                  <a:schemeClr val="tx1">
                    <a:tint val="75000"/>
                  </a:schemeClr>
                </a:solidFill>
              </a:defRPr>
            </a:lvl7pPr>
            <a:lvl8pPr marL="3196401" indent="0">
              <a:buNone/>
              <a:defRPr sz="1600">
                <a:solidFill>
                  <a:schemeClr val="tx1">
                    <a:tint val="75000"/>
                  </a:schemeClr>
                </a:solidFill>
              </a:defRPr>
            </a:lvl8pPr>
            <a:lvl9pPr marL="3653039" indent="0">
              <a:buNone/>
              <a:defRPr sz="1600">
                <a:solidFill>
                  <a:schemeClr val="tx1">
                    <a:tint val="75000"/>
                  </a:schemeClr>
                </a:solidFill>
              </a:defRPr>
            </a:lvl9pPr>
          </a:lstStyle>
          <a:p>
            <a:pPr lvl="0"/>
            <a:r>
              <a:rPr lang="en-US" dirty="0" smtClean="0"/>
              <a:t>Click to edit subtitle text</a:t>
            </a:r>
          </a:p>
        </p:txBody>
      </p:sp>
      <p:cxnSp>
        <p:nvCxnSpPr>
          <p:cNvPr id="12" name="Straight Connector 11"/>
          <p:cNvCxnSpPr/>
          <p:nvPr userDrawn="1"/>
        </p:nvCxnSpPr>
        <p:spPr bwMode="white">
          <a:xfrm>
            <a:off x="1651780" y="4563309"/>
            <a:ext cx="0" cy="1816895"/>
          </a:xfrm>
          <a:prstGeom prst="line">
            <a:avLst/>
          </a:prstGeom>
          <a:ln w="127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bwMode="gray">
          <a:xfrm>
            <a:off x="1592347" y="6329604"/>
            <a:ext cx="118872" cy="11887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20" tIns="45661" rIns="91320" bIns="45661"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sp>
        <p:nvSpPr>
          <p:cNvPr id="16" name="Freeform 5"/>
          <p:cNvSpPr>
            <a:spLocks noEditPoints="1"/>
          </p:cNvSpPr>
          <p:nvPr userDrawn="1"/>
        </p:nvSpPr>
        <p:spPr bwMode="white">
          <a:xfrm>
            <a:off x="1171991" y="4087575"/>
            <a:ext cx="347589" cy="346881"/>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328 w 412"/>
              <a:gd name="T21" fmla="*/ 206 h 412"/>
              <a:gd name="T22" fmla="*/ 260 w 412"/>
              <a:gd name="T23" fmla="*/ 274 h 412"/>
              <a:gd name="T24" fmla="*/ 222 w 412"/>
              <a:gd name="T25" fmla="*/ 274 h 412"/>
              <a:gd name="T26" fmla="*/ 271 w 412"/>
              <a:gd name="T27" fmla="*/ 225 h 412"/>
              <a:gd name="T28" fmla="*/ 90 w 412"/>
              <a:gd name="T29" fmla="*/ 225 h 412"/>
              <a:gd name="T30" fmla="*/ 90 w 412"/>
              <a:gd name="T31" fmla="*/ 218 h 412"/>
              <a:gd name="T32" fmla="*/ 90 w 412"/>
              <a:gd name="T33" fmla="*/ 194 h 412"/>
              <a:gd name="T34" fmla="*/ 90 w 412"/>
              <a:gd name="T35" fmla="*/ 187 h 412"/>
              <a:gd name="T36" fmla="*/ 271 w 412"/>
              <a:gd name="T37" fmla="*/ 187 h 412"/>
              <a:gd name="T38" fmla="*/ 222 w 412"/>
              <a:gd name="T39" fmla="*/ 138 h 412"/>
              <a:gd name="T40" fmla="*/ 260 w 412"/>
              <a:gd name="T41" fmla="*/ 138 h 412"/>
              <a:gd name="T42" fmla="*/ 328 w 412"/>
              <a:gd name="T43" fmla="*/ 2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2" h="412">
                <a:moveTo>
                  <a:pt x="206" y="0"/>
                </a:moveTo>
                <a:cubicBezTo>
                  <a:pt x="92" y="0"/>
                  <a:pt x="0" y="92"/>
                  <a:pt x="0" y="206"/>
                </a:cubicBezTo>
                <a:cubicBezTo>
                  <a:pt x="0" y="319"/>
                  <a:pt x="92" y="412"/>
                  <a:pt x="206" y="412"/>
                </a:cubicBezTo>
                <a:cubicBezTo>
                  <a:pt x="320" y="412"/>
                  <a:pt x="412" y="319"/>
                  <a:pt x="412" y="206"/>
                </a:cubicBezTo>
                <a:cubicBezTo>
                  <a:pt x="412" y="92"/>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328" y="206"/>
                </a:moveTo>
                <a:cubicBezTo>
                  <a:pt x="260" y="274"/>
                  <a:pt x="260" y="274"/>
                  <a:pt x="260" y="274"/>
                </a:cubicBezTo>
                <a:cubicBezTo>
                  <a:pt x="222" y="274"/>
                  <a:pt x="222" y="274"/>
                  <a:pt x="222" y="274"/>
                </a:cubicBezTo>
                <a:cubicBezTo>
                  <a:pt x="271" y="225"/>
                  <a:pt x="271" y="225"/>
                  <a:pt x="271" y="225"/>
                </a:cubicBezTo>
                <a:cubicBezTo>
                  <a:pt x="90" y="225"/>
                  <a:pt x="90" y="225"/>
                  <a:pt x="90" y="225"/>
                </a:cubicBezTo>
                <a:cubicBezTo>
                  <a:pt x="90" y="218"/>
                  <a:pt x="90" y="218"/>
                  <a:pt x="90" y="218"/>
                </a:cubicBezTo>
                <a:cubicBezTo>
                  <a:pt x="90" y="194"/>
                  <a:pt x="90" y="194"/>
                  <a:pt x="90" y="194"/>
                </a:cubicBezTo>
                <a:cubicBezTo>
                  <a:pt x="90" y="187"/>
                  <a:pt x="90" y="187"/>
                  <a:pt x="90" y="187"/>
                </a:cubicBezTo>
                <a:cubicBezTo>
                  <a:pt x="271" y="187"/>
                  <a:pt x="271" y="187"/>
                  <a:pt x="271" y="187"/>
                </a:cubicBezTo>
                <a:cubicBezTo>
                  <a:pt x="222" y="138"/>
                  <a:pt x="222" y="138"/>
                  <a:pt x="222" y="138"/>
                </a:cubicBezTo>
                <a:cubicBezTo>
                  <a:pt x="260" y="138"/>
                  <a:pt x="260" y="138"/>
                  <a:pt x="260" y="138"/>
                </a:cubicBezTo>
                <a:lnTo>
                  <a:pt x="328" y="206"/>
                </a:lnTo>
                <a:close/>
              </a:path>
            </a:pathLst>
          </a:custGeom>
          <a:solidFill>
            <a:schemeClr val="bg1"/>
          </a:solidFill>
          <a:ln>
            <a:noFill/>
          </a:ln>
        </p:spPr>
        <p:txBody>
          <a:bodyPr vert="horz" wrap="square" lIns="91320" tIns="45661" rIns="91320" bIns="45661" numCol="1" anchor="t" anchorCtr="0" compatLnSpc="1">
            <a:prstTxWarp prst="textNoShape">
              <a:avLst/>
            </a:prstTxWarp>
          </a:bodyPr>
          <a:lstStyle/>
          <a:p>
            <a:pPr defTabSz="1217467"/>
            <a:endParaRPr lang="en-US">
              <a:solidFill>
                <a:srgbClr val="000000"/>
              </a:solidFill>
            </a:endParaRPr>
          </a:p>
        </p:txBody>
      </p:sp>
    </p:spTree>
    <p:extLst>
      <p:ext uri="{BB962C8B-B14F-4D97-AF65-F5344CB8AC3E}">
        <p14:creationId xmlns:p14="http://schemas.microsoft.com/office/powerpoint/2010/main" val="256383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itle Only - No Background">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lvl1pPr>
              <a:defRPr cap="none"/>
            </a:lvl1p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2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467" rtl="0" eaLnBrk="1" latinLnBrk="0" hangingPunct="1">
              <a:lnSpc>
                <a:spcPct val="100000"/>
              </a:lnSpc>
              <a:spcBef>
                <a:spcPct val="0"/>
              </a:spcBef>
              <a:buNone/>
              <a:tabLst>
                <a:tab pos="1217467"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9"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20" tIns="45661" rIns="91320" bIns="45661" numCol="1" anchor="t" anchorCtr="0" compatLnSpc="1">
            <a:prstTxWarp prst="textNoShape">
              <a:avLst/>
            </a:prstTxWarp>
          </a:bodyPr>
          <a:lstStyle/>
          <a:p>
            <a:pPr defTabSz="1217467"/>
            <a:endParaRPr lang="en-US">
              <a:solidFill>
                <a:srgbClr val="000000"/>
              </a:solidFill>
            </a:endParaRPr>
          </a:p>
        </p:txBody>
      </p:sp>
      <p:sp>
        <p:nvSpPr>
          <p:cNvPr id="12" name="Rectangle 11"/>
          <p:cNvSpPr/>
          <p:nvPr userDrawn="1"/>
        </p:nvSpPr>
        <p:spPr bwMode="gray">
          <a:xfrm>
            <a:off x="11748699" y="639575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13" name="TextBox slide number"/>
          <p:cNvSpPr txBox="1"/>
          <p:nvPr userDrawn="1"/>
        </p:nvSpPr>
        <p:spPr bwMode="white">
          <a:xfrm>
            <a:off x="11748739"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467"/>
            <a:fld id="{6EA5B71A-1B18-4E34-A48F-65DC4937AA99}" type="slidenum">
              <a:rPr lang="en-US" smtClean="0">
                <a:solidFill>
                  <a:prstClr val="white"/>
                </a:solidFill>
              </a:rPr>
              <a:pPr defTabSz="1217467"/>
              <a:t>‹#›</a:t>
            </a:fld>
            <a:endParaRPr lang="en-US" dirty="0" smtClean="0">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21" y="5505444"/>
            <a:ext cx="1330737" cy="443301"/>
          </a:xfrm>
          <a:prstGeom prst="rect">
            <a:avLst/>
          </a:prstGeom>
        </p:spPr>
      </p:pic>
    </p:spTree>
    <p:extLst>
      <p:ext uri="{BB962C8B-B14F-4D97-AF65-F5344CB8AC3E}">
        <p14:creationId xmlns:p14="http://schemas.microsoft.com/office/powerpoint/2010/main" val="69704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Only - With Backgroun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lvl1pPr>
              <a:defRPr cap="none"/>
            </a:lvl1p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9"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467" rtl="0" eaLnBrk="1" latinLnBrk="0" hangingPunct="1">
              <a:lnSpc>
                <a:spcPct val="100000"/>
              </a:lnSpc>
              <a:spcBef>
                <a:spcPct val="0"/>
              </a:spcBef>
              <a:buNone/>
              <a:tabLst>
                <a:tab pos="1217467"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4"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20" tIns="45661" rIns="91320" bIns="45661" numCol="1" anchor="t" anchorCtr="0" compatLnSpc="1">
            <a:prstTxWarp prst="textNoShape">
              <a:avLst/>
            </a:prstTxWarp>
          </a:bodyPr>
          <a:lstStyle/>
          <a:p>
            <a:pPr defTabSz="1217467"/>
            <a:endParaRPr lang="en-US">
              <a:solidFill>
                <a:srgbClr val="000000"/>
              </a:solidFill>
            </a:endParaRPr>
          </a:p>
        </p:txBody>
      </p:sp>
    </p:spTree>
    <p:extLst>
      <p:ext uri="{BB962C8B-B14F-4D97-AF65-F5344CB8AC3E}">
        <p14:creationId xmlns:p14="http://schemas.microsoft.com/office/powerpoint/2010/main" val="315887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467" rtl="0" eaLnBrk="1" latinLnBrk="0" hangingPunct="1">
              <a:lnSpc>
                <a:spcPct val="100000"/>
              </a:lnSpc>
              <a:spcBef>
                <a:spcPct val="0"/>
              </a:spcBef>
              <a:buNone/>
              <a:tabLst>
                <a:tab pos="1217467"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20" tIns="45661" rIns="91320" bIns="45661" numCol="1" anchor="t" anchorCtr="0" compatLnSpc="1">
            <a:prstTxWarp prst="textNoShape">
              <a:avLst/>
            </a:prstTxWarp>
          </a:bodyPr>
          <a:lstStyle/>
          <a:p>
            <a:pPr defTabSz="1217467"/>
            <a:endParaRPr lang="en-US">
              <a:solidFill>
                <a:srgbClr val="000000"/>
              </a:solidFill>
            </a:endParaRPr>
          </a:p>
        </p:txBody>
      </p:sp>
      <p:sp>
        <p:nvSpPr>
          <p:cNvPr id="12" name="Rectangle 11"/>
          <p:cNvSpPr/>
          <p:nvPr userDrawn="1"/>
        </p:nvSpPr>
        <p:spPr bwMode="gray">
          <a:xfrm>
            <a:off x="11748699" y="639575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17" name="TextBox slide number"/>
          <p:cNvSpPr txBox="1"/>
          <p:nvPr userDrawn="1"/>
        </p:nvSpPr>
        <p:spPr bwMode="white">
          <a:xfrm>
            <a:off x="11748739"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467"/>
            <a:fld id="{6EA5B71A-1B18-4E34-A48F-65DC4937AA99}" type="slidenum">
              <a:rPr lang="en-US" smtClean="0">
                <a:solidFill>
                  <a:prstClr val="white"/>
                </a:solidFill>
              </a:rPr>
              <a:pPr defTabSz="1217467"/>
              <a:t>‹#›</a:t>
            </a:fld>
            <a:endParaRPr lang="en-US" dirty="0" smtClean="0">
              <a:solidFill>
                <a:prstClr val="white"/>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21" y="5505444"/>
            <a:ext cx="1330737" cy="443301"/>
          </a:xfrm>
          <a:prstGeom prst="rect">
            <a:avLst/>
          </a:prstGeom>
        </p:spPr>
      </p:pic>
      <p:sp>
        <p:nvSpPr>
          <p:cNvPr id="22"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211" indent="-171211">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733" indent="-22828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898"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593" indent="-1564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631"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309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and Content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467" rtl="0" eaLnBrk="1" latinLnBrk="0" hangingPunct="1">
              <a:lnSpc>
                <a:spcPct val="100000"/>
              </a:lnSpc>
              <a:spcBef>
                <a:spcPct val="0"/>
              </a:spcBef>
              <a:buNone/>
              <a:tabLst>
                <a:tab pos="1217467"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20" tIns="45661" rIns="91320" bIns="45661" numCol="1" anchor="t" anchorCtr="0" compatLnSpc="1">
            <a:prstTxWarp prst="textNoShape">
              <a:avLst/>
            </a:prstTxWarp>
          </a:bodyPr>
          <a:lstStyle/>
          <a:p>
            <a:pPr defTabSz="1217467"/>
            <a:endParaRPr lang="en-US">
              <a:solidFill>
                <a:srgbClr val="000000"/>
              </a:solidFill>
            </a:endParaRPr>
          </a:p>
        </p:txBody>
      </p:sp>
      <p:sp>
        <p:nvSpPr>
          <p:cNvPr id="16"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211" indent="-171211">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733" indent="-22828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898"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593" indent="-1564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631"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6159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 - No Background">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548640" y="1591057"/>
            <a:ext cx="11073384" cy="4798203"/>
          </a:xfrm>
          <a:prstGeom prst="rect">
            <a:avLst/>
          </a:prstGeom>
        </p:spPr>
        <p:txBody>
          <a:bodyPr lIns="0" tIns="0" rIns="0" bIns="0"/>
          <a:lstStyle>
            <a:lvl1pPr marL="171211" indent="-171211">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733" indent="-22828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898"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593" indent="-1564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631"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733" indent="0">
              <a:buNone/>
              <a:defRPr sz="2700" b="1"/>
            </a:lvl2pPr>
            <a:lvl3pPr marL="1217467" indent="0">
              <a:buNone/>
              <a:defRPr sz="2400" b="1"/>
            </a:lvl3pPr>
            <a:lvl4pPr marL="1826200" indent="0">
              <a:buNone/>
              <a:defRPr sz="2100" b="1"/>
            </a:lvl4pPr>
            <a:lvl5pPr marL="2434928" indent="0">
              <a:buNone/>
              <a:defRPr sz="2100" b="1"/>
            </a:lvl5pPr>
            <a:lvl6pPr marL="3043650" indent="0">
              <a:buNone/>
              <a:defRPr sz="2100" b="1"/>
            </a:lvl6pPr>
            <a:lvl7pPr marL="3652399" indent="0">
              <a:buNone/>
              <a:defRPr sz="2100" b="1"/>
            </a:lvl7pPr>
            <a:lvl8pPr marL="4261117" indent="0">
              <a:buNone/>
              <a:defRPr sz="2100" b="1"/>
            </a:lvl8pPr>
            <a:lvl9pPr marL="4869840" indent="0">
              <a:buNone/>
              <a:defRPr sz="2100" b="1"/>
            </a:lvl9pPr>
          </a:lstStyle>
          <a:p>
            <a:pPr lvl="0"/>
            <a:r>
              <a:rPr lang="en-US" smtClean="0"/>
              <a:t>Click to edit Master text styles</a:t>
            </a:r>
          </a:p>
        </p:txBody>
      </p:sp>
      <p:sp>
        <p:nvSpPr>
          <p:cNvPr id="15" name="Footer Placeholder 14"/>
          <p:cNvSpPr>
            <a:spLocks noGrp="1"/>
          </p:cNvSpPr>
          <p:nvPr>
            <p:ph type="ftr" sz="quarter" idx="11"/>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467" rtl="0" eaLnBrk="1" latinLnBrk="0" hangingPunct="1">
              <a:lnSpc>
                <a:spcPct val="100000"/>
              </a:lnSpc>
              <a:spcBef>
                <a:spcPct val="0"/>
              </a:spcBef>
              <a:buNone/>
              <a:tabLst>
                <a:tab pos="1217467"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20" tIns="45661" rIns="91320" bIns="45661" numCol="1" anchor="t" anchorCtr="0" compatLnSpc="1">
            <a:prstTxWarp prst="textNoShape">
              <a:avLst/>
            </a:prstTxWarp>
          </a:bodyPr>
          <a:lstStyle/>
          <a:p>
            <a:pPr defTabSz="1217467"/>
            <a:endParaRPr lang="en-US">
              <a:solidFill>
                <a:srgbClr val="000000"/>
              </a:solidFill>
            </a:endParaRPr>
          </a:p>
        </p:txBody>
      </p:sp>
      <p:sp>
        <p:nvSpPr>
          <p:cNvPr id="14" name="Rectangle 13"/>
          <p:cNvSpPr/>
          <p:nvPr userDrawn="1"/>
        </p:nvSpPr>
        <p:spPr bwMode="gray">
          <a:xfrm>
            <a:off x="11748699" y="639575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20" name="TextBox slide number"/>
          <p:cNvSpPr txBox="1"/>
          <p:nvPr userDrawn="1"/>
        </p:nvSpPr>
        <p:spPr bwMode="white">
          <a:xfrm>
            <a:off x="11748739"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467"/>
            <a:fld id="{6EA5B71A-1B18-4E34-A48F-65DC4937AA99}" type="slidenum">
              <a:rPr lang="en-US" smtClean="0">
                <a:solidFill>
                  <a:prstClr val="white"/>
                </a:solidFill>
              </a:rPr>
              <a:pPr defTabSz="1217467"/>
              <a:t>‹#›</a:t>
            </a:fld>
            <a:endParaRPr lang="en-US" dirty="0" smtClean="0">
              <a:solidFill>
                <a:prstClr val="white"/>
              </a:solidFill>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21" y="5505444"/>
            <a:ext cx="1330737" cy="443301"/>
          </a:xfrm>
          <a:prstGeom prst="rect">
            <a:avLst/>
          </a:prstGeom>
        </p:spPr>
      </p:pic>
    </p:spTree>
    <p:extLst>
      <p:ext uri="{BB962C8B-B14F-4D97-AF65-F5344CB8AC3E}">
        <p14:creationId xmlns:p14="http://schemas.microsoft.com/office/powerpoint/2010/main" val="302105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with Subtitle Content - With Background">
    <p:bg>
      <p:bgPr>
        <a:solidFill>
          <a:schemeClr val="bg1"/>
        </a:solidFill>
        <a:effectLst/>
      </p:bgPr>
    </p:bg>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467" rtl="0" eaLnBrk="1" latinLnBrk="0" hangingPunct="1">
              <a:lnSpc>
                <a:spcPct val="100000"/>
              </a:lnSpc>
              <a:spcBef>
                <a:spcPct val="0"/>
              </a:spcBef>
              <a:buNone/>
              <a:tabLst>
                <a:tab pos="1217467"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20" tIns="45661" rIns="91320" bIns="45661" numCol="1" anchor="t" anchorCtr="0" compatLnSpc="1">
            <a:prstTxWarp prst="textNoShape">
              <a:avLst/>
            </a:prstTxWarp>
          </a:bodyPr>
          <a:lstStyle/>
          <a:p>
            <a:pPr defTabSz="1217467"/>
            <a:endParaRPr lang="en-US">
              <a:solidFill>
                <a:srgbClr val="000000"/>
              </a:solidFill>
            </a:endParaRPr>
          </a:p>
        </p:txBody>
      </p:sp>
      <p:sp>
        <p:nvSpPr>
          <p:cNvPr id="19"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733" indent="0">
              <a:buNone/>
              <a:defRPr sz="2700" b="1"/>
            </a:lvl2pPr>
            <a:lvl3pPr marL="1217467" indent="0">
              <a:buNone/>
              <a:defRPr sz="2400" b="1"/>
            </a:lvl3pPr>
            <a:lvl4pPr marL="1826200" indent="0">
              <a:buNone/>
              <a:defRPr sz="2100" b="1"/>
            </a:lvl4pPr>
            <a:lvl5pPr marL="2434928" indent="0">
              <a:buNone/>
              <a:defRPr sz="2100" b="1"/>
            </a:lvl5pPr>
            <a:lvl6pPr marL="3043650" indent="0">
              <a:buNone/>
              <a:defRPr sz="2100" b="1"/>
            </a:lvl6pPr>
            <a:lvl7pPr marL="3652399" indent="0">
              <a:buNone/>
              <a:defRPr sz="2100" b="1"/>
            </a:lvl7pPr>
            <a:lvl8pPr marL="4261117" indent="0">
              <a:buNone/>
              <a:defRPr sz="2100" b="1"/>
            </a:lvl8pPr>
            <a:lvl9pPr marL="4869840" indent="0">
              <a:buNone/>
              <a:defRPr sz="2100" b="1"/>
            </a:lvl9pPr>
          </a:lstStyle>
          <a:p>
            <a:pPr lvl="0"/>
            <a:r>
              <a:rPr lang="en-US" smtClean="0"/>
              <a:t>Click to edit Master text styles</a:t>
            </a:r>
          </a:p>
        </p:txBody>
      </p:sp>
      <p:sp>
        <p:nvSpPr>
          <p:cNvPr id="21" name="Content Placeholder 2"/>
          <p:cNvSpPr>
            <a:spLocks noGrp="1"/>
          </p:cNvSpPr>
          <p:nvPr>
            <p:ph sz="half" idx="1"/>
          </p:nvPr>
        </p:nvSpPr>
        <p:spPr bwMode="gray">
          <a:xfrm>
            <a:off x="557784" y="1591057"/>
            <a:ext cx="11064241" cy="4798203"/>
          </a:xfrm>
          <a:prstGeom prst="rect">
            <a:avLst/>
          </a:prstGeom>
        </p:spPr>
        <p:txBody>
          <a:bodyPr lIns="0" tIns="0" rIns="0" bIns="0"/>
          <a:lstStyle>
            <a:lvl1pPr marL="171211" indent="-171211">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733" indent="-22828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898"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593" indent="-1564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631"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5855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5" y="893"/>
            <a:ext cx="12190415" cy="6857107"/>
          </a:xfrm>
          <a:prstGeom prst="rect">
            <a:avLst/>
          </a:prstGeom>
        </p:spPr>
      </p:pic>
      <p:grpSp>
        <p:nvGrpSpPr>
          <p:cNvPr id="4" name="Group 3"/>
          <p:cNvGrpSpPr/>
          <p:nvPr userDrawn="1"/>
        </p:nvGrpSpPr>
        <p:grpSpPr bwMode="gray">
          <a:xfrm>
            <a:off x="1828206" y="1519968"/>
            <a:ext cx="8535661" cy="4341743"/>
            <a:chOff x="1828170" y="1258957"/>
            <a:chExt cx="8535661" cy="4341742"/>
          </a:xfrm>
          <a:solidFill>
            <a:schemeClr val="bg1">
              <a:lumMod val="85000"/>
            </a:schemeClr>
          </a:solidFill>
        </p:grpSpPr>
        <p:sp>
          <p:nvSpPr>
            <p:cNvPr id="5" name="Freeform 9"/>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p>
          </p:txBody>
        </p:sp>
      </p:grpSp>
      <p:sp>
        <p:nvSpPr>
          <p:cNvPr id="2" name="Rectangle 1"/>
          <p:cNvSpPr/>
          <p:nvPr userDrawn="1"/>
        </p:nvSpPr>
        <p:spPr>
          <a:xfrm>
            <a:off x="0" y="893"/>
            <a:ext cx="12188825"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grpSp>
        <p:nvGrpSpPr>
          <p:cNvPr id="9" name="Group 8"/>
          <p:cNvGrpSpPr/>
          <p:nvPr userDrawn="1"/>
        </p:nvGrpSpPr>
        <p:grpSpPr bwMode="gray">
          <a:xfrm>
            <a:off x="5853433" y="1260581"/>
            <a:ext cx="485134" cy="485135"/>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lstStyle/>
            <a:p>
              <a:endParaRPr lang="en-US"/>
            </a:p>
          </p:txBody>
        </p:sp>
      </p:grpSp>
      <p:cxnSp>
        <p:nvCxnSpPr>
          <p:cNvPr id="12" name="Straight Connector 11"/>
          <p:cNvCxnSpPr/>
          <p:nvPr userDrawn="1"/>
        </p:nvCxnSpPr>
        <p:spPr>
          <a:xfrm>
            <a:off x="2795849" y="4437853"/>
            <a:ext cx="66003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19913" y="4738255"/>
            <a:ext cx="495217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screen"/>
            <a:srcRect/>
            <a:stretch>
              <a:fillRect/>
            </a:stretch>
          </p:blipFill>
          <p:spPr bwMode="auto">
            <a:xfrm>
              <a:off x="58707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screen"/>
            <a:srcRect/>
            <a:stretch>
              <a:fillRect/>
            </a:stretch>
          </p:blipFill>
          <p:spPr bwMode="auto">
            <a:xfrm>
              <a:off x="1300860"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screen"/>
            <a:srcRect/>
            <a:stretch>
              <a:fillRect/>
            </a:stretch>
          </p:blipFill>
          <p:spPr bwMode="auto">
            <a:xfrm>
              <a:off x="1658247"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screen"/>
            <a:srcRect/>
            <a:stretch>
              <a:fillRect/>
            </a:stretch>
          </p:blipFill>
          <p:spPr bwMode="auto">
            <a:xfrm>
              <a:off x="272842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screen"/>
            <a:srcRect/>
            <a:stretch>
              <a:fillRect/>
            </a:stretch>
          </p:blipFill>
          <p:spPr bwMode="auto">
            <a:xfrm>
              <a:off x="3442212"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screen"/>
            <a:srcRect/>
            <a:stretch>
              <a:fillRect/>
            </a:stretch>
          </p:blipFill>
          <p:spPr bwMode="auto">
            <a:xfrm>
              <a:off x="3799599"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screen"/>
            <a:srcRect/>
            <a:stretch>
              <a:fillRect/>
            </a:stretch>
          </p:blipFill>
          <p:spPr bwMode="auto">
            <a:xfrm>
              <a:off x="415698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screen"/>
            <a:srcRect/>
            <a:stretch>
              <a:fillRect/>
            </a:stretch>
          </p:blipFill>
          <p:spPr bwMode="auto">
            <a:xfrm>
              <a:off x="5583564"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screen"/>
            <a:srcRect/>
            <a:stretch>
              <a:fillRect/>
            </a:stretch>
          </p:blipFill>
          <p:spPr bwMode="auto">
            <a:xfrm>
              <a:off x="629734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screen"/>
            <a:srcRect/>
            <a:stretch>
              <a:fillRect/>
            </a:stretch>
          </p:blipFill>
          <p:spPr bwMode="auto">
            <a:xfrm>
              <a:off x="6654743" y="4917112"/>
              <a:ext cx="311886"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47" name="Picture 46"/>
              <p:cNvPicPr>
                <a:picLocks noChangeAspect="1"/>
              </p:cNvPicPr>
              <p:nvPr userDrawn="1"/>
            </p:nvPicPr>
            <p:blipFill>
              <a:blip r:embed="rId13" cstate="screen"/>
              <a:srcRect/>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45" name="Picture 9" descr="C:\Users\yhwang\Desktop\WW Design\Multimode Icons\twitter-01.png"/>
              <p:cNvPicPr>
                <a:picLocks noChangeAspect="1" noChangeArrowheads="1"/>
              </p:cNvPicPr>
              <p:nvPr userDrawn="1"/>
            </p:nvPicPr>
            <p:blipFill>
              <a:blip r:embed="rId14" cstate="screen"/>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43" name="Picture 5" descr="C:\Users\yhwang\Desktop\WW Design\Multimode Icons\globe-01.png"/>
              <p:cNvPicPr>
                <a:picLocks noChangeAspect="1" noChangeArrowheads="1"/>
              </p:cNvPicPr>
              <p:nvPr userDrawn="1"/>
            </p:nvPicPr>
            <p:blipFill>
              <a:blip r:embed="rId15" cstate="screen"/>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41" name="Picture 2" descr="C:\Users\yhwang\Desktop\WW Design\Multimode Icons\chain-01.png"/>
              <p:cNvPicPr>
                <a:picLocks noChangeAspect="1" noChangeArrowheads="1"/>
              </p:cNvPicPr>
              <p:nvPr userDrawn="1"/>
            </p:nvPicPr>
            <p:blipFill>
              <a:blip r:embed="rId16" cstate="screen"/>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39" name="Picture 38" descr="C:\Users\yhwang\Desktop\WW Design\Multimode Icons\facebook-01.png"/>
              <p:cNvPicPr>
                <a:picLocks noChangeAspect="1" noChangeArrowheads="1"/>
              </p:cNvPicPr>
              <p:nvPr userDrawn="1"/>
            </p:nvPicPr>
            <p:blipFill>
              <a:blip r:embed="rId17" cstate="screen"/>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37" name="Picture 7" descr="C:\Users\yhwang\Desktop\WW Design\Multimode Icons\server-01.png"/>
              <p:cNvPicPr>
                <a:picLocks noChangeAspect="1" noChangeArrowheads="1"/>
              </p:cNvPicPr>
              <p:nvPr userDrawn="1"/>
            </p:nvPicPr>
            <p:blipFill>
              <a:blip r:embed="rId18" cstate="screen"/>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35" name="Picture 6" descr="C:\Users\yhwang\Desktop\WW Design\Multimode Icons\network-01.png"/>
              <p:cNvPicPr>
                <a:picLocks noChangeAspect="1" noChangeArrowheads="1"/>
              </p:cNvPicPr>
              <p:nvPr userDrawn="1"/>
            </p:nvPicPr>
            <p:blipFill>
              <a:blip r:embed="rId19" cstate="screen"/>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dirty="0" smtClean="0"/>
              </a:p>
            </p:txBody>
          </p:sp>
          <p:pic>
            <p:nvPicPr>
              <p:cNvPr id="33" name="Picture 8" descr="C:\Users\yhwang\Desktop\WW Design\Multimode Icons\think_light-01.png"/>
              <p:cNvPicPr>
                <a:picLocks noChangeAspect="1" noChangeArrowheads="1"/>
              </p:cNvPicPr>
              <p:nvPr userDrawn="1"/>
            </p:nvPicPr>
            <p:blipFill>
              <a:blip r:embed="rId20" cstate="screen"/>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a:xfrm>
            <a:off x="2610188" y="2009776"/>
            <a:ext cx="6971627" cy="2231536"/>
          </a:xfrm>
          <a:prstGeom prst="rect">
            <a:avLst/>
          </a:prstGeom>
        </p:spPr>
      </p:pic>
      <p:pic>
        <p:nvPicPr>
          <p:cNvPr id="51" name="Picture 50"/>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a:xfrm rot="16200000">
            <a:off x="10583674" y="3056146"/>
            <a:ext cx="2412867" cy="8037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wo Column Slide - No Background">
    <p:bg>
      <p:bgPr>
        <a:solidFill>
          <a:schemeClr val="bg1"/>
        </a:solidFill>
        <a:effectLst/>
      </p:bgPr>
    </p:bg>
    <p:spTree>
      <p:nvGrpSpPr>
        <p:cNvPr id="1" name=""/>
        <p:cNvGrpSpPr/>
        <p:nvPr/>
      </p:nvGrpSpPr>
      <p:grpSpPr>
        <a:xfrm>
          <a:off x="0" y="0"/>
          <a:ext cx="0" cy="0"/>
          <a:chOff x="0" y="0"/>
          <a:chExt cx="0" cy="0"/>
        </a:xfrm>
      </p:grpSpPr>
      <p:sp>
        <p:nvSpPr>
          <p:cNvPr id="26" name="Footer Placeholder 25"/>
          <p:cNvSpPr>
            <a:spLocks noGrp="1"/>
          </p:cNvSpPr>
          <p:nvPr>
            <p:ph type="ftr" sz="quarter" idx="13"/>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467" rtl="0" eaLnBrk="1" latinLnBrk="0" hangingPunct="1">
              <a:lnSpc>
                <a:spcPct val="100000"/>
              </a:lnSpc>
              <a:spcBef>
                <a:spcPct val="0"/>
              </a:spcBef>
              <a:buNone/>
              <a:tabLst>
                <a:tab pos="1217467"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20" tIns="45661" rIns="91320" bIns="45661" numCol="1" anchor="t" anchorCtr="0" compatLnSpc="1">
            <a:prstTxWarp prst="textNoShape">
              <a:avLst/>
            </a:prstTxWarp>
          </a:bodyPr>
          <a:lstStyle/>
          <a:p>
            <a:pPr defTabSz="1217467"/>
            <a:endParaRPr lang="en-US">
              <a:solidFill>
                <a:srgbClr val="000000"/>
              </a:solidFill>
            </a:endParaRPr>
          </a:p>
        </p:txBody>
      </p:sp>
      <p:sp>
        <p:nvSpPr>
          <p:cNvPr id="13" name="Rectangle 12"/>
          <p:cNvSpPr/>
          <p:nvPr userDrawn="1"/>
        </p:nvSpPr>
        <p:spPr bwMode="gray">
          <a:xfrm>
            <a:off x="11748699" y="639575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14" name="TextBox slide number"/>
          <p:cNvSpPr txBox="1"/>
          <p:nvPr userDrawn="1"/>
        </p:nvSpPr>
        <p:spPr bwMode="white">
          <a:xfrm>
            <a:off x="11748739"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467"/>
            <a:fld id="{6EA5B71A-1B18-4E34-A48F-65DC4937AA99}" type="slidenum">
              <a:rPr lang="en-US" smtClean="0">
                <a:solidFill>
                  <a:prstClr val="white"/>
                </a:solidFill>
              </a:rPr>
              <a:pPr defTabSz="1217467"/>
              <a:t>‹#›</a:t>
            </a:fld>
            <a:endParaRPr lang="en-US" dirty="0" smtClean="0">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21" y="5505444"/>
            <a:ext cx="1330737" cy="443301"/>
          </a:xfrm>
          <a:prstGeom prst="rect">
            <a:avLst/>
          </a:prstGeom>
        </p:spPr>
      </p:pic>
      <p:sp>
        <p:nvSpPr>
          <p:cNvPr id="16"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211" indent="-171211">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733" indent="-22828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898"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593" indent="-1564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631"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211" indent="-171211">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733" indent="-22828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898"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593" indent="-1564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631"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1277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wo Column Slide - With Background">
    <p:bg>
      <p:bgPr>
        <a:solidFill>
          <a:schemeClr val="bg1"/>
        </a:solidFill>
        <a:effectLst/>
      </p:bgPr>
    </p:bg>
    <p:spTree>
      <p:nvGrpSpPr>
        <p:cNvPr id="1" name=""/>
        <p:cNvGrpSpPr/>
        <p:nvPr/>
      </p:nvGrpSpPr>
      <p:grpSpPr>
        <a:xfrm>
          <a:off x="0" y="0"/>
          <a:ext cx="0" cy="0"/>
          <a:chOff x="0" y="0"/>
          <a:chExt cx="0" cy="0"/>
        </a:xfrm>
      </p:grpSpPr>
      <p:sp>
        <p:nvSpPr>
          <p:cNvPr id="20" name="Footer Placeholder 19"/>
          <p:cNvSpPr>
            <a:spLocks noGrp="1"/>
          </p:cNvSpPr>
          <p:nvPr>
            <p:ph type="ftr" sz="quarter" idx="13"/>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467" rtl="0" eaLnBrk="1" latinLnBrk="0" hangingPunct="1">
              <a:lnSpc>
                <a:spcPct val="100000"/>
              </a:lnSpc>
              <a:spcBef>
                <a:spcPct val="0"/>
              </a:spcBef>
              <a:buNone/>
              <a:tabLst>
                <a:tab pos="1217467"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20" tIns="45661" rIns="91320" bIns="45661" numCol="1" anchor="t" anchorCtr="0" compatLnSpc="1">
            <a:prstTxWarp prst="textNoShape">
              <a:avLst/>
            </a:prstTxWarp>
          </a:bodyPr>
          <a:lstStyle/>
          <a:p>
            <a:pPr defTabSz="1217467"/>
            <a:endParaRPr lang="en-US">
              <a:solidFill>
                <a:srgbClr val="000000"/>
              </a:solidFill>
            </a:endParaRPr>
          </a:p>
        </p:txBody>
      </p:sp>
      <p:sp>
        <p:nvSpPr>
          <p:cNvPr id="13"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211" indent="-171211">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733" indent="-22828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898"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593" indent="-1564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631"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211" indent="-171211">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733" indent="-22828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898"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593" indent="-1564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631"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7893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itle w/Image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467" rtl="0" eaLnBrk="1" latinLnBrk="0" hangingPunct="1">
              <a:lnSpc>
                <a:spcPct val="100000"/>
              </a:lnSpc>
              <a:spcBef>
                <a:spcPct val="0"/>
              </a:spcBef>
              <a:buNone/>
              <a:tabLst>
                <a:tab pos="1217467"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20" tIns="45661" rIns="91320" bIns="45661" numCol="1" anchor="t" anchorCtr="0" compatLnSpc="1">
            <a:prstTxWarp prst="textNoShape">
              <a:avLst/>
            </a:prstTxWarp>
          </a:bodyPr>
          <a:lstStyle/>
          <a:p>
            <a:pPr defTabSz="1217467"/>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211" indent="-171211">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733" indent="-22828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898"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593" indent="-1564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631"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20" tIns="45661" rIns="91320" bIns="45661"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94" y="6330351"/>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20" tIns="45661" rIns="91320" bIns="45661"/>
          <a:lstStyle>
            <a:lvl1pPr marL="0" indent="0">
              <a:buNone/>
              <a:defRPr sz="100">
                <a:noFill/>
              </a:defRPr>
            </a:lvl1pPr>
          </a:lstStyle>
          <a:p>
            <a:pPr lvl="0"/>
            <a:r>
              <a:rPr lang="en-US" dirty="0" smtClean="0"/>
              <a:t>Click to edit Master text styles</a:t>
            </a:r>
            <a:endParaRPr lang="en-US" dirty="0"/>
          </a:p>
        </p:txBody>
      </p:sp>
      <p:sp>
        <p:nvSpPr>
          <p:cNvPr id="8" name="Rectangle 7"/>
          <p:cNvSpPr/>
          <p:nvPr userDrawn="1"/>
        </p:nvSpPr>
        <p:spPr bwMode="gray">
          <a:xfrm>
            <a:off x="11748699" y="639575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9" name="TextBox slide number"/>
          <p:cNvSpPr txBox="1"/>
          <p:nvPr userDrawn="1"/>
        </p:nvSpPr>
        <p:spPr bwMode="white">
          <a:xfrm>
            <a:off x="11748739"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467"/>
            <a:fld id="{6EA5B71A-1B18-4E34-A48F-65DC4937AA99}" type="slidenum">
              <a:rPr lang="en-US" smtClean="0">
                <a:solidFill>
                  <a:prstClr val="white"/>
                </a:solidFill>
              </a:rPr>
              <a:pPr defTabSz="1217467"/>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21" y="5505444"/>
            <a:ext cx="1330737" cy="443301"/>
          </a:xfrm>
          <a:prstGeom prst="rect">
            <a:avLst/>
          </a:prstGeom>
        </p:spPr>
      </p:pic>
    </p:spTree>
    <p:extLst>
      <p:ext uri="{BB962C8B-B14F-4D97-AF65-F5344CB8AC3E}">
        <p14:creationId xmlns:p14="http://schemas.microsoft.com/office/powerpoint/2010/main" val="320077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w/Image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467" rtl="0" eaLnBrk="1" latinLnBrk="0" hangingPunct="1">
              <a:lnSpc>
                <a:spcPct val="100000"/>
              </a:lnSpc>
              <a:spcBef>
                <a:spcPct val="0"/>
              </a:spcBef>
              <a:buNone/>
              <a:tabLst>
                <a:tab pos="1217467"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20" tIns="45661" rIns="91320" bIns="45661" numCol="1" anchor="t" anchorCtr="0" compatLnSpc="1">
            <a:prstTxWarp prst="textNoShape">
              <a:avLst/>
            </a:prstTxWarp>
          </a:bodyPr>
          <a:lstStyle/>
          <a:p>
            <a:pPr defTabSz="1217467"/>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211" indent="-171211">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733" indent="-22828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898"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593" indent="-1564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631"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20" tIns="45661" rIns="91320" bIns="45661"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94" y="6330351"/>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20" tIns="45661" rIns="91320" bIns="45661"/>
          <a:lstStyle>
            <a:lvl1pPr marL="0" indent="0">
              <a:buNone/>
              <a:defRPr sz="100">
                <a:no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383351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Photo + Statement">
    <p:spTree>
      <p:nvGrpSpPr>
        <p:cNvPr id="1" name=""/>
        <p:cNvGrpSpPr/>
        <p:nvPr/>
      </p:nvGrpSpPr>
      <p:grpSpPr>
        <a:xfrm>
          <a:off x="0" y="0"/>
          <a:ext cx="0" cy="0"/>
          <a:chOff x="0" y="0"/>
          <a:chExt cx="0" cy="0"/>
        </a:xfrm>
      </p:grpSpPr>
      <p:sp>
        <p:nvSpPr>
          <p:cNvPr id="6" name="Picture Placeholder 8"/>
          <p:cNvSpPr>
            <a:spLocks noGrp="1"/>
          </p:cNvSpPr>
          <p:nvPr>
            <p:ph type="pic" sz="quarter" idx="16"/>
          </p:nvPr>
        </p:nvSpPr>
        <p:spPr>
          <a:xfrm>
            <a:off x="3" y="0"/>
            <a:ext cx="12188824" cy="6858000"/>
          </a:xfrm>
          <a:prstGeom prst="rect">
            <a:avLst/>
          </a:prstGeom>
        </p:spPr>
        <p:txBody>
          <a:bodyPr lIns="91320" tIns="45661" rIns="91320" bIns="45661" anchor="ctr"/>
          <a:lstStyle>
            <a:lvl1pPr marL="0" indent="0" algn="ctr">
              <a:buNone/>
              <a:defRPr sz="2400">
                <a:solidFill>
                  <a:schemeClr val="accent1"/>
                </a:solidFill>
              </a:defRPr>
            </a:lvl1pPr>
          </a:lstStyle>
          <a:p>
            <a:endParaRPr lang="en-US" dirty="0"/>
          </a:p>
        </p:txBody>
      </p:sp>
      <p:sp>
        <p:nvSpPr>
          <p:cNvPr id="15" name="Footer Placeholder 14"/>
          <p:cNvSpPr>
            <a:spLocks noGrp="1"/>
          </p:cNvSpPr>
          <p:nvPr>
            <p:ph type="ftr" sz="quarter" idx="10"/>
          </p:nvPr>
        </p:nvSpPr>
        <p:spPr/>
        <p:txBody>
          <a:bodyPr/>
          <a:lstStyle>
            <a:lvl1pPr>
              <a:defRPr>
                <a:solidFill>
                  <a:schemeClr val="bg1"/>
                </a:solidFill>
              </a:defRPr>
            </a:lvl1pPr>
          </a:lstStyle>
          <a:p>
            <a:r>
              <a:rPr lang="en-US" sz="1100" dirty="0" smtClean="0">
                <a:solidFill>
                  <a:prstClr val="white"/>
                </a:solidFill>
                <a:cs typeface="Arial" pitchFamily="34" charset="0"/>
              </a:rPr>
              <a:t>2015 Lenovo Internal. All rights reserved.</a:t>
            </a:r>
            <a:endParaRPr lang="en-US" sz="1100" dirty="0">
              <a:solidFill>
                <a:prstClr val="white"/>
              </a:solidFill>
              <a:cs typeface="Arial" pitchFamily="34" charset="0"/>
            </a:endParaRPr>
          </a:p>
        </p:txBody>
      </p:sp>
      <p:sp>
        <p:nvSpPr>
          <p:cNvPr id="8" name="Rectangle 7"/>
          <p:cNvSpPr/>
          <p:nvPr userDrawn="1"/>
        </p:nvSpPr>
        <p:spPr bwMode="gray">
          <a:xfrm>
            <a:off x="11748699" y="639575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9" name="TextBox slide number"/>
          <p:cNvSpPr txBox="1"/>
          <p:nvPr userDrawn="1"/>
        </p:nvSpPr>
        <p:spPr bwMode="white">
          <a:xfrm>
            <a:off x="11748739"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467"/>
            <a:fld id="{6EA5B71A-1B18-4E34-A48F-65DC4937AA99}" type="slidenum">
              <a:rPr lang="en-US" smtClean="0">
                <a:solidFill>
                  <a:prstClr val="white"/>
                </a:solidFill>
              </a:rPr>
              <a:pPr defTabSz="1217467"/>
              <a:t>‹#›</a:t>
            </a:fld>
            <a:endParaRPr lang="en-US" dirty="0" smtClean="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21" y="5505444"/>
            <a:ext cx="1330737" cy="443301"/>
          </a:xfrm>
          <a:prstGeom prst="rect">
            <a:avLst/>
          </a:prstGeom>
        </p:spPr>
      </p:pic>
      <p:sp>
        <p:nvSpPr>
          <p:cNvPr id="13" name="Text Placeholder 5"/>
          <p:cNvSpPr>
            <a:spLocks noGrp="1"/>
          </p:cNvSpPr>
          <p:nvPr>
            <p:ph type="body" sz="quarter" idx="19"/>
          </p:nvPr>
        </p:nvSpPr>
        <p:spPr bwMode="invGray">
          <a:xfrm>
            <a:off x="569020" y="151556"/>
            <a:ext cx="4422615" cy="39216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lIns="91320" tIns="45661" rIns="91320" bIns="45661"/>
          <a:lstStyle>
            <a:lvl1pPr marL="0" indent="0">
              <a:buNone/>
              <a:defRPr sz="100">
                <a:noFill/>
              </a:defRPr>
            </a:lvl1pPr>
          </a:lstStyle>
          <a:p>
            <a:pPr lvl="0"/>
            <a:r>
              <a:rPr lang="en-US" dirty="0" smtClean="0"/>
              <a:t>Click to edit Master text styles</a:t>
            </a:r>
            <a:endParaRPr lang="en-US" dirty="0"/>
          </a:p>
        </p:txBody>
      </p:sp>
      <p:sp>
        <p:nvSpPr>
          <p:cNvPr id="14" name="Text Placeholder 3"/>
          <p:cNvSpPr>
            <a:spLocks noGrp="1"/>
          </p:cNvSpPr>
          <p:nvPr>
            <p:ph type="body" sz="quarter" idx="18" hasCustomPrompt="1"/>
          </p:nvPr>
        </p:nvSpPr>
        <p:spPr>
          <a:xfrm>
            <a:off x="2" y="3525796"/>
            <a:ext cx="7884014" cy="2290805"/>
          </a:xfrm>
          <a:prstGeom prst="rect">
            <a:avLst/>
          </a:prstGeom>
          <a:solidFill>
            <a:srgbClr val="FFFFFF">
              <a:alpha val="75000"/>
            </a:srgbClr>
          </a:solidFill>
        </p:spPr>
        <p:txBody>
          <a:bodyPr lIns="547960" tIns="182640" rIns="547960" bIns="182640" anchor="ctr">
            <a:normAutofit/>
          </a:bodyPr>
          <a:lstStyle>
            <a:lvl1pPr marL="0" indent="0">
              <a:lnSpc>
                <a:spcPct val="100000"/>
              </a:lnSpc>
              <a:buFont typeface="Arial" panose="020B0604020202020204" pitchFamily="34" charset="0"/>
              <a:buNone/>
              <a:defRPr sz="2700">
                <a:solidFill>
                  <a:schemeClr val="tx1"/>
                </a:solidFill>
              </a:defRPr>
            </a:lvl1pPr>
            <a:lvl2pPr marL="340892" indent="0">
              <a:buNone/>
              <a:defRPr/>
            </a:lvl2pPr>
            <a:lvl3pPr marL="678609" indent="0">
              <a:buNone/>
              <a:defRPr/>
            </a:lvl3pPr>
            <a:lvl4pPr marL="965587" indent="0">
              <a:buNone/>
              <a:defRPr/>
            </a:lvl4pPr>
            <a:lvl5pPr marL="1144737" indent="0">
              <a:buNone/>
              <a:defRPr/>
            </a:lvl5pPr>
          </a:lstStyle>
          <a:p>
            <a:pPr lvl="0"/>
            <a:r>
              <a:rPr lang="en-US" dirty="0" smtClean="0"/>
              <a:t>Click to edit text</a:t>
            </a:r>
            <a:endParaRPr lang="en-US" dirty="0"/>
          </a:p>
        </p:txBody>
      </p:sp>
    </p:spTree>
    <p:extLst>
      <p:ext uri="{BB962C8B-B14F-4D97-AF65-F5344CB8AC3E}">
        <p14:creationId xmlns:p14="http://schemas.microsoft.com/office/powerpoint/2010/main" val="2338223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Quote Layout - Sapphire">
    <p:bg>
      <p:bgPr>
        <a:solidFill>
          <a:schemeClr val="bg1"/>
        </a:solidFill>
        <a:effectLst/>
      </p:bgPr>
    </p:bg>
    <p:spTree>
      <p:nvGrpSpPr>
        <p:cNvPr id="1" name=""/>
        <p:cNvGrpSpPr/>
        <p:nvPr/>
      </p:nvGrpSpPr>
      <p:grpSpPr>
        <a:xfrm>
          <a:off x="0" y="0"/>
          <a:ext cx="0" cy="0"/>
          <a:chOff x="0" y="0"/>
          <a:chExt cx="0" cy="0"/>
        </a:xfrm>
      </p:grpSpPr>
      <p:sp>
        <p:nvSpPr>
          <p:cNvPr id="32" name="Rectangle 3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20" name="Footer Placeholder 19"/>
          <p:cNvSpPr>
            <a:spLocks noGrp="1"/>
          </p:cNvSpPr>
          <p:nvPr>
            <p:ph type="ftr" sz="quarter" idx="13"/>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grpSp>
        <p:nvGrpSpPr>
          <p:cNvPr id="8" name="Group 7"/>
          <p:cNvGrpSpPr/>
          <p:nvPr userDrawn="1"/>
        </p:nvGrpSpPr>
        <p:grpSpPr bwMode="gray">
          <a:xfrm>
            <a:off x="1828210" y="993484"/>
            <a:ext cx="8535661" cy="4341743"/>
            <a:chOff x="1828170" y="1258957"/>
            <a:chExt cx="8535661" cy="4341742"/>
          </a:xfrm>
        </p:grpSpPr>
        <p:sp>
          <p:nvSpPr>
            <p:cNvPr id="9"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10" name="Rounded Rectangle 9"/>
            <p:cNvSpPr/>
            <p:nvPr userDrawn="1"/>
          </p:nvSpPr>
          <p:spPr bwMode="gray">
            <a:xfrm>
              <a:off x="1828170" y="1258957"/>
              <a:ext cx="8535661" cy="3893151"/>
            </a:xfrm>
            <a:prstGeom prst="roundRect">
              <a:avLst>
                <a:gd name="adj" fmla="val 54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467"/>
              <a:endParaRPr lang="en-US">
                <a:solidFill>
                  <a:prstClr val="white"/>
                </a:solidFill>
              </a:endParaRPr>
            </a:p>
          </p:txBody>
        </p:sp>
      </p:grpSp>
      <p:sp>
        <p:nvSpPr>
          <p:cNvPr id="15" name="Text Placeholder 107"/>
          <p:cNvSpPr>
            <a:spLocks noGrp="1"/>
          </p:cNvSpPr>
          <p:nvPr>
            <p:ph type="body" sz="quarter" idx="18" hasCustomPrompt="1"/>
          </p:nvPr>
        </p:nvSpPr>
        <p:spPr bwMode="white">
          <a:xfrm>
            <a:off x="2042663" y="1276367"/>
            <a:ext cx="8106674" cy="3242641"/>
          </a:xfrm>
          <a:prstGeom prst="rect">
            <a:avLst/>
          </a:prstGeom>
        </p:spPr>
        <p:txBody>
          <a:bodyPr lIns="91320" tIns="45661" rIns="91320" bIns="45661" anchor="ctr">
            <a:normAutofit/>
          </a:bodyPr>
          <a:lstStyle>
            <a:lvl1pPr marL="0" indent="0" algn="ctr">
              <a:lnSpc>
                <a:spcPct val="100000"/>
              </a:lnSpc>
              <a:buNone/>
              <a:defRPr sz="3600">
                <a:solidFill>
                  <a:schemeClr val="bg1"/>
                </a:solidFill>
              </a:defRPr>
            </a:lvl1pPr>
            <a:lvl2pPr marL="340892" indent="0" algn="ctr">
              <a:buNone/>
              <a:defRPr>
                <a:solidFill>
                  <a:schemeClr val="bg1"/>
                </a:solidFill>
              </a:defRPr>
            </a:lvl2pPr>
            <a:lvl3pPr marL="678609" indent="0" algn="ctr">
              <a:buNone/>
              <a:defRPr>
                <a:solidFill>
                  <a:schemeClr val="bg1"/>
                </a:solidFill>
              </a:defRPr>
            </a:lvl3pPr>
            <a:lvl4pPr marL="965587" indent="0" algn="ctr">
              <a:buNone/>
              <a:defRPr>
                <a:solidFill>
                  <a:schemeClr val="bg1"/>
                </a:solidFill>
              </a:defRPr>
            </a:lvl4pPr>
            <a:lvl5pPr marL="1144737" indent="0" algn="ctr">
              <a:buNone/>
              <a:defRPr>
                <a:solidFill>
                  <a:schemeClr val="bg1"/>
                </a:solidFill>
              </a:defRPr>
            </a:lvl5pPr>
          </a:lstStyle>
          <a:p>
            <a:pPr lvl="0"/>
            <a:r>
              <a:rPr lang="en-US" dirty="0" smtClean="0"/>
              <a:t>Click to edit quote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6013484"/>
            <a:ext cx="10058400" cy="681925"/>
          </a:xfrm>
          <a:prstGeom prst="rect">
            <a:avLst/>
          </a:prstGeom>
        </p:spPr>
      </p:pic>
      <p:sp>
        <p:nvSpPr>
          <p:cNvPr id="17" name="Text Placeholder 110"/>
          <p:cNvSpPr>
            <a:spLocks noGrp="1"/>
          </p:cNvSpPr>
          <p:nvPr>
            <p:ph type="body" sz="quarter" idx="19" hasCustomPrompt="1"/>
          </p:nvPr>
        </p:nvSpPr>
        <p:spPr>
          <a:xfrm>
            <a:off x="2042663" y="5555975"/>
            <a:ext cx="8106674" cy="876300"/>
          </a:xfrm>
          <a:prstGeom prst="rect">
            <a:avLst/>
          </a:prstGeom>
        </p:spPr>
        <p:txBody>
          <a:bodyPr lIns="91320" tIns="45661" rIns="91320" bIns="45661"/>
          <a:lstStyle>
            <a:lvl1pPr marL="0" indent="0" algn="ctr">
              <a:buNone/>
              <a:defRPr sz="2400" b="1">
                <a:solidFill>
                  <a:schemeClr val="tx1"/>
                </a:solidFill>
              </a:defRPr>
            </a:lvl1pPr>
            <a:lvl2pPr marL="340892" indent="0">
              <a:buNone/>
              <a:defRPr/>
            </a:lvl2pPr>
            <a:lvl3pPr marL="678609" indent="0">
              <a:buNone/>
              <a:defRPr/>
            </a:lvl3pPr>
            <a:lvl4pPr marL="965587" indent="0">
              <a:buNone/>
              <a:defRPr/>
            </a:lvl4pPr>
            <a:lvl5pPr marL="1144737" indent="0">
              <a:buNone/>
              <a:defRPr/>
            </a:lvl5pPr>
          </a:lstStyle>
          <a:p>
            <a:pPr lvl="0"/>
            <a:r>
              <a:rPr lang="en-US" dirty="0" smtClean="0"/>
              <a:t>Click to edit quote source</a:t>
            </a:r>
            <a:endParaRPr lang="en-US" dirty="0"/>
          </a:p>
        </p:txBody>
      </p:sp>
      <p:grpSp>
        <p:nvGrpSpPr>
          <p:cNvPr id="18" name="Group 17"/>
          <p:cNvGrpSpPr/>
          <p:nvPr userDrawn="1"/>
        </p:nvGrpSpPr>
        <p:grpSpPr>
          <a:xfrm>
            <a:off x="5800725" y="4633175"/>
            <a:ext cx="590550" cy="104775"/>
            <a:chOff x="5738813" y="4606631"/>
            <a:chExt cx="590550" cy="104775"/>
          </a:xfrm>
          <a:solidFill>
            <a:schemeClr val="accent5"/>
          </a:solidFill>
        </p:grpSpPr>
        <p:sp>
          <p:nvSpPr>
            <p:cNvPr id="19" name="Oval 18"/>
            <p:cNvSpPr/>
            <p:nvPr userDrawn="1"/>
          </p:nvSpPr>
          <p:spPr>
            <a:xfrm>
              <a:off x="5738813"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467"/>
              <a:endParaRPr lang="en-US">
                <a:solidFill>
                  <a:prstClr val="white"/>
                </a:solidFill>
              </a:endParaRPr>
            </a:p>
          </p:txBody>
        </p:sp>
        <p:sp>
          <p:nvSpPr>
            <p:cNvPr id="21" name="Oval 20"/>
            <p:cNvSpPr/>
            <p:nvPr userDrawn="1"/>
          </p:nvSpPr>
          <p:spPr>
            <a:xfrm>
              <a:off x="5981700"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467"/>
              <a:endParaRPr lang="en-US">
                <a:solidFill>
                  <a:prstClr val="white"/>
                </a:solidFill>
              </a:endParaRPr>
            </a:p>
          </p:txBody>
        </p:sp>
        <p:sp>
          <p:nvSpPr>
            <p:cNvPr id="22" name="Oval 21"/>
            <p:cNvSpPr/>
            <p:nvPr userDrawn="1"/>
          </p:nvSpPr>
          <p:spPr>
            <a:xfrm>
              <a:off x="6224588"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467"/>
              <a:endParaRPr lang="en-US">
                <a:solidFill>
                  <a:prstClr val="white"/>
                </a:solidFill>
              </a:endParaRPr>
            </a:p>
          </p:txBody>
        </p:sp>
      </p:grpSp>
      <p:grpSp>
        <p:nvGrpSpPr>
          <p:cNvPr id="23" name="Group 22"/>
          <p:cNvGrpSpPr/>
          <p:nvPr userDrawn="1"/>
        </p:nvGrpSpPr>
        <p:grpSpPr bwMode="gray">
          <a:xfrm>
            <a:off x="5853433" y="734092"/>
            <a:ext cx="485134" cy="485135"/>
            <a:chOff x="5853433" y="734066"/>
            <a:chExt cx="485134" cy="485134"/>
          </a:xfrm>
        </p:grpSpPr>
        <p:sp>
          <p:nvSpPr>
            <p:cNvPr id="24" name="Oval 23"/>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sp>
          <p:nvSpPr>
            <p:cNvPr id="25"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grpSp>
      <p:sp>
        <p:nvSpPr>
          <p:cNvPr id="29" name="Rectangle 28"/>
          <p:cNvSpPr/>
          <p:nvPr userDrawn="1"/>
        </p:nvSpPr>
        <p:spPr bwMode="gray">
          <a:xfrm>
            <a:off x="11748699" y="639575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30" name="TextBox slide number"/>
          <p:cNvSpPr txBox="1"/>
          <p:nvPr userDrawn="1"/>
        </p:nvSpPr>
        <p:spPr bwMode="white">
          <a:xfrm>
            <a:off x="11748739"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467"/>
            <a:fld id="{6EA5B71A-1B18-4E34-A48F-65DC4937AA99}" type="slidenum">
              <a:rPr lang="en-US" smtClean="0">
                <a:solidFill>
                  <a:prstClr val="white"/>
                </a:solidFill>
              </a:rPr>
              <a:pPr defTabSz="1217467"/>
              <a:t>‹#›</a:t>
            </a:fld>
            <a:endParaRPr lang="en-US" dirty="0" smtClean="0">
              <a:solidFill>
                <a:prstClr val="white"/>
              </a:solidFill>
            </a:endParaRPr>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21" y="5505444"/>
            <a:ext cx="1330737" cy="443301"/>
          </a:xfrm>
          <a:prstGeom prst="rect">
            <a:avLst/>
          </a:prstGeom>
        </p:spPr>
      </p:pic>
    </p:spTree>
    <p:extLst>
      <p:ext uri="{BB962C8B-B14F-4D97-AF65-F5344CB8AC3E}">
        <p14:creationId xmlns:p14="http://schemas.microsoft.com/office/powerpoint/2010/main" val="191099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Content w/Product - No Background">
    <p:bg>
      <p:bgPr>
        <a:solidFill>
          <a:schemeClr val="bg1"/>
        </a:solidFill>
        <a:effectLst/>
      </p:bgPr>
    </p:bg>
    <p:spTree>
      <p:nvGrpSpPr>
        <p:cNvPr id="1" name=""/>
        <p:cNvGrpSpPr/>
        <p:nvPr/>
      </p:nvGrpSpPr>
      <p:grpSpPr>
        <a:xfrm>
          <a:off x="0" y="0"/>
          <a:ext cx="0" cy="0"/>
          <a:chOff x="0" y="0"/>
          <a:chExt cx="0" cy="0"/>
        </a:xfrm>
      </p:grpSpPr>
      <p:sp>
        <p:nvSpPr>
          <p:cNvPr id="71" name="Rectangle 7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20" tIns="45661" rIns="91320" bIns="45661"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sp>
        <p:nvSpPr>
          <p:cNvPr id="20" name="Footer Placeholder 19"/>
          <p:cNvSpPr>
            <a:spLocks noGrp="1"/>
          </p:cNvSpPr>
          <p:nvPr>
            <p:ph type="ftr" sz="quarter" idx="13"/>
          </p:nvPr>
        </p:nvSpPr>
        <p:spPr>
          <a:xfrm>
            <a:off x="548679" y="6381621"/>
            <a:ext cx="2413343" cy="338555"/>
          </a:xfrm>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sp>
        <p:nvSpPr>
          <p:cNvPr id="64" name="Picture Placeholder 186"/>
          <p:cNvSpPr>
            <a:spLocks noGrp="1"/>
          </p:cNvSpPr>
          <p:nvPr>
            <p:ph type="pic" sz="quarter" idx="15"/>
          </p:nvPr>
        </p:nvSpPr>
        <p:spPr>
          <a:xfrm>
            <a:off x="548679" y="556260"/>
            <a:ext cx="6048375" cy="5579363"/>
          </a:xfrm>
          <a:prstGeom prst="rect">
            <a:avLst/>
          </a:prstGeom>
        </p:spPr>
        <p:txBody>
          <a:bodyPr lIns="91320" tIns="45661" rIns="91320" bIns="45661"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211" indent="-171211">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733" indent="-22828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898"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593" indent="-1564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631"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7" name="Rectangle 66"/>
          <p:cNvSpPr/>
          <p:nvPr userDrawn="1"/>
        </p:nvSpPr>
        <p:spPr bwMode="gray">
          <a:xfrm>
            <a:off x="11748699" y="639575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68" name="TextBox slide number"/>
          <p:cNvSpPr txBox="1"/>
          <p:nvPr userDrawn="1"/>
        </p:nvSpPr>
        <p:spPr bwMode="white">
          <a:xfrm>
            <a:off x="11748739"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467"/>
            <a:fld id="{6EA5B71A-1B18-4E34-A48F-65DC4937AA99}" type="slidenum">
              <a:rPr lang="en-US" smtClean="0">
                <a:solidFill>
                  <a:prstClr val="white"/>
                </a:solidFill>
              </a:rPr>
              <a:pPr defTabSz="1217467"/>
              <a:t>‹#›</a:t>
            </a:fld>
            <a:endParaRPr lang="en-US" dirty="0" smtClean="0">
              <a:solidFill>
                <a:prstClr val="white"/>
              </a:solidFill>
            </a:endParaRPr>
          </a:p>
        </p:txBody>
      </p:sp>
      <p:pic>
        <p:nvPicPr>
          <p:cNvPr id="69" name="Picture 6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21" y="5505444"/>
            <a:ext cx="1330737" cy="443301"/>
          </a:xfrm>
          <a:prstGeom prst="rect">
            <a:avLst/>
          </a:prstGeom>
        </p:spPr>
      </p:pic>
      <p:cxnSp>
        <p:nvCxnSpPr>
          <p:cNvPr id="70" name="Straight Connector 69"/>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634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ontent w/Product - With Background">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20" tIns="45661" rIns="91320" bIns="45661"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sp>
        <p:nvSpPr>
          <p:cNvPr id="20" name="Footer Placeholder 19"/>
          <p:cNvSpPr>
            <a:spLocks noGrp="1"/>
          </p:cNvSpPr>
          <p:nvPr>
            <p:ph type="ftr" sz="quarter" idx="13"/>
          </p:nvPr>
        </p:nvSpPr>
        <p:spPr>
          <a:xfrm>
            <a:off x="548679" y="6381621"/>
            <a:ext cx="2413343" cy="338555"/>
          </a:xfrm>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cxnSp>
        <p:nvCxnSpPr>
          <p:cNvPr id="63" name="Straight Connector 62"/>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Picture Placeholder 186"/>
          <p:cNvSpPr>
            <a:spLocks noGrp="1"/>
          </p:cNvSpPr>
          <p:nvPr>
            <p:ph type="pic" sz="quarter" idx="15"/>
          </p:nvPr>
        </p:nvSpPr>
        <p:spPr>
          <a:xfrm>
            <a:off x="548679" y="556260"/>
            <a:ext cx="6048375" cy="5579363"/>
          </a:xfrm>
          <a:prstGeom prst="rect">
            <a:avLst/>
          </a:prstGeom>
        </p:spPr>
        <p:txBody>
          <a:bodyPr lIns="91320" tIns="45661" rIns="91320" bIns="45661"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211" indent="-171211">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733" indent="-228280">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898"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593" indent="-15640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631" indent="-150078">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bwMode="gray">
          <a:xfrm>
            <a:off x="11748699" y="639575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23" name="TextBox slide number"/>
          <p:cNvSpPr txBox="1"/>
          <p:nvPr userDrawn="1"/>
        </p:nvSpPr>
        <p:spPr bwMode="white">
          <a:xfrm>
            <a:off x="11748739"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467"/>
            <a:fld id="{6EA5B71A-1B18-4E34-A48F-65DC4937AA99}" type="slidenum">
              <a:rPr lang="en-US" smtClean="0">
                <a:solidFill>
                  <a:prstClr val="white"/>
                </a:solidFill>
              </a:rPr>
              <a:pPr defTabSz="1217467"/>
              <a:t>‹#›</a:t>
            </a:fld>
            <a:endParaRPr lang="en-US" dirty="0" smtClean="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21" y="5505444"/>
            <a:ext cx="1330737" cy="443301"/>
          </a:xfrm>
          <a:prstGeom prst="rect">
            <a:avLst/>
          </a:prstGeom>
        </p:spPr>
      </p:pic>
    </p:spTree>
    <p:extLst>
      <p:ext uri="{BB962C8B-B14F-4D97-AF65-F5344CB8AC3E}">
        <p14:creationId xmlns:p14="http://schemas.microsoft.com/office/powerpoint/2010/main" val="379351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Chart Slide - No Background">
    <p:spTree>
      <p:nvGrpSpPr>
        <p:cNvPr id="1" name=""/>
        <p:cNvGrpSpPr/>
        <p:nvPr/>
      </p:nvGrpSpPr>
      <p:grpSpPr>
        <a:xfrm>
          <a:off x="0" y="0"/>
          <a:ext cx="0" cy="0"/>
          <a:chOff x="0" y="0"/>
          <a:chExt cx="0" cy="0"/>
        </a:xfrm>
      </p:grpSpPr>
      <p:sp>
        <p:nvSpPr>
          <p:cNvPr id="14" name="Footer Placeholder 13"/>
          <p:cNvSpPr>
            <a:spLocks noGrp="1"/>
          </p:cNvSpPr>
          <p:nvPr>
            <p:ph type="ftr" sz="quarter" idx="11"/>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467" rtl="0" eaLnBrk="1" latinLnBrk="0" hangingPunct="1">
              <a:lnSpc>
                <a:spcPct val="100000"/>
              </a:lnSpc>
              <a:spcBef>
                <a:spcPct val="0"/>
              </a:spcBef>
              <a:buNone/>
              <a:tabLst>
                <a:tab pos="1217467"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20" tIns="45661" rIns="91320" bIns="45661" numCol="1" anchor="t" anchorCtr="0" compatLnSpc="1">
            <a:prstTxWarp prst="textNoShape">
              <a:avLst/>
            </a:prstTxWarp>
          </a:bodyPr>
          <a:lstStyle/>
          <a:p>
            <a:pPr defTabSz="1217467"/>
            <a:endParaRPr lang="en-US">
              <a:solidFill>
                <a:srgbClr val="000000"/>
              </a:solidFill>
            </a:endParaRPr>
          </a:p>
        </p:txBody>
      </p:sp>
      <p:sp>
        <p:nvSpPr>
          <p:cNvPr id="15" name="Rectangle 14"/>
          <p:cNvSpPr/>
          <p:nvPr userDrawn="1"/>
        </p:nvSpPr>
        <p:spPr bwMode="gray">
          <a:xfrm>
            <a:off x="11748699" y="639575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18" name="TextBox slide number"/>
          <p:cNvSpPr txBox="1"/>
          <p:nvPr userDrawn="1"/>
        </p:nvSpPr>
        <p:spPr bwMode="white">
          <a:xfrm>
            <a:off x="11748739"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467"/>
            <a:fld id="{6EA5B71A-1B18-4E34-A48F-65DC4937AA99}" type="slidenum">
              <a:rPr lang="en-US" smtClean="0">
                <a:solidFill>
                  <a:prstClr val="white"/>
                </a:solidFill>
              </a:rPr>
              <a:pPr defTabSz="1217467"/>
              <a:t>‹#›</a:t>
            </a:fld>
            <a:endParaRPr lang="en-US" dirty="0" smtClean="0">
              <a:solidFill>
                <a:prstClr val="white"/>
              </a:solidFill>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21" y="5505444"/>
            <a:ext cx="1330737" cy="443301"/>
          </a:xfrm>
          <a:prstGeom prst="rect">
            <a:avLst/>
          </a:prstGeom>
        </p:spPr>
      </p:pic>
      <p:sp>
        <p:nvSpPr>
          <p:cNvPr id="9" name="Chart Placeholder 2"/>
          <p:cNvSpPr>
            <a:spLocks noGrp="1"/>
          </p:cNvSpPr>
          <p:nvPr>
            <p:ph type="chart" sz="quarter" idx="10" hasCustomPrompt="1"/>
          </p:nvPr>
        </p:nvSpPr>
        <p:spPr bwMode="gray">
          <a:xfrm>
            <a:off x="548641" y="1179577"/>
            <a:ext cx="11073385" cy="5212835"/>
          </a:xfrm>
          <a:prstGeom prst="rect">
            <a:avLst/>
          </a:prstGeom>
        </p:spPr>
        <p:txBody>
          <a:bodyPr lIns="121739" tIns="852212" rIns="121739" bIns="60869"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Tree>
    <p:extLst>
      <p:ext uri="{BB962C8B-B14F-4D97-AF65-F5344CB8AC3E}">
        <p14:creationId xmlns:p14="http://schemas.microsoft.com/office/powerpoint/2010/main" val="1093986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hart Slide - With Background">
    <p:spTree>
      <p:nvGrpSpPr>
        <p:cNvPr id="1" name=""/>
        <p:cNvGrpSpPr/>
        <p:nvPr/>
      </p:nvGrpSpPr>
      <p:grpSpPr>
        <a:xfrm>
          <a:off x="0" y="0"/>
          <a:ext cx="0" cy="0"/>
          <a:chOff x="0" y="0"/>
          <a:chExt cx="0" cy="0"/>
        </a:xfrm>
      </p:grpSpPr>
      <p:sp>
        <p:nvSpPr>
          <p:cNvPr id="3" name="Chart Placeholder 2"/>
          <p:cNvSpPr>
            <a:spLocks noGrp="1"/>
          </p:cNvSpPr>
          <p:nvPr>
            <p:ph type="chart" sz="quarter" idx="10" hasCustomPrompt="1"/>
          </p:nvPr>
        </p:nvSpPr>
        <p:spPr bwMode="gray">
          <a:xfrm>
            <a:off x="548641" y="1179577"/>
            <a:ext cx="11073385" cy="5212835"/>
          </a:xfrm>
          <a:prstGeom prst="rect">
            <a:avLst/>
          </a:prstGeom>
        </p:spPr>
        <p:txBody>
          <a:bodyPr lIns="121739" tIns="852212" rIns="121739" bIns="60869"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467" rtl="0" eaLnBrk="1" latinLnBrk="0" hangingPunct="1">
              <a:lnSpc>
                <a:spcPct val="100000"/>
              </a:lnSpc>
              <a:spcBef>
                <a:spcPct val="0"/>
              </a:spcBef>
              <a:buNone/>
              <a:tabLst>
                <a:tab pos="1217467"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20" tIns="45661" rIns="91320" bIns="45661" numCol="1" anchor="t" anchorCtr="0" compatLnSpc="1">
            <a:prstTxWarp prst="textNoShape">
              <a:avLst/>
            </a:prstTxWarp>
          </a:bodyPr>
          <a:lstStyle/>
          <a:p>
            <a:pPr defTabSz="1217467"/>
            <a:endParaRPr lang="en-US">
              <a:solidFill>
                <a:srgbClr val="000000"/>
              </a:solidFill>
            </a:endParaRPr>
          </a:p>
        </p:txBody>
      </p:sp>
    </p:spTree>
    <p:extLst>
      <p:ext uri="{BB962C8B-B14F-4D97-AF65-F5344CB8AC3E}">
        <p14:creationId xmlns:p14="http://schemas.microsoft.com/office/powerpoint/2010/main" val="242711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198"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62"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198"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916" indent="0" algn="ctr">
              <a:buNone/>
              <a:defRPr>
                <a:solidFill>
                  <a:schemeClr val="tx1">
                    <a:tint val="75000"/>
                  </a:schemeClr>
                </a:solidFill>
              </a:defRPr>
            </a:lvl2pPr>
            <a:lvl3pPr marL="1217832" indent="0" algn="ctr">
              <a:buNone/>
              <a:defRPr>
                <a:solidFill>
                  <a:schemeClr val="tx1">
                    <a:tint val="75000"/>
                  </a:schemeClr>
                </a:solidFill>
              </a:defRPr>
            </a:lvl3pPr>
            <a:lvl4pPr marL="1826112" indent="0" algn="ctr">
              <a:buNone/>
              <a:defRPr>
                <a:solidFill>
                  <a:schemeClr val="tx1">
                    <a:tint val="75000"/>
                  </a:schemeClr>
                </a:solidFill>
              </a:defRPr>
            </a:lvl4pPr>
            <a:lvl5pPr marL="2435024" indent="0" algn="ctr">
              <a:buNone/>
              <a:defRPr>
                <a:solidFill>
                  <a:schemeClr val="tx1">
                    <a:tint val="75000"/>
                  </a:schemeClr>
                </a:solidFill>
              </a:defRPr>
            </a:lvl5pPr>
            <a:lvl6pPr marL="3043927" indent="0" algn="ctr">
              <a:buNone/>
              <a:defRPr>
                <a:solidFill>
                  <a:schemeClr val="tx1">
                    <a:tint val="75000"/>
                  </a:schemeClr>
                </a:solidFill>
              </a:defRPr>
            </a:lvl6pPr>
            <a:lvl7pPr marL="3652859" indent="0" algn="ctr">
              <a:buNone/>
              <a:defRPr>
                <a:solidFill>
                  <a:schemeClr val="tx1">
                    <a:tint val="75000"/>
                  </a:schemeClr>
                </a:solidFill>
              </a:defRPr>
            </a:lvl7pPr>
            <a:lvl8pPr marL="4261763" indent="0" algn="ctr">
              <a:buNone/>
              <a:defRPr>
                <a:solidFill>
                  <a:schemeClr val="tx1">
                    <a:tint val="75000"/>
                  </a:schemeClr>
                </a:solidFill>
              </a:defRPr>
            </a:lvl8pPr>
            <a:lvl9pPr marL="4870663"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hasCustomPrompt="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sp>
        <p:nvSpPr>
          <p:cNvPr id="20" name="Rectangle 19"/>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cxnSp>
        <p:nvCxnSpPr>
          <p:cNvPr id="21" name="Straight Connector 20"/>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a:xfrm rot="16200000">
            <a:off x="10583674" y="3056146"/>
            <a:ext cx="2412867" cy="803787"/>
          </a:xfrm>
          <a:prstGeom prst="rect">
            <a:avLst/>
          </a:prstGeom>
        </p:spPr>
      </p:pic>
    </p:spTree>
    <p:extLst>
      <p:ext uri="{BB962C8B-B14F-4D97-AF65-F5344CB8AC3E}">
        <p14:creationId xmlns:p14="http://schemas.microsoft.com/office/powerpoint/2010/main" val="56750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hart Slide - With Background &amp; Shelf">
    <p:spTree>
      <p:nvGrpSpPr>
        <p:cNvPr id="1" name=""/>
        <p:cNvGrpSpPr/>
        <p:nvPr/>
      </p:nvGrpSpPr>
      <p:grpSpPr>
        <a:xfrm>
          <a:off x="0" y="0"/>
          <a:ext cx="0" cy="0"/>
          <a:chOff x="0" y="0"/>
          <a:chExt cx="0" cy="0"/>
        </a:xfrm>
      </p:grpSpPr>
      <p:sp>
        <p:nvSpPr>
          <p:cNvPr id="12" name="Rectangle 1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3" name="Chart Placeholder 2"/>
          <p:cNvSpPr>
            <a:spLocks noGrp="1"/>
          </p:cNvSpPr>
          <p:nvPr>
            <p:ph type="chart" sz="quarter" idx="10" hasCustomPrompt="1"/>
          </p:nvPr>
        </p:nvSpPr>
        <p:spPr bwMode="gray">
          <a:xfrm>
            <a:off x="548641" y="1179577"/>
            <a:ext cx="11073385" cy="5209683"/>
          </a:xfrm>
          <a:prstGeom prst="rect">
            <a:avLst/>
          </a:prstGeom>
        </p:spPr>
        <p:txBody>
          <a:bodyPr lIns="121739" tIns="852212" rIns="121739" bIns="60869"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467" rtl="0" eaLnBrk="1" latinLnBrk="0" hangingPunct="1">
              <a:lnSpc>
                <a:spcPct val="100000"/>
              </a:lnSpc>
              <a:spcBef>
                <a:spcPct val="0"/>
              </a:spcBef>
              <a:buNone/>
              <a:tabLst>
                <a:tab pos="1217467"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20" tIns="45661" rIns="91320" bIns="45661" numCol="1" anchor="t" anchorCtr="0" compatLnSpc="1">
            <a:prstTxWarp prst="textNoShape">
              <a:avLst/>
            </a:prstTxWarp>
          </a:bodyPr>
          <a:lstStyle/>
          <a:p>
            <a:pPr defTabSz="1217467"/>
            <a:endParaRPr lang="en-US">
              <a:solidFill>
                <a:srgbClr val="000000"/>
              </a:solidFill>
            </a:endParaRPr>
          </a:p>
        </p:txBody>
      </p:sp>
      <p:sp>
        <p:nvSpPr>
          <p:cNvPr id="7" name="Rectangle 6"/>
          <p:cNvSpPr/>
          <p:nvPr userDrawn="1"/>
        </p:nvSpPr>
        <p:spPr bwMode="gray">
          <a:xfrm>
            <a:off x="11748699" y="639575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8" name="TextBox slide number"/>
          <p:cNvSpPr txBox="1"/>
          <p:nvPr userDrawn="1"/>
        </p:nvSpPr>
        <p:spPr bwMode="white">
          <a:xfrm>
            <a:off x="11748739"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467"/>
            <a:fld id="{6EA5B71A-1B18-4E34-A48F-65DC4937AA99}" type="slidenum">
              <a:rPr lang="en-US" smtClean="0">
                <a:solidFill>
                  <a:prstClr val="white"/>
                </a:solidFill>
              </a:rPr>
              <a:pPr defTabSz="1217467"/>
              <a:t>‹#›</a:t>
            </a:fld>
            <a:endParaRPr lang="en-US" dirty="0" smtClean="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21" y="5505444"/>
            <a:ext cx="1330737" cy="443301"/>
          </a:xfrm>
          <a:prstGeom prst="rect">
            <a:avLst/>
          </a:prstGeom>
        </p:spPr>
      </p:pic>
    </p:spTree>
    <p:extLst>
      <p:ext uri="{BB962C8B-B14F-4D97-AF65-F5344CB8AC3E}">
        <p14:creationId xmlns:p14="http://schemas.microsoft.com/office/powerpoint/2010/main" val="1855307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Blank Slide - No Backgroun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10" name="TextBox slide number"/>
          <p:cNvSpPr txBox="1"/>
          <p:nvPr userDrawn="1"/>
        </p:nvSpPr>
        <p:spPr bwMode="white">
          <a:xfrm>
            <a:off x="11748739"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467"/>
            <a:fld id="{6EA5B71A-1B18-4E34-A48F-65DC4937AA99}" type="slidenum">
              <a:rPr lang="en-US" smtClean="0">
                <a:solidFill>
                  <a:prstClr val="white"/>
                </a:solidFill>
              </a:rPr>
              <a:pPr defTabSz="1217467"/>
              <a:t>‹#›</a:t>
            </a:fld>
            <a:endParaRPr lang="en-US" dirty="0" smtClean="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21" y="5505444"/>
            <a:ext cx="1330737" cy="443301"/>
          </a:xfrm>
          <a:prstGeom prst="rect">
            <a:avLst/>
          </a:prstGeom>
        </p:spPr>
      </p:pic>
    </p:spTree>
    <p:extLst>
      <p:ext uri="{BB962C8B-B14F-4D97-AF65-F5344CB8AC3E}">
        <p14:creationId xmlns:p14="http://schemas.microsoft.com/office/powerpoint/2010/main" val="63283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nk Slide - With Background">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Tree>
    <p:extLst>
      <p:ext uri="{BB962C8B-B14F-4D97-AF65-F5344CB8AC3E}">
        <p14:creationId xmlns:p14="http://schemas.microsoft.com/office/powerpoint/2010/main" val="3826518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 y="893"/>
            <a:ext cx="12190415" cy="6857107"/>
          </a:xfrm>
          <a:prstGeom prst="rect">
            <a:avLst/>
          </a:prstGeom>
        </p:spPr>
      </p:pic>
      <p:grpSp>
        <p:nvGrpSpPr>
          <p:cNvPr id="4" name="Group 3"/>
          <p:cNvGrpSpPr/>
          <p:nvPr userDrawn="1"/>
        </p:nvGrpSpPr>
        <p:grpSpPr bwMode="gray">
          <a:xfrm>
            <a:off x="1828210" y="1519968"/>
            <a:ext cx="8535661" cy="4341743"/>
            <a:chOff x="1828170" y="1258957"/>
            <a:chExt cx="8535661" cy="4341742"/>
          </a:xfrm>
          <a:solidFill>
            <a:schemeClr val="bg1">
              <a:lumMod val="85000"/>
            </a:schemeClr>
          </a:solidFill>
        </p:grpSpPr>
        <p:sp>
          <p:nvSpPr>
            <p:cNvPr id="5"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467"/>
              <a:endParaRPr lang="en-US">
                <a:solidFill>
                  <a:prstClr val="white"/>
                </a:solidFill>
              </a:endParaRPr>
            </a:p>
          </p:txBody>
        </p:sp>
      </p:grpSp>
      <p:sp>
        <p:nvSpPr>
          <p:cNvPr id="2" name="Rectangle 1"/>
          <p:cNvSpPr/>
          <p:nvPr userDrawn="1"/>
        </p:nvSpPr>
        <p:spPr>
          <a:xfrm>
            <a:off x="0" y="893"/>
            <a:ext cx="12188825"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grpSp>
        <p:nvGrpSpPr>
          <p:cNvPr id="9" name="Group 8"/>
          <p:cNvGrpSpPr/>
          <p:nvPr userDrawn="1"/>
        </p:nvGrpSpPr>
        <p:grpSpPr bwMode="gray">
          <a:xfrm>
            <a:off x="5853433" y="1260585"/>
            <a:ext cx="485134" cy="485135"/>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7467"/>
              <a:endParaRPr lang="en-US">
                <a:solidFill>
                  <a:srgbClr val="000000"/>
                </a:solidFill>
              </a:endParaRPr>
            </a:p>
          </p:txBody>
        </p:sp>
      </p:grpSp>
      <p:cxnSp>
        <p:nvCxnSpPr>
          <p:cNvPr id="12" name="Straight Connector 11"/>
          <p:cNvCxnSpPr/>
          <p:nvPr userDrawn="1"/>
        </p:nvCxnSpPr>
        <p:spPr>
          <a:xfrm>
            <a:off x="2795849" y="4437853"/>
            <a:ext cx="66003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19913" y="4738255"/>
            <a:ext cx="495217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707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300860"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658247"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72842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442212"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799599"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15698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583564"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629734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6654743" y="4917112"/>
              <a:ext cx="311886"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47" name="Picture 4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45" name="Picture 9" descr="C:\Users\yhwang\Desktop\WW Design\Multimode Icons\twitter-01.png"/>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43" name="Picture 5" descr="C:\Users\yhwang\Desktop\WW Design\Multimode Icons\globe-01.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41" name="Picture 2" descr="C:\Users\yhwang\Desktop\WW Design\Multimode Icons\chain-01.png"/>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39" name="Picture 38" descr="C:\Users\yhwang\Desktop\WW Design\Multimode Icons\facebook-01.pn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37" name="Picture 7" descr="C:\Users\yhwang\Desktop\WW Design\Multimode Icons\server-01.png"/>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35" name="Picture 6" descr="C:\Users\yhwang\Desktop\WW Design\Multimode Icons\network-01.png"/>
              <p:cNvPicPr>
                <a:picLocks noChangeAspect="1" noChangeArrowheads="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467"/>
                <a:endParaRPr lang="en-US" dirty="0" smtClean="0">
                  <a:solidFill>
                    <a:prstClr val="white"/>
                  </a:solidFill>
                </a:endParaRPr>
              </a:p>
            </p:txBody>
          </p:sp>
          <p:pic>
            <p:nvPicPr>
              <p:cNvPr id="33" name="Picture 8" descr="C:\Users\yhwang\Desktop\WW Design\Multimode Icons\think_light-01.png"/>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610188" y="2009776"/>
            <a:ext cx="6971627" cy="2231536"/>
          </a:xfrm>
          <a:prstGeom prst="rect">
            <a:avLst/>
          </a:prstGeom>
        </p:spPr>
      </p:pic>
      <p:pic>
        <p:nvPicPr>
          <p:cNvPr id="51" name="Picture 50"/>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16200000">
            <a:off x="10583674" y="3056151"/>
            <a:ext cx="2412867" cy="803787"/>
          </a:xfrm>
          <a:prstGeom prst="rect">
            <a:avLst/>
          </a:prstGeom>
        </p:spPr>
      </p:pic>
    </p:spTree>
    <p:extLst>
      <p:ext uri="{BB962C8B-B14F-4D97-AF65-F5344CB8AC3E}">
        <p14:creationId xmlns:p14="http://schemas.microsoft.com/office/powerpoint/2010/main" val="393066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43354" y="46040"/>
            <a:ext cx="11579384" cy="731837"/>
          </a:xfrm>
          <a:prstGeom prst="rect">
            <a:avLst/>
          </a:prstGeom>
        </p:spPr>
        <p:txBody>
          <a:bodyPr lIns="91320" tIns="45661" rIns="91320" bIns="45661"/>
          <a:lstStyle/>
          <a:p>
            <a:r>
              <a:rPr lang="en-US" smtClean="0"/>
              <a:t>Click to edit Master title style</a:t>
            </a:r>
            <a:endParaRPr lang="en-US"/>
          </a:p>
        </p:txBody>
      </p:sp>
      <p:sp>
        <p:nvSpPr>
          <p:cNvPr id="3" name="Rectangle 35"/>
          <p:cNvSpPr>
            <a:spLocks noGrp="1" noChangeArrowheads="1"/>
          </p:cNvSpPr>
          <p:nvPr>
            <p:ph type="sldNum" sz="quarter" idx="10"/>
          </p:nvPr>
        </p:nvSpPr>
        <p:spPr>
          <a:xfrm>
            <a:off x="243354" y="6537365"/>
            <a:ext cx="488822" cy="184151"/>
          </a:xfrm>
          <a:prstGeom prst="rect">
            <a:avLst/>
          </a:prstGeom>
          <a:ln/>
        </p:spPr>
        <p:txBody>
          <a:bodyPr lIns="91320" tIns="45661" rIns="91320" bIns="45661"/>
          <a:lstStyle>
            <a:lvl1pPr>
              <a:defRPr/>
            </a:lvl1pPr>
          </a:lstStyle>
          <a:p>
            <a:pPr defTabSz="1217467"/>
            <a:fld id="{22A1A8AA-93AA-4549-90B1-E7ABE2DB8A05}" type="slidenum">
              <a:rPr lang="en-US" altLang="en-US" smtClean="0">
                <a:solidFill>
                  <a:srgbClr val="000000"/>
                </a:solidFill>
              </a:rPr>
              <a:pPr defTabSz="1217467"/>
              <a:t>‹#›</a:t>
            </a:fld>
            <a:endParaRPr lang="en-US" altLang="en-US">
              <a:solidFill>
                <a:srgbClr val="000000"/>
              </a:solidFill>
            </a:endParaRPr>
          </a:p>
        </p:txBody>
      </p:sp>
      <p:sp>
        <p:nvSpPr>
          <p:cNvPr id="4" name="Rectangle 36"/>
          <p:cNvSpPr>
            <a:spLocks noGrp="1" noChangeArrowheads="1"/>
          </p:cNvSpPr>
          <p:nvPr>
            <p:ph type="ftr" sz="quarter" idx="11"/>
          </p:nvPr>
        </p:nvSpPr>
        <p:spPr>
          <a:xfrm>
            <a:off x="548679" y="6273937"/>
            <a:ext cx="2413343" cy="553999"/>
          </a:xfrm>
          <a:ln/>
        </p:spPr>
        <p:txBody>
          <a:bodyPr/>
          <a:lstStyle>
            <a:lvl1pPr>
              <a:defRPr/>
            </a:lvl1pPr>
          </a:lstStyle>
          <a:p>
            <a:pPr>
              <a:defRPr/>
            </a:pPr>
            <a:r>
              <a:rPr lang="en-US" altLang="en-US">
                <a:solidFill>
                  <a:srgbClr val="000000">
                    <a:tint val="75000"/>
                  </a:srgbClr>
                </a:solidFill>
              </a:rPr>
              <a:t>Power and Energy Comsumption   : Luigi  Brochard</a:t>
            </a:r>
            <a:endParaRPr lang="fr-FR" altLang="en-US">
              <a:solidFill>
                <a:srgbClr val="000000">
                  <a:tint val="75000"/>
                </a:srgbClr>
              </a:solidFill>
            </a:endParaRPr>
          </a:p>
          <a:p>
            <a:pPr>
              <a:defRPr/>
            </a:pPr>
            <a:endParaRPr lang="fr-FR" altLang="en-US">
              <a:solidFill>
                <a:srgbClr val="000000">
                  <a:tint val="75000"/>
                </a:srgbClr>
              </a:solidFill>
            </a:endParaRPr>
          </a:p>
        </p:txBody>
      </p:sp>
      <p:sp>
        <p:nvSpPr>
          <p:cNvPr id="5" name="Rectangle 37"/>
          <p:cNvSpPr>
            <a:spLocks noGrp="1" noChangeArrowheads="1"/>
          </p:cNvSpPr>
          <p:nvPr>
            <p:ph type="dt" sz="half" idx="12"/>
          </p:nvPr>
        </p:nvSpPr>
        <p:spPr>
          <a:xfrm>
            <a:off x="732176" y="6537365"/>
            <a:ext cx="1339502" cy="184151"/>
          </a:xfrm>
          <a:prstGeom prst="rect">
            <a:avLst/>
          </a:prstGeom>
          <a:ln/>
        </p:spPr>
        <p:txBody>
          <a:bodyPr lIns="91320" tIns="45661" rIns="91320" bIns="45661"/>
          <a:lstStyle>
            <a:lvl1pPr>
              <a:defRPr/>
            </a:lvl1pPr>
          </a:lstStyle>
          <a:p>
            <a:pPr defTabSz="1217467">
              <a:defRPr/>
            </a:pPr>
            <a:endParaRPr lang="fr-FR" altLang="en-US">
              <a:solidFill>
                <a:srgbClr val="000000"/>
              </a:solidFill>
            </a:endParaRPr>
          </a:p>
        </p:txBody>
      </p:sp>
    </p:spTree>
    <p:extLst>
      <p:ext uri="{BB962C8B-B14F-4D97-AF65-F5344CB8AC3E}">
        <p14:creationId xmlns:p14="http://schemas.microsoft.com/office/powerpoint/2010/main" val="8964084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sldNum" sz="quarter" idx="10"/>
          </p:nvPr>
        </p:nvSpPr>
        <p:spPr>
          <a:xfrm>
            <a:off x="243354" y="6537365"/>
            <a:ext cx="488822" cy="184151"/>
          </a:xfrm>
          <a:prstGeom prst="rect">
            <a:avLst/>
          </a:prstGeom>
          <a:ln/>
        </p:spPr>
        <p:txBody>
          <a:bodyPr lIns="91320" tIns="45661" rIns="91320" bIns="45661"/>
          <a:lstStyle>
            <a:lvl1pPr>
              <a:defRPr/>
            </a:lvl1pPr>
          </a:lstStyle>
          <a:p>
            <a:pPr defTabSz="1217467"/>
            <a:fld id="{44BB08BB-1234-49FB-92F4-E11E6AC5AE61}" type="slidenum">
              <a:rPr lang="en-US" altLang="en-US" smtClean="0">
                <a:solidFill>
                  <a:srgbClr val="000000"/>
                </a:solidFill>
              </a:rPr>
              <a:pPr defTabSz="1217467"/>
              <a:t>‹#›</a:t>
            </a:fld>
            <a:endParaRPr lang="en-US" altLang="en-US">
              <a:solidFill>
                <a:srgbClr val="000000"/>
              </a:solidFill>
            </a:endParaRPr>
          </a:p>
        </p:txBody>
      </p:sp>
      <p:sp>
        <p:nvSpPr>
          <p:cNvPr id="3" name="Rectangle 36"/>
          <p:cNvSpPr>
            <a:spLocks noGrp="1" noChangeArrowheads="1"/>
          </p:cNvSpPr>
          <p:nvPr>
            <p:ph type="ftr" sz="quarter" idx="11"/>
          </p:nvPr>
        </p:nvSpPr>
        <p:spPr>
          <a:xfrm>
            <a:off x="548679" y="6273937"/>
            <a:ext cx="2413343" cy="553999"/>
          </a:xfrm>
          <a:ln/>
        </p:spPr>
        <p:txBody>
          <a:bodyPr/>
          <a:lstStyle>
            <a:lvl1pPr>
              <a:defRPr/>
            </a:lvl1pPr>
          </a:lstStyle>
          <a:p>
            <a:pPr>
              <a:defRPr/>
            </a:pPr>
            <a:r>
              <a:rPr lang="en-US" altLang="en-US">
                <a:solidFill>
                  <a:srgbClr val="000000">
                    <a:tint val="75000"/>
                  </a:srgbClr>
                </a:solidFill>
              </a:rPr>
              <a:t>Power and Energy Comsumption   : Luigi  Brochard</a:t>
            </a:r>
            <a:endParaRPr lang="fr-FR" altLang="en-US">
              <a:solidFill>
                <a:srgbClr val="000000">
                  <a:tint val="75000"/>
                </a:srgbClr>
              </a:solidFill>
            </a:endParaRPr>
          </a:p>
          <a:p>
            <a:pPr>
              <a:defRPr/>
            </a:pPr>
            <a:endParaRPr lang="fr-FR" altLang="en-US">
              <a:solidFill>
                <a:srgbClr val="000000">
                  <a:tint val="75000"/>
                </a:srgbClr>
              </a:solidFill>
            </a:endParaRPr>
          </a:p>
        </p:txBody>
      </p:sp>
      <p:sp>
        <p:nvSpPr>
          <p:cNvPr id="4" name="Rectangle 37"/>
          <p:cNvSpPr>
            <a:spLocks noGrp="1" noChangeArrowheads="1"/>
          </p:cNvSpPr>
          <p:nvPr>
            <p:ph type="dt" sz="half" idx="12"/>
          </p:nvPr>
        </p:nvSpPr>
        <p:spPr>
          <a:xfrm>
            <a:off x="732176" y="6537365"/>
            <a:ext cx="1339502" cy="184151"/>
          </a:xfrm>
          <a:prstGeom prst="rect">
            <a:avLst/>
          </a:prstGeom>
          <a:ln/>
        </p:spPr>
        <p:txBody>
          <a:bodyPr lIns="91320" tIns="45661" rIns="91320" bIns="45661"/>
          <a:lstStyle>
            <a:lvl1pPr>
              <a:defRPr/>
            </a:lvl1pPr>
          </a:lstStyle>
          <a:p>
            <a:pPr defTabSz="1217467">
              <a:defRPr/>
            </a:pPr>
            <a:endParaRPr lang="fr-FR" altLang="en-US">
              <a:solidFill>
                <a:srgbClr val="000000"/>
              </a:solidFill>
            </a:endParaRPr>
          </a:p>
        </p:txBody>
      </p:sp>
    </p:spTree>
    <p:extLst>
      <p:ext uri="{BB962C8B-B14F-4D97-AF65-F5344CB8AC3E}">
        <p14:creationId xmlns:p14="http://schemas.microsoft.com/office/powerpoint/2010/main" val="327594824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99" rIns="121797" bIns="60899" anchor="b" anchorCtr="0"/>
          <a:lstStyle>
            <a:lvl1pPr marL="0" algn="l" defTabSz="1218024"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62" name="Footer Placeholder 61"/>
          <p:cNvSpPr>
            <a:spLocks noGrp="1"/>
          </p:cNvSpPr>
          <p:nvPr>
            <p:ph type="ftr" sz="quarter" idx="10"/>
          </p:nvPr>
        </p:nvSpPr>
        <p:spPr>
          <a:xfrm>
            <a:off x="548640" y="6466260"/>
            <a:ext cx="3860800" cy="169277"/>
          </a:xfrm>
        </p:spPr>
        <p:txBody>
          <a:bodyPr lIns="0"/>
          <a:lstStyle>
            <a:lvl1pPr>
              <a:defRPr cap="none"/>
            </a:lvl1p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8024"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9012" indent="0" algn="ctr">
              <a:buNone/>
              <a:defRPr>
                <a:solidFill>
                  <a:schemeClr val="tx1">
                    <a:tint val="75000"/>
                  </a:schemeClr>
                </a:solidFill>
              </a:defRPr>
            </a:lvl2pPr>
            <a:lvl3pPr marL="1218024" indent="0" algn="ctr">
              <a:buNone/>
              <a:defRPr>
                <a:solidFill>
                  <a:schemeClr val="tx1">
                    <a:tint val="75000"/>
                  </a:schemeClr>
                </a:solidFill>
              </a:defRPr>
            </a:lvl3pPr>
            <a:lvl4pPr marL="1827036" indent="0" algn="ctr">
              <a:buNone/>
              <a:defRPr>
                <a:solidFill>
                  <a:schemeClr val="tx1">
                    <a:tint val="75000"/>
                  </a:schemeClr>
                </a:solidFill>
              </a:defRPr>
            </a:lvl4pPr>
            <a:lvl5pPr marL="2436043" indent="0" algn="ctr">
              <a:buNone/>
              <a:defRPr>
                <a:solidFill>
                  <a:schemeClr val="tx1">
                    <a:tint val="75000"/>
                  </a:schemeClr>
                </a:solidFill>
              </a:defRPr>
            </a:lvl5pPr>
            <a:lvl6pPr marL="3045048" indent="0" algn="ctr">
              <a:buNone/>
              <a:defRPr>
                <a:solidFill>
                  <a:schemeClr val="tx1">
                    <a:tint val="75000"/>
                  </a:schemeClr>
                </a:solidFill>
              </a:defRPr>
            </a:lvl6pPr>
            <a:lvl7pPr marL="3654071" indent="0" algn="ctr">
              <a:buNone/>
              <a:defRPr>
                <a:solidFill>
                  <a:schemeClr val="tx1">
                    <a:tint val="75000"/>
                  </a:schemeClr>
                </a:solidFill>
              </a:defRPr>
            </a:lvl7pPr>
            <a:lvl8pPr marL="4263072" indent="0" algn="ctr">
              <a:buNone/>
              <a:defRPr>
                <a:solidFill>
                  <a:schemeClr val="tx1">
                    <a:tint val="75000"/>
                  </a:schemeClr>
                </a:solidFill>
              </a:defRPr>
            </a:lvl8pPr>
            <a:lvl9pPr marL="4872078"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sp>
        <p:nvSpPr>
          <p:cNvPr id="20" name="Rectangle 19"/>
          <p:cNvSpPr/>
          <p:nvPr userDrawn="1"/>
        </p:nvSpPr>
        <p:spPr bwMode="black">
          <a:xfrm>
            <a:off x="548665" y="4557738"/>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cxnSp>
        <p:nvCxnSpPr>
          <p:cNvPr id="21" name="Straight Connector 20"/>
          <p:cNvCxnSpPr/>
          <p:nvPr userDrawn="1"/>
        </p:nvCxnSpPr>
        <p:spPr>
          <a:xfrm>
            <a:off x="54866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66"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49"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36"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17"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01"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89"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76"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53"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37"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32" y="546813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5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36"/>
            <a:ext cx="2412867" cy="803787"/>
          </a:xfrm>
          <a:prstGeom prst="rect">
            <a:avLst/>
          </a:prstGeom>
        </p:spPr>
      </p:pic>
    </p:spTree>
    <p:extLst>
      <p:ext uri="{BB962C8B-B14F-4D97-AF65-F5344CB8AC3E}">
        <p14:creationId xmlns:p14="http://schemas.microsoft.com/office/powerpoint/2010/main" val="187396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99" rIns="121797" bIns="60899" anchor="b" anchorCtr="0"/>
          <a:lstStyle>
            <a:lvl1pPr marL="0" algn="l" defTabSz="1218024"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62" name="Footer Placeholder 61"/>
          <p:cNvSpPr>
            <a:spLocks noGrp="1"/>
          </p:cNvSpPr>
          <p:nvPr>
            <p:ph type="ftr" sz="quarter" idx="10"/>
          </p:nvPr>
        </p:nvSpPr>
        <p:spPr>
          <a:xfrm>
            <a:off x="548640" y="6466260"/>
            <a:ext cx="3860800" cy="169277"/>
          </a:xfrm>
        </p:spPr>
        <p:txBody>
          <a:bodyPr lIns="0"/>
          <a:lstStyle>
            <a:lvl1pPr>
              <a:defRPr cap="none"/>
            </a:lvl1p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8024"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9012" indent="0" algn="ctr">
              <a:buNone/>
              <a:defRPr>
                <a:solidFill>
                  <a:schemeClr val="tx1">
                    <a:tint val="75000"/>
                  </a:schemeClr>
                </a:solidFill>
              </a:defRPr>
            </a:lvl2pPr>
            <a:lvl3pPr marL="1218024" indent="0" algn="ctr">
              <a:buNone/>
              <a:defRPr>
                <a:solidFill>
                  <a:schemeClr val="tx1">
                    <a:tint val="75000"/>
                  </a:schemeClr>
                </a:solidFill>
              </a:defRPr>
            </a:lvl3pPr>
            <a:lvl4pPr marL="1827036" indent="0" algn="ctr">
              <a:buNone/>
              <a:defRPr>
                <a:solidFill>
                  <a:schemeClr val="tx1">
                    <a:tint val="75000"/>
                  </a:schemeClr>
                </a:solidFill>
              </a:defRPr>
            </a:lvl4pPr>
            <a:lvl5pPr marL="2436043" indent="0" algn="ctr">
              <a:buNone/>
              <a:defRPr>
                <a:solidFill>
                  <a:schemeClr val="tx1">
                    <a:tint val="75000"/>
                  </a:schemeClr>
                </a:solidFill>
              </a:defRPr>
            </a:lvl5pPr>
            <a:lvl6pPr marL="3045048" indent="0" algn="ctr">
              <a:buNone/>
              <a:defRPr>
                <a:solidFill>
                  <a:schemeClr val="tx1">
                    <a:tint val="75000"/>
                  </a:schemeClr>
                </a:solidFill>
              </a:defRPr>
            </a:lvl6pPr>
            <a:lvl7pPr marL="3654071" indent="0" algn="ctr">
              <a:buNone/>
              <a:defRPr>
                <a:solidFill>
                  <a:schemeClr val="tx1">
                    <a:tint val="75000"/>
                  </a:schemeClr>
                </a:solidFill>
              </a:defRPr>
            </a:lvl7pPr>
            <a:lvl8pPr marL="4263072" indent="0" algn="ctr">
              <a:buNone/>
              <a:defRPr>
                <a:solidFill>
                  <a:schemeClr val="tx1">
                    <a:tint val="75000"/>
                  </a:schemeClr>
                </a:solidFill>
              </a:defRPr>
            </a:lvl8pPr>
            <a:lvl9pPr marL="4872078"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66"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49"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36"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17"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01"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89"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76"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53"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37" y="546813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32" y="546813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5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36"/>
            <a:ext cx="2412867" cy="803787"/>
          </a:xfrm>
          <a:prstGeom prst="rect">
            <a:avLst/>
          </a:prstGeom>
        </p:spPr>
      </p:pic>
      <p:sp>
        <p:nvSpPr>
          <p:cNvPr id="66" name="Picture Placeholder 4"/>
          <p:cNvSpPr>
            <a:spLocks noGrp="1"/>
          </p:cNvSpPr>
          <p:nvPr>
            <p:ph type="pic" sz="quarter" idx="12"/>
          </p:nvPr>
        </p:nvSpPr>
        <p:spPr>
          <a:xfrm>
            <a:off x="9815144" y="3464892"/>
            <a:ext cx="1200545" cy="1199183"/>
          </a:xfrm>
          <a:prstGeom prst="rect">
            <a:avLst/>
          </a:prstGeom>
          <a:ln w="38100">
            <a:noFill/>
          </a:ln>
          <a:effectLst/>
        </p:spPr>
        <p:txBody>
          <a:bodyPr lIns="91364" tIns="45683" rIns="91364" bIns="45683"/>
          <a:lstStyle>
            <a:lvl1pPr>
              <a:defRPr sz="1100"/>
            </a:lvl1pPr>
          </a:lstStyle>
          <a:p>
            <a:pPr marL="0" marR="0" lvl="0" indent="0" defTabSz="913677"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ysClr val="windowText" lastClr="000000"/>
              </a:solidFill>
              <a:effectLst/>
              <a:uLnTx/>
              <a:uFillTx/>
            </a:endParaRPr>
          </a:p>
        </p:txBody>
      </p:sp>
      <p:sp>
        <p:nvSpPr>
          <p:cNvPr id="67" name="Text Placeholder 17"/>
          <p:cNvSpPr>
            <a:spLocks noGrp="1"/>
          </p:cNvSpPr>
          <p:nvPr>
            <p:ph type="body" sz="quarter" idx="13" hasCustomPrompt="1"/>
          </p:nvPr>
        </p:nvSpPr>
        <p:spPr>
          <a:xfrm>
            <a:off x="9158288" y="4770440"/>
            <a:ext cx="1689100" cy="198437"/>
          </a:xfrm>
          <a:prstGeom prst="rect">
            <a:avLst/>
          </a:prstGeom>
        </p:spPr>
        <p:txBody>
          <a:bodyPr lIns="0" tIns="45683" rIns="45683" bIns="45683"/>
          <a:lstStyle>
            <a:lvl1pPr marL="0" indent="0" algn="r">
              <a:buFontTx/>
              <a:buNone/>
              <a:defRPr sz="1100"/>
            </a:lvl1pPr>
            <a:lvl2pPr marL="341046" indent="0" algn="r">
              <a:buFontTx/>
              <a:buNone/>
              <a:defRPr sz="1100"/>
            </a:lvl2pPr>
            <a:lvl3pPr marL="678917" indent="0" algn="r">
              <a:buFontTx/>
              <a:buNone/>
              <a:defRPr sz="1100"/>
            </a:lvl3pPr>
            <a:lvl4pPr marL="966027" indent="0" algn="r">
              <a:buFontTx/>
              <a:buNone/>
              <a:defRPr sz="1100"/>
            </a:lvl4pPr>
            <a:lvl5pPr marL="1145265" indent="0" algn="r">
              <a:buFontTx/>
              <a:buNone/>
              <a:defRPr sz="1100"/>
            </a:lvl5pPr>
          </a:lstStyle>
          <a:p>
            <a:pPr marL="0" marR="0" lvl="0" indent="0" algn="r" defTabSz="913677"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rPr>
              <a:t>@</a:t>
            </a:r>
            <a:r>
              <a:rPr kumimoji="0" lang="en-US" sz="1100" b="0" i="0" u="none" strike="noStrike" kern="0" cap="none" spc="0" normalizeH="0" baseline="0" noProof="0" dirty="0" err="1" smtClean="0">
                <a:ln>
                  <a:noFill/>
                </a:ln>
                <a:solidFill>
                  <a:sysClr val="windowText" lastClr="000000"/>
                </a:solidFill>
                <a:effectLst/>
                <a:uLnTx/>
                <a:uFillTx/>
              </a:rPr>
              <a:t>twitterhandle</a:t>
            </a:r>
            <a:endParaRPr kumimoji="0" lang="en-US" sz="1100" b="0" i="0" u="none" strike="noStrike" kern="0" cap="none" spc="0" normalizeH="0" baseline="0" noProof="0" dirty="0">
              <a:ln>
                <a:noFill/>
              </a:ln>
              <a:solidFill>
                <a:sysClr val="windowText" lastClr="000000"/>
              </a:solidFill>
              <a:effectLst/>
              <a:uLnTx/>
              <a:uFillTx/>
            </a:endParaRPr>
          </a:p>
        </p:txBody>
      </p:sp>
      <p:grpSp>
        <p:nvGrpSpPr>
          <p:cNvPr id="68" name="Group 67"/>
          <p:cNvGrpSpPr/>
          <p:nvPr userDrawn="1"/>
        </p:nvGrpSpPr>
        <p:grpSpPr>
          <a:xfrm>
            <a:off x="9815144" y="4664463"/>
            <a:ext cx="1200545" cy="305127"/>
            <a:chOff x="9815120" y="4664439"/>
            <a:chExt cx="1200544" cy="305126"/>
          </a:xfrm>
          <a:solidFill>
            <a:srgbClr val="4AC0E0"/>
          </a:solidFill>
        </p:grpSpPr>
        <p:sp>
          <p:nvSpPr>
            <p:cNvPr id="69" name="Rectangle 68"/>
            <p:cNvSpPr/>
            <p:nvPr userDrawn="1"/>
          </p:nvSpPr>
          <p:spPr bwMode="black">
            <a:xfrm>
              <a:off x="9815120" y="4664439"/>
              <a:ext cx="1200544" cy="106726"/>
            </a:xfrm>
            <a:prstGeom prst="rect">
              <a:avLst/>
            </a:prstGeom>
            <a:grpFill/>
            <a:ln w="10795" cap="flat" cmpd="sng" algn="ctr">
              <a:noFill/>
              <a:prstDash val="solid"/>
            </a:ln>
            <a:effectLst/>
          </p:spPr>
          <p:txBody>
            <a:bodyPr rtlCol="0" anchor="ctr"/>
            <a:lstStyle/>
            <a:p>
              <a:pPr algn="ctr" defTabSz="913677">
                <a:defRPr/>
              </a:pPr>
              <a:endParaRPr lang="en-US" sz="1900" kern="0" dirty="0">
                <a:solidFill>
                  <a:sysClr val="window" lastClr="FFFFFF"/>
                </a:solidFill>
              </a:endParaRPr>
            </a:p>
          </p:txBody>
        </p:sp>
        <p:sp>
          <p:nvSpPr>
            <p:cNvPr id="70" name="Rectangle 45"/>
            <p:cNvSpPr/>
            <p:nvPr userDrawn="1"/>
          </p:nvSpPr>
          <p:spPr bwMode="black">
            <a:xfrm>
              <a:off x="10853530" y="4771165"/>
              <a:ext cx="162133" cy="198400"/>
            </a:xfrm>
            <a:custGeom>
              <a:avLst/>
              <a:gdLst>
                <a:gd name="connsiteX0" fmla="*/ 0 w 1200544"/>
                <a:gd name="connsiteY0" fmla="*/ 0 h 106726"/>
                <a:gd name="connsiteX1" fmla="*/ 1200544 w 1200544"/>
                <a:gd name="connsiteY1" fmla="*/ 0 h 106726"/>
                <a:gd name="connsiteX2" fmla="*/ 1200544 w 1200544"/>
                <a:gd name="connsiteY2" fmla="*/ 106726 h 106726"/>
                <a:gd name="connsiteX3" fmla="*/ 0 w 1200544"/>
                <a:gd name="connsiteY3" fmla="*/ 106726 h 106726"/>
                <a:gd name="connsiteX4" fmla="*/ 0 w 1200544"/>
                <a:gd name="connsiteY4" fmla="*/ 0 h 106726"/>
                <a:gd name="connsiteX0" fmla="*/ 0 w 1200544"/>
                <a:gd name="connsiteY0" fmla="*/ 0 h 106726"/>
                <a:gd name="connsiteX1" fmla="*/ 1200544 w 1200544"/>
                <a:gd name="connsiteY1" fmla="*/ 0 h 106726"/>
                <a:gd name="connsiteX2" fmla="*/ 0 w 1200544"/>
                <a:gd name="connsiteY2" fmla="*/ 106726 h 106726"/>
                <a:gd name="connsiteX3" fmla="*/ 0 w 1200544"/>
                <a:gd name="connsiteY3" fmla="*/ 0 h 106726"/>
              </a:gdLst>
              <a:ahLst/>
              <a:cxnLst>
                <a:cxn ang="0">
                  <a:pos x="connsiteX0" y="connsiteY0"/>
                </a:cxn>
                <a:cxn ang="0">
                  <a:pos x="connsiteX1" y="connsiteY1"/>
                </a:cxn>
                <a:cxn ang="0">
                  <a:pos x="connsiteX2" y="connsiteY2"/>
                </a:cxn>
                <a:cxn ang="0">
                  <a:pos x="connsiteX3" y="connsiteY3"/>
                </a:cxn>
              </a:cxnLst>
              <a:rect l="l" t="t" r="r" b="b"/>
              <a:pathLst>
                <a:path w="1200544" h="106726">
                  <a:moveTo>
                    <a:pt x="0" y="0"/>
                  </a:moveTo>
                  <a:lnTo>
                    <a:pt x="1200544" y="0"/>
                  </a:lnTo>
                  <a:lnTo>
                    <a:pt x="0" y="106726"/>
                  </a:lnTo>
                  <a:lnTo>
                    <a:pt x="0" y="0"/>
                  </a:lnTo>
                  <a:close/>
                </a:path>
              </a:pathLst>
            </a:custGeom>
            <a:grpFill/>
            <a:ln w="10795" cap="flat" cmpd="sng" algn="ctr">
              <a:noFill/>
              <a:prstDash val="solid"/>
            </a:ln>
            <a:effectLst/>
          </p:spPr>
          <p:txBody>
            <a:bodyPr rtlCol="0" anchor="ctr"/>
            <a:lstStyle/>
            <a:p>
              <a:pPr algn="ctr" defTabSz="913677">
                <a:defRPr/>
              </a:pPr>
              <a:endParaRPr lang="en-US" sz="1900" kern="0" dirty="0">
                <a:solidFill>
                  <a:sysClr val="window" lastClr="FFFFFF"/>
                </a:solidFill>
              </a:endParaRPr>
            </a:p>
          </p:txBody>
        </p:sp>
      </p:grpSp>
      <p:sp>
        <p:nvSpPr>
          <p:cNvPr id="54" name="Rectangle 53"/>
          <p:cNvSpPr/>
          <p:nvPr userDrawn="1"/>
        </p:nvSpPr>
        <p:spPr bwMode="black">
          <a:xfrm>
            <a:off x="548665" y="4557738"/>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cxnSp>
        <p:nvCxnSpPr>
          <p:cNvPr id="63" name="Straight Connector 62"/>
          <p:cNvCxnSpPr/>
          <p:nvPr userDrawn="1"/>
        </p:nvCxnSpPr>
        <p:spPr>
          <a:xfrm>
            <a:off x="54866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50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Section Header_RED">
    <p:bg>
      <p:bgPr>
        <a:solidFill>
          <a:schemeClr val="bg2">
            <a:lumMod val="50000"/>
            <a:lumOff val="50000"/>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 y="893"/>
            <a:ext cx="12190413" cy="6857107"/>
          </a:xfrm>
          <a:prstGeom prst="rect">
            <a:avLst/>
          </a:prstGeom>
        </p:spPr>
      </p:pic>
      <p:sp>
        <p:nvSpPr>
          <p:cNvPr id="17" name="Rectangle 16"/>
          <p:cNvSpPr/>
          <p:nvPr userDrawn="1"/>
        </p:nvSpPr>
        <p:spPr bwMode="black">
          <a:xfrm>
            <a:off x="0" y="6384657"/>
            <a:ext cx="12192000" cy="473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64" tIns="45683" rIns="91364" bIns="45683"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cxnSp>
        <p:nvCxnSpPr>
          <p:cNvPr id="18" name="Straight Connector 17"/>
          <p:cNvCxnSpPr/>
          <p:nvPr userDrawn="1"/>
        </p:nvCxnSpPr>
        <p:spPr>
          <a:xfrm>
            <a:off x="0" y="6384631"/>
            <a:ext cx="12188952" cy="0"/>
          </a:xfrm>
          <a:prstGeom prst="line">
            <a:avLst/>
          </a:prstGeom>
          <a:ln w="38100">
            <a:solidFill>
              <a:schemeClr val="bg1"/>
            </a:solidFill>
          </a:ln>
          <a:effectLst>
            <a:outerShdw blurRad="25400" dist="127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Footer Placeholder 50"/>
          <p:cNvSpPr>
            <a:spLocks noGrp="1"/>
          </p:cNvSpPr>
          <p:nvPr>
            <p:ph type="ftr" sz="quarter" idx="10"/>
          </p:nvPr>
        </p:nvSpPr>
        <p:spPr>
          <a:xfrm>
            <a:off x="548640" y="6466260"/>
            <a:ext cx="3860800" cy="169277"/>
          </a:xfrm>
        </p:spPr>
        <p:txBody>
          <a:bodyPr/>
          <a:lstStyle>
            <a:lvl1pPr>
              <a:defRPr>
                <a:solidFill>
                  <a:schemeClr val="bg1"/>
                </a:solidFill>
              </a:defRPr>
            </a:lvl1pPr>
          </a:lstStyle>
          <a:p>
            <a:r>
              <a:rPr lang="en-US" sz="1100" dirty="0" smtClean="0">
                <a:solidFill>
                  <a:prstClr val="white"/>
                </a:solidFill>
                <a:cs typeface="Arial" pitchFamily="34" charset="0"/>
              </a:rPr>
              <a:t>2015 Lenovo Internal. All rights reserved.</a:t>
            </a:r>
            <a:endParaRPr lang="en-US" sz="1100" dirty="0">
              <a:solidFill>
                <a:prstClr val="white"/>
              </a:solidFill>
              <a:cs typeface="Arial" pitchFamily="34" charset="0"/>
            </a:endParaRPr>
          </a:p>
        </p:txBody>
      </p:sp>
      <p:sp>
        <p:nvSpPr>
          <p:cNvPr id="46" name="Title 16"/>
          <p:cNvSpPr>
            <a:spLocks noGrp="1"/>
          </p:cNvSpPr>
          <p:nvPr>
            <p:ph type="title" hasCustomPrompt="1"/>
          </p:nvPr>
        </p:nvSpPr>
        <p:spPr bwMode="gray">
          <a:xfrm>
            <a:off x="1764792" y="1709928"/>
            <a:ext cx="9582912" cy="2852928"/>
          </a:xfrm>
          <a:prstGeom prst="rect">
            <a:avLst/>
          </a:prstGeom>
        </p:spPr>
        <p:txBody>
          <a:bodyPr lIns="0" tIns="0" rIns="0" bIns="0" anchor="b" anchorCtr="0"/>
          <a:lstStyle>
            <a:lvl1pPr marL="0" algn="l" defTabSz="1218024"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lang="en-US" dirty="0" smtClean="0"/>
              <a:t>Click to edit section header title</a:t>
            </a:r>
            <a:endParaRPr 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ltGray">
          <a:xfrm>
            <a:off x="1524" y="0"/>
            <a:ext cx="12188952" cy="711200"/>
          </a:xfrm>
          <a:prstGeom prst="rect">
            <a:avLst/>
          </a:prstGeom>
          <a:noFill/>
          <a:ln>
            <a:noFill/>
          </a:ln>
        </p:spPr>
      </p:pic>
      <p:sp>
        <p:nvSpPr>
          <p:cNvPr id="11" name="Text Placeholder 2"/>
          <p:cNvSpPr>
            <a:spLocks noGrp="1"/>
          </p:cNvSpPr>
          <p:nvPr>
            <p:ph type="body" idx="1" hasCustomPrompt="1"/>
          </p:nvPr>
        </p:nvSpPr>
        <p:spPr bwMode="white">
          <a:xfrm>
            <a:off x="1764792" y="4589465"/>
            <a:ext cx="9582659" cy="1500187"/>
          </a:xfrm>
          <a:prstGeom prst="rect">
            <a:avLst/>
          </a:prstGeom>
        </p:spPr>
        <p:txBody>
          <a:bodyPr lIns="91364" tIns="45683" rIns="91364" bIns="45683"/>
          <a:lstStyle>
            <a:lvl1pPr marL="0" indent="0">
              <a:buNone/>
              <a:defRPr sz="2400">
                <a:solidFill>
                  <a:schemeClr val="bg1"/>
                </a:solidFill>
              </a:defRPr>
            </a:lvl1pPr>
            <a:lvl2pPr marL="456821" indent="0">
              <a:buNone/>
              <a:defRPr sz="2000">
                <a:solidFill>
                  <a:schemeClr val="tx1">
                    <a:tint val="75000"/>
                  </a:schemeClr>
                </a:solidFill>
              </a:defRPr>
            </a:lvl2pPr>
            <a:lvl3pPr marL="913677" indent="0">
              <a:buNone/>
              <a:defRPr sz="1900">
                <a:solidFill>
                  <a:schemeClr val="tx1">
                    <a:tint val="75000"/>
                  </a:schemeClr>
                </a:solidFill>
              </a:defRPr>
            </a:lvl3pPr>
            <a:lvl4pPr marL="1370511" indent="0">
              <a:buNone/>
              <a:defRPr sz="1600">
                <a:solidFill>
                  <a:schemeClr val="tx1">
                    <a:tint val="75000"/>
                  </a:schemeClr>
                </a:solidFill>
              </a:defRPr>
            </a:lvl4pPr>
            <a:lvl5pPr marL="1827356" indent="0">
              <a:buNone/>
              <a:defRPr sz="1600">
                <a:solidFill>
                  <a:schemeClr val="tx1">
                    <a:tint val="75000"/>
                  </a:schemeClr>
                </a:solidFill>
              </a:defRPr>
            </a:lvl5pPr>
            <a:lvl6pPr marL="2284179" indent="0">
              <a:buNone/>
              <a:defRPr sz="1600">
                <a:solidFill>
                  <a:schemeClr val="tx1">
                    <a:tint val="75000"/>
                  </a:schemeClr>
                </a:solidFill>
              </a:defRPr>
            </a:lvl6pPr>
            <a:lvl7pPr marL="2741028" indent="0">
              <a:buNone/>
              <a:defRPr sz="1600">
                <a:solidFill>
                  <a:schemeClr val="tx1">
                    <a:tint val="75000"/>
                  </a:schemeClr>
                </a:solidFill>
              </a:defRPr>
            </a:lvl7pPr>
            <a:lvl8pPr marL="3197867" indent="0">
              <a:buNone/>
              <a:defRPr sz="1600">
                <a:solidFill>
                  <a:schemeClr val="tx1">
                    <a:tint val="75000"/>
                  </a:schemeClr>
                </a:solidFill>
              </a:defRPr>
            </a:lvl8pPr>
            <a:lvl9pPr marL="3654711" indent="0">
              <a:buNone/>
              <a:defRPr sz="1600">
                <a:solidFill>
                  <a:schemeClr val="tx1">
                    <a:tint val="75000"/>
                  </a:schemeClr>
                </a:solidFill>
              </a:defRPr>
            </a:lvl9pPr>
          </a:lstStyle>
          <a:p>
            <a:pPr lvl="0"/>
            <a:r>
              <a:rPr lang="en-US" dirty="0" smtClean="0"/>
              <a:t>Click to edit subtitle text</a:t>
            </a:r>
          </a:p>
        </p:txBody>
      </p:sp>
      <p:cxnSp>
        <p:nvCxnSpPr>
          <p:cNvPr id="12" name="Straight Connector 11"/>
          <p:cNvCxnSpPr/>
          <p:nvPr userDrawn="1"/>
        </p:nvCxnSpPr>
        <p:spPr bwMode="white">
          <a:xfrm>
            <a:off x="1651780" y="4563294"/>
            <a:ext cx="0" cy="1816895"/>
          </a:xfrm>
          <a:prstGeom prst="line">
            <a:avLst/>
          </a:prstGeom>
          <a:ln w="127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bwMode="gray">
          <a:xfrm>
            <a:off x="1592347" y="6329604"/>
            <a:ext cx="118872" cy="11887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64" tIns="45683" rIns="91364" bIns="45683"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sp>
        <p:nvSpPr>
          <p:cNvPr id="16" name="Freeform 5"/>
          <p:cNvSpPr>
            <a:spLocks noEditPoints="1"/>
          </p:cNvSpPr>
          <p:nvPr userDrawn="1"/>
        </p:nvSpPr>
        <p:spPr bwMode="white">
          <a:xfrm>
            <a:off x="1171991" y="4087574"/>
            <a:ext cx="347589" cy="346881"/>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328 w 412"/>
              <a:gd name="T21" fmla="*/ 206 h 412"/>
              <a:gd name="T22" fmla="*/ 260 w 412"/>
              <a:gd name="T23" fmla="*/ 274 h 412"/>
              <a:gd name="T24" fmla="*/ 222 w 412"/>
              <a:gd name="T25" fmla="*/ 274 h 412"/>
              <a:gd name="T26" fmla="*/ 271 w 412"/>
              <a:gd name="T27" fmla="*/ 225 h 412"/>
              <a:gd name="T28" fmla="*/ 90 w 412"/>
              <a:gd name="T29" fmla="*/ 225 h 412"/>
              <a:gd name="T30" fmla="*/ 90 w 412"/>
              <a:gd name="T31" fmla="*/ 218 h 412"/>
              <a:gd name="T32" fmla="*/ 90 w 412"/>
              <a:gd name="T33" fmla="*/ 194 h 412"/>
              <a:gd name="T34" fmla="*/ 90 w 412"/>
              <a:gd name="T35" fmla="*/ 187 h 412"/>
              <a:gd name="T36" fmla="*/ 271 w 412"/>
              <a:gd name="T37" fmla="*/ 187 h 412"/>
              <a:gd name="T38" fmla="*/ 222 w 412"/>
              <a:gd name="T39" fmla="*/ 138 h 412"/>
              <a:gd name="T40" fmla="*/ 260 w 412"/>
              <a:gd name="T41" fmla="*/ 138 h 412"/>
              <a:gd name="T42" fmla="*/ 328 w 412"/>
              <a:gd name="T43" fmla="*/ 2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2" h="412">
                <a:moveTo>
                  <a:pt x="206" y="0"/>
                </a:moveTo>
                <a:cubicBezTo>
                  <a:pt x="92" y="0"/>
                  <a:pt x="0" y="92"/>
                  <a:pt x="0" y="206"/>
                </a:cubicBezTo>
                <a:cubicBezTo>
                  <a:pt x="0" y="319"/>
                  <a:pt x="92" y="412"/>
                  <a:pt x="206" y="412"/>
                </a:cubicBezTo>
                <a:cubicBezTo>
                  <a:pt x="320" y="412"/>
                  <a:pt x="412" y="319"/>
                  <a:pt x="412" y="206"/>
                </a:cubicBezTo>
                <a:cubicBezTo>
                  <a:pt x="412" y="92"/>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328" y="206"/>
                </a:moveTo>
                <a:cubicBezTo>
                  <a:pt x="260" y="274"/>
                  <a:pt x="260" y="274"/>
                  <a:pt x="260" y="274"/>
                </a:cubicBezTo>
                <a:cubicBezTo>
                  <a:pt x="222" y="274"/>
                  <a:pt x="222" y="274"/>
                  <a:pt x="222" y="274"/>
                </a:cubicBezTo>
                <a:cubicBezTo>
                  <a:pt x="271" y="225"/>
                  <a:pt x="271" y="225"/>
                  <a:pt x="271" y="225"/>
                </a:cubicBezTo>
                <a:cubicBezTo>
                  <a:pt x="90" y="225"/>
                  <a:pt x="90" y="225"/>
                  <a:pt x="90" y="225"/>
                </a:cubicBezTo>
                <a:cubicBezTo>
                  <a:pt x="90" y="218"/>
                  <a:pt x="90" y="218"/>
                  <a:pt x="90" y="218"/>
                </a:cubicBezTo>
                <a:cubicBezTo>
                  <a:pt x="90" y="194"/>
                  <a:pt x="90" y="194"/>
                  <a:pt x="90" y="194"/>
                </a:cubicBezTo>
                <a:cubicBezTo>
                  <a:pt x="90" y="187"/>
                  <a:pt x="90" y="187"/>
                  <a:pt x="90" y="187"/>
                </a:cubicBezTo>
                <a:cubicBezTo>
                  <a:pt x="271" y="187"/>
                  <a:pt x="271" y="187"/>
                  <a:pt x="271" y="187"/>
                </a:cubicBezTo>
                <a:cubicBezTo>
                  <a:pt x="222" y="138"/>
                  <a:pt x="222" y="138"/>
                  <a:pt x="222" y="138"/>
                </a:cubicBezTo>
                <a:cubicBezTo>
                  <a:pt x="260" y="138"/>
                  <a:pt x="260" y="138"/>
                  <a:pt x="260" y="138"/>
                </a:cubicBezTo>
                <a:lnTo>
                  <a:pt x="328" y="206"/>
                </a:lnTo>
                <a:close/>
              </a:path>
            </a:pathLst>
          </a:custGeom>
          <a:solidFill>
            <a:schemeClr val="bg1"/>
          </a:solidFill>
          <a:ln>
            <a:noFill/>
          </a:ln>
        </p:spPr>
        <p:txBody>
          <a:bodyPr vert="horz" wrap="square" lIns="91364" tIns="45683" rIns="91364" bIns="45683" numCol="1" anchor="t" anchorCtr="0" compatLnSpc="1">
            <a:prstTxWarp prst="textNoShape">
              <a:avLst/>
            </a:prstTxWarp>
          </a:bodyPr>
          <a:lstStyle/>
          <a:p>
            <a:pPr defTabSz="1218024"/>
            <a:endParaRPr lang="en-US">
              <a:solidFill>
                <a:srgbClr val="000000"/>
              </a:solidFill>
            </a:endParaRPr>
          </a:p>
        </p:txBody>
      </p:sp>
    </p:spTree>
    <p:extLst>
      <p:ext uri="{BB962C8B-B14F-4D97-AF65-F5344CB8AC3E}">
        <p14:creationId xmlns:p14="http://schemas.microsoft.com/office/powerpoint/2010/main" val="146759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itle Only - No Background">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lvl1pPr>
              <a:defRPr cap="none"/>
            </a:lvl1p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2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024" rtl="0" eaLnBrk="1" latinLnBrk="0" hangingPunct="1">
              <a:lnSpc>
                <a:spcPct val="100000"/>
              </a:lnSpc>
              <a:spcBef>
                <a:spcPct val="0"/>
              </a:spcBef>
              <a:buNone/>
              <a:tabLst>
                <a:tab pos="1218024"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9"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64" tIns="45683" rIns="91364" bIns="45683" numCol="1" anchor="t" anchorCtr="0" compatLnSpc="1">
            <a:prstTxWarp prst="textNoShape">
              <a:avLst/>
            </a:prstTxWarp>
          </a:bodyPr>
          <a:lstStyle/>
          <a:p>
            <a:pPr defTabSz="1218024"/>
            <a:endParaRPr lang="en-US">
              <a:solidFill>
                <a:srgbClr val="000000"/>
              </a:solidFill>
            </a:endParaRPr>
          </a:p>
        </p:txBody>
      </p:sp>
      <p:sp>
        <p:nvSpPr>
          <p:cNvPr id="12" name="Rectangle 11"/>
          <p:cNvSpPr/>
          <p:nvPr userDrawn="1"/>
        </p:nvSpPr>
        <p:spPr bwMode="gray">
          <a:xfrm>
            <a:off x="11748699" y="639574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13" name="TextBox slide number"/>
          <p:cNvSpPr txBox="1"/>
          <p:nvPr userDrawn="1"/>
        </p:nvSpPr>
        <p:spPr bwMode="white">
          <a:xfrm>
            <a:off x="11748724"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024"/>
            <a:fld id="{6EA5B71A-1B18-4E34-A48F-65DC4937AA99}" type="slidenum">
              <a:rPr lang="en-US" smtClean="0">
                <a:solidFill>
                  <a:prstClr val="white"/>
                </a:solidFill>
              </a:rPr>
              <a:pPr defTabSz="1218024"/>
              <a:t>‹#›</a:t>
            </a:fld>
            <a:endParaRPr lang="en-US" dirty="0" smtClean="0">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07" y="5505444"/>
            <a:ext cx="1330737" cy="443301"/>
          </a:xfrm>
          <a:prstGeom prst="rect">
            <a:avLst/>
          </a:prstGeom>
        </p:spPr>
      </p:pic>
    </p:spTree>
    <p:extLst>
      <p:ext uri="{BB962C8B-B14F-4D97-AF65-F5344CB8AC3E}">
        <p14:creationId xmlns:p14="http://schemas.microsoft.com/office/powerpoint/2010/main" val="124091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198"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198"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916" indent="0" algn="ctr">
              <a:buNone/>
              <a:defRPr>
                <a:solidFill>
                  <a:schemeClr val="tx1">
                    <a:tint val="75000"/>
                  </a:schemeClr>
                </a:solidFill>
              </a:defRPr>
            </a:lvl2pPr>
            <a:lvl3pPr marL="1217832" indent="0" algn="ctr">
              <a:buNone/>
              <a:defRPr>
                <a:solidFill>
                  <a:schemeClr val="tx1">
                    <a:tint val="75000"/>
                  </a:schemeClr>
                </a:solidFill>
              </a:defRPr>
            </a:lvl3pPr>
            <a:lvl4pPr marL="1826112" indent="0" algn="ctr">
              <a:buNone/>
              <a:defRPr>
                <a:solidFill>
                  <a:schemeClr val="tx1">
                    <a:tint val="75000"/>
                  </a:schemeClr>
                </a:solidFill>
              </a:defRPr>
            </a:lvl4pPr>
            <a:lvl5pPr marL="2435024" indent="0" algn="ctr">
              <a:buNone/>
              <a:defRPr>
                <a:solidFill>
                  <a:schemeClr val="tx1">
                    <a:tint val="75000"/>
                  </a:schemeClr>
                </a:solidFill>
              </a:defRPr>
            </a:lvl5pPr>
            <a:lvl6pPr marL="3043927" indent="0" algn="ctr">
              <a:buNone/>
              <a:defRPr>
                <a:solidFill>
                  <a:schemeClr val="tx1">
                    <a:tint val="75000"/>
                  </a:schemeClr>
                </a:solidFill>
              </a:defRPr>
            </a:lvl6pPr>
            <a:lvl7pPr marL="3652859" indent="0" algn="ctr">
              <a:buNone/>
              <a:defRPr>
                <a:solidFill>
                  <a:schemeClr val="tx1">
                    <a:tint val="75000"/>
                  </a:schemeClr>
                </a:solidFill>
              </a:defRPr>
            </a:lvl7pPr>
            <a:lvl8pPr marL="4261763" indent="0" algn="ctr">
              <a:buNone/>
              <a:defRPr>
                <a:solidFill>
                  <a:schemeClr val="tx1">
                    <a:tint val="75000"/>
                  </a:schemeClr>
                </a:solidFill>
              </a:defRPr>
            </a:lvl8pPr>
            <a:lvl9pPr marL="4870663"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hasCustomPrompt="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a:xfrm rot="16200000">
            <a:off x="10583674" y="3056146"/>
            <a:ext cx="2412867" cy="803787"/>
          </a:xfrm>
          <a:prstGeom prst="rect">
            <a:avLst/>
          </a:prstGeom>
        </p:spPr>
      </p:pic>
      <p:sp>
        <p:nvSpPr>
          <p:cNvPr id="66" name="Picture Placeholder 4"/>
          <p:cNvSpPr>
            <a:spLocks noGrp="1"/>
          </p:cNvSpPr>
          <p:nvPr>
            <p:ph type="pic" sz="quarter" idx="12"/>
          </p:nvPr>
        </p:nvSpPr>
        <p:spPr>
          <a:xfrm>
            <a:off x="9815154" y="3464892"/>
            <a:ext cx="1200545" cy="1199183"/>
          </a:xfrm>
          <a:prstGeom prst="rect">
            <a:avLst/>
          </a:prstGeom>
          <a:ln w="38100">
            <a:noFill/>
          </a:ln>
          <a:effectLst/>
        </p:spPr>
        <p:txBody>
          <a:bodyPr lIns="91332" tIns="45667" rIns="91332" bIns="45667"/>
          <a:lstStyle>
            <a:lvl1pPr>
              <a:defRPr sz="1100"/>
            </a:lvl1pPr>
          </a:lstStyle>
          <a:p>
            <a:pPr marL="0" marR="0" lvl="0" indent="0" defTabSz="913373" eaLnBrk="1" latinLnBrk="0" hangingPunct="1">
              <a:spcBef>
                <a:spcPts val="0"/>
              </a:spcBef>
              <a:spcAft>
                <a:spcPts val="0"/>
              </a:spcAft>
              <a:buClrTx/>
              <a:buSzTx/>
              <a:buFontTx/>
              <a:buNone/>
              <a:defRPr/>
            </a:pPr>
            <a:endParaRPr kumimoji="0" lang="en-US" sz="1900" b="0" i="0" u="none" strike="noStrike" kern="0" cap="none" spc="0" normalizeH="0" baseline="0" noProof="0" dirty="0">
              <a:ln>
                <a:noFill/>
              </a:ln>
              <a:solidFill>
                <a:sysClr val="windowText" lastClr="000000"/>
              </a:solidFill>
              <a:effectLst/>
              <a:uLnTx/>
              <a:uFillTx/>
            </a:endParaRPr>
          </a:p>
        </p:txBody>
      </p:sp>
      <p:sp>
        <p:nvSpPr>
          <p:cNvPr id="67" name="Text Placeholder 17"/>
          <p:cNvSpPr>
            <a:spLocks noGrp="1"/>
          </p:cNvSpPr>
          <p:nvPr>
            <p:ph type="body" sz="quarter" idx="13" hasCustomPrompt="1"/>
          </p:nvPr>
        </p:nvSpPr>
        <p:spPr>
          <a:xfrm>
            <a:off x="9158288" y="4770440"/>
            <a:ext cx="1689100" cy="198437"/>
          </a:xfrm>
          <a:prstGeom prst="rect">
            <a:avLst/>
          </a:prstGeom>
        </p:spPr>
        <p:txBody>
          <a:bodyPr lIns="0" tIns="45667" rIns="45667" bIns="45667"/>
          <a:lstStyle>
            <a:lvl1pPr marL="0" indent="0" algn="r">
              <a:buFontTx/>
              <a:buNone/>
              <a:defRPr sz="1100"/>
            </a:lvl1pPr>
            <a:lvl2pPr marL="341252" indent="0" algn="r">
              <a:buFontTx/>
              <a:buNone/>
              <a:defRPr sz="1100"/>
            </a:lvl2pPr>
            <a:lvl3pPr marL="678693" indent="0" algn="r">
              <a:buFontTx/>
              <a:buNone/>
              <a:defRPr sz="1100"/>
            </a:lvl3pPr>
            <a:lvl4pPr marL="965390" indent="0" algn="r">
              <a:buFontTx/>
              <a:buNone/>
              <a:defRPr sz="1100"/>
            </a:lvl4pPr>
            <a:lvl5pPr marL="1144881" indent="0" algn="r">
              <a:buFontTx/>
              <a:buNone/>
              <a:defRPr sz="1100"/>
            </a:lvl5pPr>
          </a:lstStyle>
          <a:p>
            <a:pPr marL="0" marR="0" lvl="0" indent="0" algn="r" defTabSz="913373" eaLnBrk="1" latinLnBrk="0" hangingPunct="1">
              <a:spcBef>
                <a:spcPts val="0"/>
              </a:spcBef>
              <a:spcAft>
                <a:spcPts val="0"/>
              </a:spcAft>
              <a:buClrTx/>
              <a:buSzTx/>
              <a:buFontTx/>
              <a:buNone/>
              <a:defRPr/>
            </a:pPr>
            <a:r>
              <a:rPr kumimoji="0" lang="en-US" sz="1100" b="0" i="0" u="none" strike="noStrike" kern="0" cap="none" spc="0" normalizeH="0" baseline="0" noProof="0" dirty="0" smtClean="0">
                <a:ln>
                  <a:noFill/>
                </a:ln>
                <a:solidFill>
                  <a:sysClr val="windowText" lastClr="000000"/>
                </a:solidFill>
                <a:effectLst/>
                <a:uLnTx/>
                <a:uFillTx/>
              </a:rPr>
              <a:t>@</a:t>
            </a:r>
            <a:r>
              <a:rPr kumimoji="0" lang="en-US" sz="1100" b="0" i="0" u="none" strike="noStrike" kern="0" cap="none" spc="0" normalizeH="0" baseline="0" noProof="0" dirty="0" err="1" smtClean="0">
                <a:ln>
                  <a:noFill/>
                </a:ln>
                <a:solidFill>
                  <a:sysClr val="windowText" lastClr="000000"/>
                </a:solidFill>
                <a:effectLst/>
                <a:uLnTx/>
                <a:uFillTx/>
              </a:rPr>
              <a:t>twitterhandle</a:t>
            </a:r>
            <a:endParaRPr kumimoji="0" lang="en-US" sz="1100" b="0" i="0" u="none" strike="noStrike" kern="0" cap="none" spc="0" normalizeH="0" baseline="0" noProof="0" dirty="0">
              <a:ln>
                <a:noFill/>
              </a:ln>
              <a:solidFill>
                <a:sysClr val="windowText" lastClr="000000"/>
              </a:solidFill>
              <a:effectLst/>
              <a:uLnTx/>
              <a:uFillTx/>
            </a:endParaRPr>
          </a:p>
        </p:txBody>
      </p:sp>
      <p:grpSp>
        <p:nvGrpSpPr>
          <p:cNvPr id="68" name="Group 67"/>
          <p:cNvGrpSpPr/>
          <p:nvPr userDrawn="1"/>
        </p:nvGrpSpPr>
        <p:grpSpPr>
          <a:xfrm>
            <a:off x="9815154" y="4664474"/>
            <a:ext cx="1200545" cy="305127"/>
            <a:chOff x="9815120" y="4664439"/>
            <a:chExt cx="1200544" cy="305126"/>
          </a:xfrm>
          <a:solidFill>
            <a:srgbClr val="4AC0E0"/>
          </a:solidFill>
        </p:grpSpPr>
        <p:sp>
          <p:nvSpPr>
            <p:cNvPr id="69" name="Rectangle 68"/>
            <p:cNvSpPr/>
            <p:nvPr userDrawn="1"/>
          </p:nvSpPr>
          <p:spPr bwMode="black">
            <a:xfrm>
              <a:off x="9815120" y="4664439"/>
              <a:ext cx="1200544" cy="106726"/>
            </a:xfrm>
            <a:prstGeom prst="rect">
              <a:avLst/>
            </a:prstGeom>
            <a:grpFill/>
            <a:ln w="10795" cap="flat" cmpd="sng" algn="ctr">
              <a:noFill/>
              <a:prstDash val="solid"/>
            </a:ln>
            <a:effectLst/>
          </p:spPr>
          <p:txBody>
            <a:bodyPr rtlCol="0" anchor="ctr"/>
            <a:lstStyle/>
            <a:p>
              <a:pPr algn="ctr" defTabSz="913373">
                <a:defRPr/>
              </a:pPr>
              <a:endParaRPr lang="en-US" sz="1900" kern="0">
                <a:solidFill>
                  <a:sysClr val="window" lastClr="FFFFFF"/>
                </a:solidFill>
              </a:endParaRPr>
            </a:p>
          </p:txBody>
        </p:sp>
        <p:sp>
          <p:nvSpPr>
            <p:cNvPr id="70" name="Rectangle 45"/>
            <p:cNvSpPr/>
            <p:nvPr userDrawn="1"/>
          </p:nvSpPr>
          <p:spPr bwMode="black">
            <a:xfrm>
              <a:off x="10853530" y="4771165"/>
              <a:ext cx="162133" cy="198400"/>
            </a:xfrm>
            <a:custGeom>
              <a:avLst/>
              <a:gdLst>
                <a:gd name="connsiteX0" fmla="*/ 0 w 1200544"/>
                <a:gd name="connsiteY0" fmla="*/ 0 h 106726"/>
                <a:gd name="connsiteX1" fmla="*/ 1200544 w 1200544"/>
                <a:gd name="connsiteY1" fmla="*/ 0 h 106726"/>
                <a:gd name="connsiteX2" fmla="*/ 1200544 w 1200544"/>
                <a:gd name="connsiteY2" fmla="*/ 106726 h 106726"/>
                <a:gd name="connsiteX3" fmla="*/ 0 w 1200544"/>
                <a:gd name="connsiteY3" fmla="*/ 106726 h 106726"/>
                <a:gd name="connsiteX4" fmla="*/ 0 w 1200544"/>
                <a:gd name="connsiteY4" fmla="*/ 0 h 106726"/>
                <a:gd name="connsiteX0-1" fmla="*/ 0 w 1200544"/>
                <a:gd name="connsiteY0-2" fmla="*/ 0 h 106726"/>
                <a:gd name="connsiteX1-3" fmla="*/ 1200544 w 1200544"/>
                <a:gd name="connsiteY1-4" fmla="*/ 0 h 106726"/>
                <a:gd name="connsiteX2-5" fmla="*/ 0 w 1200544"/>
                <a:gd name="connsiteY2-6" fmla="*/ 106726 h 106726"/>
                <a:gd name="connsiteX3-7" fmla="*/ 0 w 1200544"/>
                <a:gd name="connsiteY3-8" fmla="*/ 0 h 106726"/>
              </a:gdLst>
              <a:ahLst/>
              <a:cxnLst>
                <a:cxn ang="0">
                  <a:pos x="connsiteX0-1" y="connsiteY0-2"/>
                </a:cxn>
                <a:cxn ang="0">
                  <a:pos x="connsiteX1-3" y="connsiteY1-4"/>
                </a:cxn>
                <a:cxn ang="0">
                  <a:pos x="connsiteX2-5" y="connsiteY2-6"/>
                </a:cxn>
                <a:cxn ang="0">
                  <a:pos x="connsiteX3-7" y="connsiteY3-8"/>
                </a:cxn>
              </a:cxnLst>
              <a:rect l="l" t="t" r="r" b="b"/>
              <a:pathLst>
                <a:path w="1200544" h="106726">
                  <a:moveTo>
                    <a:pt x="0" y="0"/>
                  </a:moveTo>
                  <a:lnTo>
                    <a:pt x="1200544" y="0"/>
                  </a:lnTo>
                  <a:lnTo>
                    <a:pt x="0" y="106726"/>
                  </a:lnTo>
                  <a:lnTo>
                    <a:pt x="0" y="0"/>
                  </a:lnTo>
                  <a:close/>
                </a:path>
              </a:pathLst>
            </a:custGeom>
            <a:grpFill/>
            <a:ln w="10795" cap="flat" cmpd="sng" algn="ctr">
              <a:noFill/>
              <a:prstDash val="solid"/>
            </a:ln>
            <a:effectLst/>
          </p:spPr>
          <p:txBody>
            <a:bodyPr rtlCol="0" anchor="ctr"/>
            <a:lstStyle/>
            <a:p>
              <a:pPr algn="ctr" defTabSz="913373">
                <a:defRPr/>
              </a:pPr>
              <a:endParaRPr lang="en-US" sz="1900" kern="0">
                <a:solidFill>
                  <a:sysClr val="window" lastClr="FFFFFF"/>
                </a:solidFill>
              </a:endParaRPr>
            </a:p>
          </p:txBody>
        </p:sp>
      </p:grpSp>
      <p:sp>
        <p:nvSpPr>
          <p:cNvPr id="54" name="Rectangle 53"/>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cxnSp>
        <p:nvCxnSpPr>
          <p:cNvPr id="63" name="Straight Connector 62"/>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Tree>
    <p:extLst>
      <p:ext uri="{BB962C8B-B14F-4D97-AF65-F5344CB8AC3E}">
        <p14:creationId xmlns:p14="http://schemas.microsoft.com/office/powerpoint/2010/main" val="226091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Only - With Backgroun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lvl1pPr>
              <a:defRPr cap="none"/>
            </a:lvl1p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9"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024" rtl="0" eaLnBrk="1" latinLnBrk="0" hangingPunct="1">
              <a:lnSpc>
                <a:spcPct val="100000"/>
              </a:lnSpc>
              <a:spcBef>
                <a:spcPct val="0"/>
              </a:spcBef>
              <a:buNone/>
              <a:tabLst>
                <a:tab pos="1218024"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4"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64" tIns="45683" rIns="91364" bIns="45683" numCol="1" anchor="t" anchorCtr="0" compatLnSpc="1">
            <a:prstTxWarp prst="textNoShape">
              <a:avLst/>
            </a:prstTxWarp>
          </a:bodyPr>
          <a:lstStyle/>
          <a:p>
            <a:pPr defTabSz="1218024"/>
            <a:endParaRPr lang="en-US">
              <a:solidFill>
                <a:srgbClr val="000000"/>
              </a:solidFill>
            </a:endParaRPr>
          </a:p>
        </p:txBody>
      </p:sp>
    </p:spTree>
    <p:extLst>
      <p:ext uri="{BB962C8B-B14F-4D97-AF65-F5344CB8AC3E}">
        <p14:creationId xmlns:p14="http://schemas.microsoft.com/office/powerpoint/2010/main" val="2851130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024" rtl="0" eaLnBrk="1" latinLnBrk="0" hangingPunct="1">
              <a:lnSpc>
                <a:spcPct val="100000"/>
              </a:lnSpc>
              <a:spcBef>
                <a:spcPct val="0"/>
              </a:spcBef>
              <a:buNone/>
              <a:tabLst>
                <a:tab pos="1218024"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64" tIns="45683" rIns="91364" bIns="45683" numCol="1" anchor="t" anchorCtr="0" compatLnSpc="1">
            <a:prstTxWarp prst="textNoShape">
              <a:avLst/>
            </a:prstTxWarp>
          </a:bodyPr>
          <a:lstStyle/>
          <a:p>
            <a:pPr defTabSz="1218024"/>
            <a:endParaRPr lang="en-US">
              <a:solidFill>
                <a:srgbClr val="000000"/>
              </a:solidFill>
            </a:endParaRPr>
          </a:p>
        </p:txBody>
      </p:sp>
      <p:sp>
        <p:nvSpPr>
          <p:cNvPr id="12" name="Rectangle 11"/>
          <p:cNvSpPr/>
          <p:nvPr userDrawn="1"/>
        </p:nvSpPr>
        <p:spPr bwMode="gray">
          <a:xfrm>
            <a:off x="11748699" y="639574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17" name="TextBox slide number"/>
          <p:cNvSpPr txBox="1"/>
          <p:nvPr userDrawn="1"/>
        </p:nvSpPr>
        <p:spPr bwMode="white">
          <a:xfrm>
            <a:off x="11748724"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024"/>
            <a:fld id="{6EA5B71A-1B18-4E34-A48F-65DC4937AA99}" type="slidenum">
              <a:rPr lang="en-US" smtClean="0">
                <a:solidFill>
                  <a:prstClr val="white"/>
                </a:solidFill>
              </a:rPr>
              <a:pPr defTabSz="1218024"/>
              <a:t>‹#›</a:t>
            </a:fld>
            <a:endParaRPr lang="en-US" dirty="0" smtClean="0">
              <a:solidFill>
                <a:prstClr val="white"/>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07" y="5505444"/>
            <a:ext cx="1330737" cy="443301"/>
          </a:xfrm>
          <a:prstGeom prst="rect">
            <a:avLst/>
          </a:prstGeom>
        </p:spPr>
      </p:pic>
      <p:sp>
        <p:nvSpPr>
          <p:cNvPr id="22"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299" indent="-171299">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012" indent="-228383">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279"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121" indent="-15647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4291"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0589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and Content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024" rtl="0" eaLnBrk="1" latinLnBrk="0" hangingPunct="1">
              <a:lnSpc>
                <a:spcPct val="100000"/>
              </a:lnSpc>
              <a:spcBef>
                <a:spcPct val="0"/>
              </a:spcBef>
              <a:buNone/>
              <a:tabLst>
                <a:tab pos="1218024"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64" tIns="45683" rIns="91364" bIns="45683" numCol="1" anchor="t" anchorCtr="0" compatLnSpc="1">
            <a:prstTxWarp prst="textNoShape">
              <a:avLst/>
            </a:prstTxWarp>
          </a:bodyPr>
          <a:lstStyle/>
          <a:p>
            <a:pPr defTabSz="1218024"/>
            <a:endParaRPr lang="en-US">
              <a:solidFill>
                <a:srgbClr val="000000"/>
              </a:solidFill>
            </a:endParaRPr>
          </a:p>
        </p:txBody>
      </p:sp>
      <p:sp>
        <p:nvSpPr>
          <p:cNvPr id="16"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299" indent="-171299">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012" indent="-228383">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279"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121" indent="-15647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4291"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3085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 - No Background">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548640" y="1591057"/>
            <a:ext cx="11073384" cy="4798203"/>
          </a:xfrm>
          <a:prstGeom prst="rect">
            <a:avLst/>
          </a:prstGeom>
        </p:spPr>
        <p:txBody>
          <a:bodyPr lIns="0" tIns="0" rIns="0" bIns="0"/>
          <a:lstStyle>
            <a:lvl1pPr marL="171299" indent="-171299">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012" indent="-228383">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279"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121" indent="-15647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4291"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9012" indent="0">
              <a:buNone/>
              <a:defRPr sz="2700" b="1"/>
            </a:lvl2pPr>
            <a:lvl3pPr marL="1218024" indent="0">
              <a:buNone/>
              <a:defRPr sz="2400" b="1"/>
            </a:lvl3pPr>
            <a:lvl4pPr marL="1827036" indent="0">
              <a:buNone/>
              <a:defRPr sz="2100" b="1"/>
            </a:lvl4pPr>
            <a:lvl5pPr marL="2436043" indent="0">
              <a:buNone/>
              <a:defRPr sz="2100" b="1"/>
            </a:lvl5pPr>
            <a:lvl6pPr marL="3045048" indent="0">
              <a:buNone/>
              <a:defRPr sz="2100" b="1"/>
            </a:lvl6pPr>
            <a:lvl7pPr marL="3654071" indent="0">
              <a:buNone/>
              <a:defRPr sz="2100" b="1"/>
            </a:lvl7pPr>
            <a:lvl8pPr marL="4263072" indent="0">
              <a:buNone/>
              <a:defRPr sz="2100" b="1"/>
            </a:lvl8pPr>
            <a:lvl9pPr marL="4872078" indent="0">
              <a:buNone/>
              <a:defRPr sz="2100" b="1"/>
            </a:lvl9pPr>
          </a:lstStyle>
          <a:p>
            <a:pPr lvl="0"/>
            <a:r>
              <a:rPr lang="en-US" smtClean="0"/>
              <a:t>Click to edit Master text styles</a:t>
            </a:r>
          </a:p>
        </p:txBody>
      </p:sp>
      <p:sp>
        <p:nvSpPr>
          <p:cNvPr id="15" name="Footer Placeholder 14"/>
          <p:cNvSpPr>
            <a:spLocks noGrp="1"/>
          </p:cNvSpPr>
          <p:nvPr>
            <p:ph type="ftr" sz="quarter" idx="11"/>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024" rtl="0" eaLnBrk="1" latinLnBrk="0" hangingPunct="1">
              <a:lnSpc>
                <a:spcPct val="100000"/>
              </a:lnSpc>
              <a:spcBef>
                <a:spcPct val="0"/>
              </a:spcBef>
              <a:buNone/>
              <a:tabLst>
                <a:tab pos="1218024"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64" tIns="45683" rIns="91364" bIns="45683" numCol="1" anchor="t" anchorCtr="0" compatLnSpc="1">
            <a:prstTxWarp prst="textNoShape">
              <a:avLst/>
            </a:prstTxWarp>
          </a:bodyPr>
          <a:lstStyle/>
          <a:p>
            <a:pPr defTabSz="1218024"/>
            <a:endParaRPr lang="en-US">
              <a:solidFill>
                <a:srgbClr val="000000"/>
              </a:solidFill>
            </a:endParaRPr>
          </a:p>
        </p:txBody>
      </p:sp>
      <p:sp>
        <p:nvSpPr>
          <p:cNvPr id="14" name="Rectangle 13"/>
          <p:cNvSpPr/>
          <p:nvPr userDrawn="1"/>
        </p:nvSpPr>
        <p:spPr bwMode="gray">
          <a:xfrm>
            <a:off x="11748699" y="639574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20" name="TextBox slide number"/>
          <p:cNvSpPr txBox="1"/>
          <p:nvPr userDrawn="1"/>
        </p:nvSpPr>
        <p:spPr bwMode="white">
          <a:xfrm>
            <a:off x="11748724"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024"/>
            <a:fld id="{6EA5B71A-1B18-4E34-A48F-65DC4937AA99}" type="slidenum">
              <a:rPr lang="en-US" smtClean="0">
                <a:solidFill>
                  <a:prstClr val="white"/>
                </a:solidFill>
              </a:rPr>
              <a:pPr defTabSz="1218024"/>
              <a:t>‹#›</a:t>
            </a:fld>
            <a:endParaRPr lang="en-US" dirty="0" smtClean="0">
              <a:solidFill>
                <a:prstClr val="white"/>
              </a:solidFill>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07" y="5505444"/>
            <a:ext cx="1330737" cy="443301"/>
          </a:xfrm>
          <a:prstGeom prst="rect">
            <a:avLst/>
          </a:prstGeom>
        </p:spPr>
      </p:pic>
    </p:spTree>
    <p:extLst>
      <p:ext uri="{BB962C8B-B14F-4D97-AF65-F5344CB8AC3E}">
        <p14:creationId xmlns:p14="http://schemas.microsoft.com/office/powerpoint/2010/main" val="206753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with Subtitle Content - With Background">
    <p:bg>
      <p:bgPr>
        <a:solidFill>
          <a:schemeClr val="bg1"/>
        </a:solidFill>
        <a:effectLst/>
      </p:bgPr>
    </p:bg>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024" rtl="0" eaLnBrk="1" latinLnBrk="0" hangingPunct="1">
              <a:lnSpc>
                <a:spcPct val="100000"/>
              </a:lnSpc>
              <a:spcBef>
                <a:spcPct val="0"/>
              </a:spcBef>
              <a:buNone/>
              <a:tabLst>
                <a:tab pos="1218024"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64" tIns="45683" rIns="91364" bIns="45683" numCol="1" anchor="t" anchorCtr="0" compatLnSpc="1">
            <a:prstTxWarp prst="textNoShape">
              <a:avLst/>
            </a:prstTxWarp>
          </a:bodyPr>
          <a:lstStyle/>
          <a:p>
            <a:pPr defTabSz="1218024"/>
            <a:endParaRPr lang="en-US">
              <a:solidFill>
                <a:srgbClr val="000000"/>
              </a:solidFill>
            </a:endParaRPr>
          </a:p>
        </p:txBody>
      </p:sp>
      <p:sp>
        <p:nvSpPr>
          <p:cNvPr id="19"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9012" indent="0">
              <a:buNone/>
              <a:defRPr sz="2700" b="1"/>
            </a:lvl2pPr>
            <a:lvl3pPr marL="1218024" indent="0">
              <a:buNone/>
              <a:defRPr sz="2400" b="1"/>
            </a:lvl3pPr>
            <a:lvl4pPr marL="1827036" indent="0">
              <a:buNone/>
              <a:defRPr sz="2100" b="1"/>
            </a:lvl4pPr>
            <a:lvl5pPr marL="2436043" indent="0">
              <a:buNone/>
              <a:defRPr sz="2100" b="1"/>
            </a:lvl5pPr>
            <a:lvl6pPr marL="3045048" indent="0">
              <a:buNone/>
              <a:defRPr sz="2100" b="1"/>
            </a:lvl6pPr>
            <a:lvl7pPr marL="3654071" indent="0">
              <a:buNone/>
              <a:defRPr sz="2100" b="1"/>
            </a:lvl7pPr>
            <a:lvl8pPr marL="4263072" indent="0">
              <a:buNone/>
              <a:defRPr sz="2100" b="1"/>
            </a:lvl8pPr>
            <a:lvl9pPr marL="4872078" indent="0">
              <a:buNone/>
              <a:defRPr sz="2100" b="1"/>
            </a:lvl9pPr>
          </a:lstStyle>
          <a:p>
            <a:pPr lvl="0"/>
            <a:r>
              <a:rPr lang="en-US" smtClean="0"/>
              <a:t>Click to edit Master text styles</a:t>
            </a:r>
          </a:p>
        </p:txBody>
      </p:sp>
      <p:sp>
        <p:nvSpPr>
          <p:cNvPr id="21" name="Content Placeholder 2"/>
          <p:cNvSpPr>
            <a:spLocks noGrp="1"/>
          </p:cNvSpPr>
          <p:nvPr>
            <p:ph sz="half" idx="1"/>
          </p:nvPr>
        </p:nvSpPr>
        <p:spPr bwMode="gray">
          <a:xfrm>
            <a:off x="557784" y="1591057"/>
            <a:ext cx="11064241" cy="4798203"/>
          </a:xfrm>
          <a:prstGeom prst="rect">
            <a:avLst/>
          </a:prstGeom>
        </p:spPr>
        <p:txBody>
          <a:bodyPr lIns="0" tIns="0" rIns="0" bIns="0"/>
          <a:lstStyle>
            <a:lvl1pPr marL="171299" indent="-171299">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012" indent="-228383">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279"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121" indent="-15647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4291"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926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Two Column Slide - No Background">
    <p:bg>
      <p:bgPr>
        <a:solidFill>
          <a:schemeClr val="bg1"/>
        </a:solidFill>
        <a:effectLst/>
      </p:bgPr>
    </p:bg>
    <p:spTree>
      <p:nvGrpSpPr>
        <p:cNvPr id="1" name=""/>
        <p:cNvGrpSpPr/>
        <p:nvPr/>
      </p:nvGrpSpPr>
      <p:grpSpPr>
        <a:xfrm>
          <a:off x="0" y="0"/>
          <a:ext cx="0" cy="0"/>
          <a:chOff x="0" y="0"/>
          <a:chExt cx="0" cy="0"/>
        </a:xfrm>
      </p:grpSpPr>
      <p:sp>
        <p:nvSpPr>
          <p:cNvPr id="26" name="Footer Placeholder 25"/>
          <p:cNvSpPr>
            <a:spLocks noGrp="1"/>
          </p:cNvSpPr>
          <p:nvPr>
            <p:ph type="ftr" sz="quarter" idx="13"/>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024" rtl="0" eaLnBrk="1" latinLnBrk="0" hangingPunct="1">
              <a:lnSpc>
                <a:spcPct val="100000"/>
              </a:lnSpc>
              <a:spcBef>
                <a:spcPct val="0"/>
              </a:spcBef>
              <a:buNone/>
              <a:tabLst>
                <a:tab pos="1218024"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64" tIns="45683" rIns="91364" bIns="45683" numCol="1" anchor="t" anchorCtr="0" compatLnSpc="1">
            <a:prstTxWarp prst="textNoShape">
              <a:avLst/>
            </a:prstTxWarp>
          </a:bodyPr>
          <a:lstStyle/>
          <a:p>
            <a:pPr defTabSz="1218024"/>
            <a:endParaRPr lang="en-US">
              <a:solidFill>
                <a:srgbClr val="000000"/>
              </a:solidFill>
            </a:endParaRPr>
          </a:p>
        </p:txBody>
      </p:sp>
      <p:sp>
        <p:nvSpPr>
          <p:cNvPr id="13" name="Rectangle 12"/>
          <p:cNvSpPr/>
          <p:nvPr userDrawn="1"/>
        </p:nvSpPr>
        <p:spPr bwMode="gray">
          <a:xfrm>
            <a:off x="11748699" y="639574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14" name="TextBox slide number"/>
          <p:cNvSpPr txBox="1"/>
          <p:nvPr userDrawn="1"/>
        </p:nvSpPr>
        <p:spPr bwMode="white">
          <a:xfrm>
            <a:off x="11748724"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024"/>
            <a:fld id="{6EA5B71A-1B18-4E34-A48F-65DC4937AA99}" type="slidenum">
              <a:rPr lang="en-US" smtClean="0">
                <a:solidFill>
                  <a:prstClr val="white"/>
                </a:solidFill>
              </a:rPr>
              <a:pPr defTabSz="1218024"/>
              <a:t>‹#›</a:t>
            </a:fld>
            <a:endParaRPr lang="en-US" dirty="0" smtClean="0">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07" y="5505444"/>
            <a:ext cx="1330737" cy="443301"/>
          </a:xfrm>
          <a:prstGeom prst="rect">
            <a:avLst/>
          </a:prstGeom>
        </p:spPr>
      </p:pic>
      <p:sp>
        <p:nvSpPr>
          <p:cNvPr id="16"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299" indent="-171299">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012" indent="-228383">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279"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121" indent="-15647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4291"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299" indent="-171299">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012" indent="-228383">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279"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121" indent="-15647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4291"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915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wo Column Slide - With Background">
    <p:bg>
      <p:bgPr>
        <a:solidFill>
          <a:schemeClr val="bg1"/>
        </a:solidFill>
        <a:effectLst/>
      </p:bgPr>
    </p:bg>
    <p:spTree>
      <p:nvGrpSpPr>
        <p:cNvPr id="1" name=""/>
        <p:cNvGrpSpPr/>
        <p:nvPr/>
      </p:nvGrpSpPr>
      <p:grpSpPr>
        <a:xfrm>
          <a:off x="0" y="0"/>
          <a:ext cx="0" cy="0"/>
          <a:chOff x="0" y="0"/>
          <a:chExt cx="0" cy="0"/>
        </a:xfrm>
      </p:grpSpPr>
      <p:sp>
        <p:nvSpPr>
          <p:cNvPr id="20" name="Footer Placeholder 19"/>
          <p:cNvSpPr>
            <a:spLocks noGrp="1"/>
          </p:cNvSpPr>
          <p:nvPr>
            <p:ph type="ftr" sz="quarter" idx="13"/>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024" rtl="0" eaLnBrk="1" latinLnBrk="0" hangingPunct="1">
              <a:lnSpc>
                <a:spcPct val="100000"/>
              </a:lnSpc>
              <a:spcBef>
                <a:spcPct val="0"/>
              </a:spcBef>
              <a:buNone/>
              <a:tabLst>
                <a:tab pos="1218024"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64" tIns="45683" rIns="91364" bIns="45683" numCol="1" anchor="t" anchorCtr="0" compatLnSpc="1">
            <a:prstTxWarp prst="textNoShape">
              <a:avLst/>
            </a:prstTxWarp>
          </a:bodyPr>
          <a:lstStyle/>
          <a:p>
            <a:pPr defTabSz="1218024"/>
            <a:endParaRPr lang="en-US">
              <a:solidFill>
                <a:srgbClr val="000000"/>
              </a:solidFill>
            </a:endParaRPr>
          </a:p>
        </p:txBody>
      </p:sp>
      <p:sp>
        <p:nvSpPr>
          <p:cNvPr id="13"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299" indent="-171299">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012" indent="-228383">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279"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121" indent="-15647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4291"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299" indent="-171299">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012" indent="-228383">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279"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121" indent="-15647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4291"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9541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Title w/Image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8024" rtl="0" eaLnBrk="1" latinLnBrk="0" hangingPunct="1">
              <a:lnSpc>
                <a:spcPct val="100000"/>
              </a:lnSpc>
              <a:spcBef>
                <a:spcPct val="0"/>
              </a:spcBef>
              <a:buNone/>
              <a:tabLst>
                <a:tab pos="1218024"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64" tIns="45683" rIns="91364" bIns="45683" numCol="1" anchor="t" anchorCtr="0" compatLnSpc="1">
            <a:prstTxWarp prst="textNoShape">
              <a:avLst/>
            </a:prstTxWarp>
          </a:bodyPr>
          <a:lstStyle/>
          <a:p>
            <a:pPr defTabSz="1218024"/>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299" indent="-171299">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012" indent="-228383">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279"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121" indent="-15647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4291"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64" tIns="45683" rIns="91364" bIns="45683"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79" y="633033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64" tIns="45683" rIns="91364" bIns="45683"/>
          <a:lstStyle>
            <a:lvl1pPr marL="0" indent="0">
              <a:buNone/>
              <a:defRPr sz="100">
                <a:noFill/>
              </a:defRPr>
            </a:lvl1pPr>
          </a:lstStyle>
          <a:p>
            <a:pPr lvl="0"/>
            <a:r>
              <a:rPr lang="en-US" dirty="0" smtClean="0"/>
              <a:t>Click to edit Master text styles</a:t>
            </a:r>
            <a:endParaRPr lang="en-US" dirty="0"/>
          </a:p>
        </p:txBody>
      </p:sp>
      <p:sp>
        <p:nvSpPr>
          <p:cNvPr id="8" name="Rectangle 7"/>
          <p:cNvSpPr/>
          <p:nvPr userDrawn="1"/>
        </p:nvSpPr>
        <p:spPr bwMode="gray">
          <a:xfrm>
            <a:off x="11748699" y="639574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9" name="TextBox slide number"/>
          <p:cNvSpPr txBox="1"/>
          <p:nvPr userDrawn="1"/>
        </p:nvSpPr>
        <p:spPr bwMode="white">
          <a:xfrm>
            <a:off x="11748724"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024"/>
            <a:fld id="{6EA5B71A-1B18-4E34-A48F-65DC4937AA99}" type="slidenum">
              <a:rPr lang="en-US" smtClean="0">
                <a:solidFill>
                  <a:prstClr val="white"/>
                </a:solidFill>
              </a:rPr>
              <a:pPr defTabSz="1218024"/>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07" y="5505444"/>
            <a:ext cx="1330737" cy="443301"/>
          </a:xfrm>
          <a:prstGeom prst="rect">
            <a:avLst/>
          </a:prstGeom>
        </p:spPr>
      </p:pic>
    </p:spTree>
    <p:extLst>
      <p:ext uri="{BB962C8B-B14F-4D97-AF65-F5344CB8AC3E}">
        <p14:creationId xmlns:p14="http://schemas.microsoft.com/office/powerpoint/2010/main" val="250674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w/Image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8024" rtl="0" eaLnBrk="1" latinLnBrk="0" hangingPunct="1">
              <a:lnSpc>
                <a:spcPct val="100000"/>
              </a:lnSpc>
              <a:spcBef>
                <a:spcPct val="0"/>
              </a:spcBef>
              <a:buNone/>
              <a:tabLst>
                <a:tab pos="1218024"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64" tIns="45683" rIns="91364" bIns="45683" numCol="1" anchor="t" anchorCtr="0" compatLnSpc="1">
            <a:prstTxWarp prst="textNoShape">
              <a:avLst/>
            </a:prstTxWarp>
          </a:bodyPr>
          <a:lstStyle/>
          <a:p>
            <a:pPr defTabSz="1218024"/>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299" indent="-171299">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012" indent="-228383">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279"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121" indent="-15647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4291"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64" tIns="45683" rIns="91364" bIns="45683"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79" y="633033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64" tIns="45683" rIns="91364" bIns="45683"/>
          <a:lstStyle>
            <a:lvl1pPr marL="0" indent="0">
              <a:buNone/>
              <a:defRPr sz="100">
                <a:no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1047022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Photo + Statement">
    <p:spTree>
      <p:nvGrpSpPr>
        <p:cNvPr id="1" name=""/>
        <p:cNvGrpSpPr/>
        <p:nvPr/>
      </p:nvGrpSpPr>
      <p:grpSpPr>
        <a:xfrm>
          <a:off x="0" y="0"/>
          <a:ext cx="0" cy="0"/>
          <a:chOff x="0" y="0"/>
          <a:chExt cx="0" cy="0"/>
        </a:xfrm>
      </p:grpSpPr>
      <p:sp>
        <p:nvSpPr>
          <p:cNvPr id="6" name="Picture Placeholder 8"/>
          <p:cNvSpPr>
            <a:spLocks noGrp="1"/>
          </p:cNvSpPr>
          <p:nvPr>
            <p:ph type="pic" sz="quarter" idx="16"/>
          </p:nvPr>
        </p:nvSpPr>
        <p:spPr>
          <a:xfrm>
            <a:off x="3" y="0"/>
            <a:ext cx="12188824" cy="6858000"/>
          </a:xfrm>
          <a:prstGeom prst="rect">
            <a:avLst/>
          </a:prstGeom>
        </p:spPr>
        <p:txBody>
          <a:bodyPr lIns="91364" tIns="45683" rIns="91364" bIns="45683" anchor="ctr"/>
          <a:lstStyle>
            <a:lvl1pPr marL="0" indent="0" algn="ctr">
              <a:buNone/>
              <a:defRPr sz="2400">
                <a:solidFill>
                  <a:schemeClr val="accent1"/>
                </a:solidFill>
              </a:defRPr>
            </a:lvl1pPr>
          </a:lstStyle>
          <a:p>
            <a:endParaRPr lang="en-US" dirty="0"/>
          </a:p>
        </p:txBody>
      </p:sp>
      <p:sp>
        <p:nvSpPr>
          <p:cNvPr id="15" name="Footer Placeholder 14"/>
          <p:cNvSpPr>
            <a:spLocks noGrp="1"/>
          </p:cNvSpPr>
          <p:nvPr>
            <p:ph type="ftr" sz="quarter" idx="10"/>
          </p:nvPr>
        </p:nvSpPr>
        <p:spPr/>
        <p:txBody>
          <a:bodyPr/>
          <a:lstStyle>
            <a:lvl1pPr>
              <a:defRPr>
                <a:solidFill>
                  <a:schemeClr val="bg1"/>
                </a:solidFill>
              </a:defRPr>
            </a:lvl1pPr>
          </a:lstStyle>
          <a:p>
            <a:r>
              <a:rPr lang="en-US" sz="1100" dirty="0" smtClean="0">
                <a:solidFill>
                  <a:prstClr val="white"/>
                </a:solidFill>
                <a:cs typeface="Arial" pitchFamily="34" charset="0"/>
              </a:rPr>
              <a:t>2015 Lenovo Internal. All rights reserved.</a:t>
            </a:r>
            <a:endParaRPr lang="en-US" sz="1100" dirty="0">
              <a:solidFill>
                <a:prstClr val="white"/>
              </a:solidFill>
              <a:cs typeface="Arial" pitchFamily="34" charset="0"/>
            </a:endParaRPr>
          </a:p>
        </p:txBody>
      </p:sp>
      <p:sp>
        <p:nvSpPr>
          <p:cNvPr id="8" name="Rectangle 7"/>
          <p:cNvSpPr/>
          <p:nvPr userDrawn="1"/>
        </p:nvSpPr>
        <p:spPr bwMode="gray">
          <a:xfrm>
            <a:off x="11748699" y="639574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9" name="TextBox slide number"/>
          <p:cNvSpPr txBox="1"/>
          <p:nvPr userDrawn="1"/>
        </p:nvSpPr>
        <p:spPr bwMode="white">
          <a:xfrm>
            <a:off x="11748724"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024"/>
            <a:fld id="{6EA5B71A-1B18-4E34-A48F-65DC4937AA99}" type="slidenum">
              <a:rPr lang="en-US" smtClean="0">
                <a:solidFill>
                  <a:prstClr val="white"/>
                </a:solidFill>
              </a:rPr>
              <a:pPr defTabSz="1218024"/>
              <a:t>‹#›</a:t>
            </a:fld>
            <a:endParaRPr lang="en-US" dirty="0" smtClean="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07" y="5505444"/>
            <a:ext cx="1330737" cy="443301"/>
          </a:xfrm>
          <a:prstGeom prst="rect">
            <a:avLst/>
          </a:prstGeom>
        </p:spPr>
      </p:pic>
      <p:sp>
        <p:nvSpPr>
          <p:cNvPr id="13" name="Text Placeholder 5"/>
          <p:cNvSpPr>
            <a:spLocks noGrp="1"/>
          </p:cNvSpPr>
          <p:nvPr>
            <p:ph type="body" sz="quarter" idx="19"/>
          </p:nvPr>
        </p:nvSpPr>
        <p:spPr bwMode="invGray">
          <a:xfrm>
            <a:off x="569006" y="151556"/>
            <a:ext cx="4422615" cy="39216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lIns="91364" tIns="45683" rIns="91364" bIns="45683"/>
          <a:lstStyle>
            <a:lvl1pPr marL="0" indent="0">
              <a:buNone/>
              <a:defRPr sz="100">
                <a:noFill/>
              </a:defRPr>
            </a:lvl1pPr>
          </a:lstStyle>
          <a:p>
            <a:pPr lvl="0"/>
            <a:r>
              <a:rPr lang="en-US" dirty="0" smtClean="0"/>
              <a:t>Click to edit Master text styles</a:t>
            </a:r>
            <a:endParaRPr lang="en-US" dirty="0"/>
          </a:p>
        </p:txBody>
      </p:sp>
      <p:sp>
        <p:nvSpPr>
          <p:cNvPr id="14" name="Text Placeholder 3"/>
          <p:cNvSpPr>
            <a:spLocks noGrp="1"/>
          </p:cNvSpPr>
          <p:nvPr>
            <p:ph type="body" sz="quarter" idx="18" hasCustomPrompt="1"/>
          </p:nvPr>
        </p:nvSpPr>
        <p:spPr>
          <a:xfrm>
            <a:off x="2" y="3525796"/>
            <a:ext cx="7884014" cy="2290805"/>
          </a:xfrm>
          <a:prstGeom prst="rect">
            <a:avLst/>
          </a:prstGeom>
          <a:solidFill>
            <a:srgbClr val="FFFFFF">
              <a:alpha val="75000"/>
            </a:srgbClr>
          </a:solidFill>
        </p:spPr>
        <p:txBody>
          <a:bodyPr lIns="548209" tIns="182728" rIns="548209" bIns="182728" anchor="ctr">
            <a:normAutofit/>
          </a:bodyPr>
          <a:lstStyle>
            <a:lvl1pPr marL="0" indent="0">
              <a:lnSpc>
                <a:spcPct val="100000"/>
              </a:lnSpc>
              <a:buFont typeface="Arial" panose="020B0604020202020204" pitchFamily="34" charset="0"/>
              <a:buNone/>
              <a:defRPr sz="2700">
                <a:solidFill>
                  <a:schemeClr val="tx1"/>
                </a:solidFill>
              </a:defRPr>
            </a:lvl1pPr>
            <a:lvl2pPr marL="341046" indent="0">
              <a:buNone/>
              <a:defRPr/>
            </a:lvl2pPr>
            <a:lvl3pPr marL="678917" indent="0">
              <a:buNone/>
              <a:defRPr/>
            </a:lvl3pPr>
            <a:lvl4pPr marL="966027" indent="0">
              <a:buNone/>
              <a:defRPr/>
            </a:lvl4pPr>
            <a:lvl5pPr marL="1145265" indent="0">
              <a:buNone/>
              <a:defRPr/>
            </a:lvl5pPr>
          </a:lstStyle>
          <a:p>
            <a:pPr lvl="0"/>
            <a:r>
              <a:rPr lang="en-US" dirty="0" smtClean="0"/>
              <a:t>Click to edit text</a:t>
            </a:r>
            <a:endParaRPr lang="en-US" dirty="0"/>
          </a:p>
        </p:txBody>
      </p:sp>
    </p:spTree>
    <p:extLst>
      <p:ext uri="{BB962C8B-B14F-4D97-AF65-F5344CB8AC3E}">
        <p14:creationId xmlns:p14="http://schemas.microsoft.com/office/powerpoint/2010/main" val="52363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Header_RED">
    <p:bg>
      <p:bgPr>
        <a:solidFill>
          <a:schemeClr val="bg2">
            <a:lumMod val="50000"/>
            <a:lumOff val="50000"/>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5" y="893"/>
            <a:ext cx="12190413" cy="6857107"/>
          </a:xfrm>
          <a:prstGeom prst="rect">
            <a:avLst/>
          </a:prstGeom>
        </p:spPr>
      </p:pic>
      <p:sp>
        <p:nvSpPr>
          <p:cNvPr id="17" name="Rectangle 16"/>
          <p:cNvSpPr/>
          <p:nvPr userDrawn="1"/>
        </p:nvSpPr>
        <p:spPr bwMode="black">
          <a:xfrm>
            <a:off x="0" y="6384668"/>
            <a:ext cx="12192000" cy="473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noAutofit/>
          </a:bodyPr>
          <a:lstStyle/>
          <a:p>
            <a:endParaRPr lang="en-US" dirty="0" smtClean="0">
              <a:solidFill>
                <a:prstClr val="white"/>
              </a:solidFill>
            </a:endParaRPr>
          </a:p>
        </p:txBody>
      </p:sp>
      <p:cxnSp>
        <p:nvCxnSpPr>
          <p:cNvPr id="18" name="Straight Connector 17"/>
          <p:cNvCxnSpPr/>
          <p:nvPr userDrawn="1"/>
        </p:nvCxnSpPr>
        <p:spPr>
          <a:xfrm>
            <a:off x="0" y="6384631"/>
            <a:ext cx="12188952" cy="0"/>
          </a:xfrm>
          <a:prstGeom prst="line">
            <a:avLst/>
          </a:prstGeom>
          <a:ln w="38100">
            <a:solidFill>
              <a:schemeClr val="bg1"/>
            </a:solidFill>
          </a:ln>
          <a:effectLst>
            <a:outerShdw blurRad="25400" dist="127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Footer Placeholder 50"/>
          <p:cNvSpPr>
            <a:spLocks noGrp="1"/>
          </p:cNvSpPr>
          <p:nvPr>
            <p:ph type="ftr" sz="quarter" idx="10"/>
          </p:nvPr>
        </p:nvSpPr>
        <p:spPr>
          <a:xfrm>
            <a:off x="548640" y="6466260"/>
            <a:ext cx="3860800" cy="169277"/>
          </a:xfrm>
        </p:spPr>
        <p:txBody>
          <a:bodyPr/>
          <a:lstStyle>
            <a:lvl1pPr>
              <a:defRPr>
                <a:solidFill>
                  <a:schemeClr val="bg1"/>
                </a:solidFill>
              </a:defRPr>
            </a:lvl1pPr>
          </a:lstStyle>
          <a:p>
            <a:r>
              <a:rPr lang="en-US" sz="1100" smtClean="0">
                <a:solidFill>
                  <a:prstClr val="white"/>
                </a:solidFill>
                <a:cs typeface="Arial" pitchFamily="34" charset="0"/>
              </a:rPr>
              <a:t>2013 LENOVO RESTRICTED. All rights reserved.</a:t>
            </a:r>
            <a:endParaRPr lang="en-US" sz="1100" dirty="0">
              <a:solidFill>
                <a:prstClr val="white"/>
              </a:solidFill>
              <a:cs typeface="Arial" pitchFamily="34" charset="0"/>
            </a:endParaRPr>
          </a:p>
        </p:txBody>
      </p:sp>
      <p:sp>
        <p:nvSpPr>
          <p:cNvPr id="46" name="Title 16"/>
          <p:cNvSpPr>
            <a:spLocks noGrp="1"/>
          </p:cNvSpPr>
          <p:nvPr>
            <p:ph type="title" hasCustomPrompt="1"/>
          </p:nvPr>
        </p:nvSpPr>
        <p:spPr bwMode="gray">
          <a:xfrm>
            <a:off x="1764792" y="1709928"/>
            <a:ext cx="9582912" cy="2852928"/>
          </a:xfrm>
          <a:prstGeom prst="rect">
            <a:avLst/>
          </a:prstGeom>
        </p:spPr>
        <p:txBody>
          <a:bodyPr lIns="0" tIns="0" rIns="0" bIns="0" anchor="b" anchorCtr="0"/>
          <a:lstStyle>
            <a:lvl1pPr marL="0" algn="l" defTabSz="1217198"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lang="en-US" dirty="0" smtClean="0"/>
              <a:t>Click to edit section header title</a:t>
            </a:r>
            <a:endParaRPr 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ltGray">
          <a:xfrm>
            <a:off x="1524" y="0"/>
            <a:ext cx="12188952" cy="711200"/>
          </a:xfrm>
          <a:prstGeom prst="rect">
            <a:avLst/>
          </a:prstGeom>
          <a:noFill/>
          <a:ln>
            <a:noFill/>
          </a:ln>
        </p:spPr>
      </p:pic>
      <p:sp>
        <p:nvSpPr>
          <p:cNvPr id="11" name="Text Placeholder 2"/>
          <p:cNvSpPr>
            <a:spLocks noGrp="1"/>
          </p:cNvSpPr>
          <p:nvPr>
            <p:ph type="body" idx="1" hasCustomPrompt="1"/>
          </p:nvPr>
        </p:nvSpPr>
        <p:spPr bwMode="white">
          <a:xfrm>
            <a:off x="1764792" y="4589465"/>
            <a:ext cx="9582659" cy="1500187"/>
          </a:xfrm>
          <a:prstGeom prst="rect">
            <a:avLst/>
          </a:prstGeom>
        </p:spPr>
        <p:txBody>
          <a:bodyPr lIns="91332" tIns="45667" rIns="91332" bIns="45667"/>
          <a:lstStyle>
            <a:lvl1pPr marL="0" indent="0">
              <a:buNone/>
              <a:defRPr sz="2400">
                <a:solidFill>
                  <a:schemeClr val="bg1"/>
                </a:solidFill>
              </a:defRPr>
            </a:lvl1pPr>
            <a:lvl2pPr marL="456661" indent="0">
              <a:buNone/>
              <a:defRPr sz="2000">
                <a:solidFill>
                  <a:schemeClr val="tx1">
                    <a:tint val="75000"/>
                  </a:schemeClr>
                </a:solidFill>
              </a:defRPr>
            </a:lvl2pPr>
            <a:lvl3pPr marL="913373" indent="0">
              <a:buNone/>
              <a:defRPr sz="1900">
                <a:solidFill>
                  <a:schemeClr val="tx1">
                    <a:tint val="75000"/>
                  </a:schemeClr>
                </a:solidFill>
              </a:defRPr>
            </a:lvl3pPr>
            <a:lvl4pPr marL="1370054" indent="0">
              <a:buNone/>
              <a:defRPr sz="1600">
                <a:solidFill>
                  <a:schemeClr val="tx1">
                    <a:tint val="75000"/>
                  </a:schemeClr>
                </a:solidFill>
              </a:defRPr>
            </a:lvl4pPr>
            <a:lvl5pPr marL="1826748" indent="0">
              <a:buNone/>
              <a:defRPr sz="1600">
                <a:solidFill>
                  <a:schemeClr val="tx1">
                    <a:tint val="75000"/>
                  </a:schemeClr>
                </a:solidFill>
              </a:defRPr>
            </a:lvl5pPr>
            <a:lvl6pPr marL="2283412" indent="0">
              <a:buNone/>
              <a:defRPr sz="1600">
                <a:solidFill>
                  <a:schemeClr val="tx1">
                    <a:tint val="75000"/>
                  </a:schemeClr>
                </a:solidFill>
              </a:defRPr>
            </a:lvl6pPr>
            <a:lvl7pPr marL="2740116" indent="0">
              <a:buNone/>
              <a:defRPr sz="1600">
                <a:solidFill>
                  <a:schemeClr val="tx1">
                    <a:tint val="75000"/>
                  </a:schemeClr>
                </a:solidFill>
              </a:defRPr>
            </a:lvl7pPr>
            <a:lvl8pPr marL="3196800" indent="0">
              <a:buNone/>
              <a:defRPr sz="1600">
                <a:solidFill>
                  <a:schemeClr val="tx1">
                    <a:tint val="75000"/>
                  </a:schemeClr>
                </a:solidFill>
              </a:defRPr>
            </a:lvl8pPr>
            <a:lvl9pPr marL="3653495" indent="0">
              <a:buNone/>
              <a:defRPr sz="1600">
                <a:solidFill>
                  <a:schemeClr val="tx1">
                    <a:tint val="75000"/>
                  </a:schemeClr>
                </a:solidFill>
              </a:defRPr>
            </a:lvl9pPr>
          </a:lstStyle>
          <a:p>
            <a:pPr lvl="0"/>
            <a:r>
              <a:rPr lang="en-US" dirty="0" smtClean="0"/>
              <a:t>Click to edit subtitle text</a:t>
            </a:r>
          </a:p>
        </p:txBody>
      </p:sp>
      <p:cxnSp>
        <p:nvCxnSpPr>
          <p:cNvPr id="12" name="Straight Connector 11"/>
          <p:cNvCxnSpPr/>
          <p:nvPr userDrawn="1"/>
        </p:nvCxnSpPr>
        <p:spPr bwMode="white">
          <a:xfrm>
            <a:off x="1651780" y="4563305"/>
            <a:ext cx="0" cy="1816895"/>
          </a:xfrm>
          <a:prstGeom prst="line">
            <a:avLst/>
          </a:prstGeom>
          <a:ln w="127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bwMode="gray">
          <a:xfrm>
            <a:off x="1592347" y="6329604"/>
            <a:ext cx="118872" cy="11887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noAutofit/>
          </a:bodyPr>
          <a:lstStyle/>
          <a:p>
            <a:endParaRPr lang="en-US" dirty="0" smtClean="0">
              <a:solidFill>
                <a:prstClr val="white"/>
              </a:solidFill>
            </a:endParaRPr>
          </a:p>
        </p:txBody>
      </p:sp>
      <p:sp>
        <p:nvSpPr>
          <p:cNvPr id="16" name="Freeform 5"/>
          <p:cNvSpPr>
            <a:spLocks noEditPoints="1"/>
          </p:cNvSpPr>
          <p:nvPr userDrawn="1"/>
        </p:nvSpPr>
        <p:spPr bwMode="white">
          <a:xfrm>
            <a:off x="1171991" y="4087575"/>
            <a:ext cx="347589" cy="346881"/>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328 w 412"/>
              <a:gd name="T21" fmla="*/ 206 h 412"/>
              <a:gd name="T22" fmla="*/ 260 w 412"/>
              <a:gd name="T23" fmla="*/ 274 h 412"/>
              <a:gd name="T24" fmla="*/ 222 w 412"/>
              <a:gd name="T25" fmla="*/ 274 h 412"/>
              <a:gd name="T26" fmla="*/ 271 w 412"/>
              <a:gd name="T27" fmla="*/ 225 h 412"/>
              <a:gd name="T28" fmla="*/ 90 w 412"/>
              <a:gd name="T29" fmla="*/ 225 h 412"/>
              <a:gd name="T30" fmla="*/ 90 w 412"/>
              <a:gd name="T31" fmla="*/ 218 h 412"/>
              <a:gd name="T32" fmla="*/ 90 w 412"/>
              <a:gd name="T33" fmla="*/ 194 h 412"/>
              <a:gd name="T34" fmla="*/ 90 w 412"/>
              <a:gd name="T35" fmla="*/ 187 h 412"/>
              <a:gd name="T36" fmla="*/ 271 w 412"/>
              <a:gd name="T37" fmla="*/ 187 h 412"/>
              <a:gd name="T38" fmla="*/ 222 w 412"/>
              <a:gd name="T39" fmla="*/ 138 h 412"/>
              <a:gd name="T40" fmla="*/ 260 w 412"/>
              <a:gd name="T41" fmla="*/ 138 h 412"/>
              <a:gd name="T42" fmla="*/ 328 w 412"/>
              <a:gd name="T43" fmla="*/ 2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2" h="412">
                <a:moveTo>
                  <a:pt x="206" y="0"/>
                </a:moveTo>
                <a:cubicBezTo>
                  <a:pt x="92" y="0"/>
                  <a:pt x="0" y="92"/>
                  <a:pt x="0" y="206"/>
                </a:cubicBezTo>
                <a:cubicBezTo>
                  <a:pt x="0" y="319"/>
                  <a:pt x="92" y="412"/>
                  <a:pt x="206" y="412"/>
                </a:cubicBezTo>
                <a:cubicBezTo>
                  <a:pt x="320" y="412"/>
                  <a:pt x="412" y="319"/>
                  <a:pt x="412" y="206"/>
                </a:cubicBezTo>
                <a:cubicBezTo>
                  <a:pt x="412" y="92"/>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328" y="206"/>
                </a:moveTo>
                <a:cubicBezTo>
                  <a:pt x="260" y="274"/>
                  <a:pt x="260" y="274"/>
                  <a:pt x="260" y="274"/>
                </a:cubicBezTo>
                <a:cubicBezTo>
                  <a:pt x="222" y="274"/>
                  <a:pt x="222" y="274"/>
                  <a:pt x="222" y="274"/>
                </a:cubicBezTo>
                <a:cubicBezTo>
                  <a:pt x="271" y="225"/>
                  <a:pt x="271" y="225"/>
                  <a:pt x="271" y="225"/>
                </a:cubicBezTo>
                <a:cubicBezTo>
                  <a:pt x="90" y="225"/>
                  <a:pt x="90" y="225"/>
                  <a:pt x="90" y="225"/>
                </a:cubicBezTo>
                <a:cubicBezTo>
                  <a:pt x="90" y="218"/>
                  <a:pt x="90" y="218"/>
                  <a:pt x="90" y="218"/>
                </a:cubicBezTo>
                <a:cubicBezTo>
                  <a:pt x="90" y="194"/>
                  <a:pt x="90" y="194"/>
                  <a:pt x="90" y="194"/>
                </a:cubicBezTo>
                <a:cubicBezTo>
                  <a:pt x="90" y="187"/>
                  <a:pt x="90" y="187"/>
                  <a:pt x="90" y="187"/>
                </a:cubicBezTo>
                <a:cubicBezTo>
                  <a:pt x="271" y="187"/>
                  <a:pt x="271" y="187"/>
                  <a:pt x="271" y="187"/>
                </a:cubicBezTo>
                <a:cubicBezTo>
                  <a:pt x="222" y="138"/>
                  <a:pt x="222" y="138"/>
                  <a:pt x="222" y="138"/>
                </a:cubicBezTo>
                <a:cubicBezTo>
                  <a:pt x="260" y="138"/>
                  <a:pt x="260" y="138"/>
                  <a:pt x="260" y="138"/>
                </a:cubicBezTo>
                <a:lnTo>
                  <a:pt x="328" y="206"/>
                </a:lnTo>
                <a:close/>
              </a:path>
            </a:pathLst>
          </a:custGeom>
          <a:solidFill>
            <a:schemeClr val="bg1"/>
          </a:solidFill>
          <a:ln>
            <a:noFill/>
          </a:ln>
        </p:spPr>
        <p:txBody>
          <a:bodyPr vert="horz" wrap="square" lIns="91332" tIns="45667" rIns="91332" bIns="45667" numCol="1" anchor="t" anchorCtr="0" compatLnSpc="1"/>
          <a:lstStyle/>
          <a:p>
            <a:endParaRPr lang="en-US">
              <a:solidFill>
                <a:srgbClr val="000000"/>
              </a:solidFill>
            </a:endParaRPr>
          </a:p>
        </p:txBody>
      </p:sp>
    </p:spTree>
    <p:extLst>
      <p:ext uri="{BB962C8B-B14F-4D97-AF65-F5344CB8AC3E}">
        <p14:creationId xmlns:p14="http://schemas.microsoft.com/office/powerpoint/2010/main" val="2454798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Quote Layout - Sapphire">
    <p:bg>
      <p:bgPr>
        <a:solidFill>
          <a:schemeClr val="bg1"/>
        </a:solidFill>
        <a:effectLst/>
      </p:bgPr>
    </p:bg>
    <p:spTree>
      <p:nvGrpSpPr>
        <p:cNvPr id="1" name=""/>
        <p:cNvGrpSpPr/>
        <p:nvPr/>
      </p:nvGrpSpPr>
      <p:grpSpPr>
        <a:xfrm>
          <a:off x="0" y="0"/>
          <a:ext cx="0" cy="0"/>
          <a:chOff x="0" y="0"/>
          <a:chExt cx="0" cy="0"/>
        </a:xfrm>
      </p:grpSpPr>
      <p:sp>
        <p:nvSpPr>
          <p:cNvPr id="32" name="Rectangle 3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20" name="Footer Placeholder 19"/>
          <p:cNvSpPr>
            <a:spLocks noGrp="1"/>
          </p:cNvSpPr>
          <p:nvPr>
            <p:ph type="ftr" sz="quarter" idx="13"/>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grpSp>
        <p:nvGrpSpPr>
          <p:cNvPr id="8" name="Group 7"/>
          <p:cNvGrpSpPr/>
          <p:nvPr userDrawn="1"/>
        </p:nvGrpSpPr>
        <p:grpSpPr bwMode="gray">
          <a:xfrm>
            <a:off x="1828195" y="993484"/>
            <a:ext cx="8535661" cy="4341743"/>
            <a:chOff x="1828170" y="1258957"/>
            <a:chExt cx="8535661" cy="4341742"/>
          </a:xfrm>
        </p:grpSpPr>
        <p:sp>
          <p:nvSpPr>
            <p:cNvPr id="9"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10" name="Rounded Rectangle 9"/>
            <p:cNvSpPr/>
            <p:nvPr userDrawn="1"/>
          </p:nvSpPr>
          <p:spPr bwMode="gray">
            <a:xfrm>
              <a:off x="1828170" y="1258957"/>
              <a:ext cx="8535661" cy="3893151"/>
            </a:xfrm>
            <a:prstGeom prst="roundRect">
              <a:avLst>
                <a:gd name="adj" fmla="val 54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8024"/>
              <a:endParaRPr lang="en-US">
                <a:solidFill>
                  <a:prstClr val="white"/>
                </a:solidFill>
              </a:endParaRPr>
            </a:p>
          </p:txBody>
        </p:sp>
      </p:grpSp>
      <p:sp>
        <p:nvSpPr>
          <p:cNvPr id="15" name="Text Placeholder 107"/>
          <p:cNvSpPr>
            <a:spLocks noGrp="1"/>
          </p:cNvSpPr>
          <p:nvPr>
            <p:ph type="body" sz="quarter" idx="18" hasCustomPrompt="1"/>
          </p:nvPr>
        </p:nvSpPr>
        <p:spPr bwMode="white">
          <a:xfrm>
            <a:off x="2042663" y="1276367"/>
            <a:ext cx="8106674" cy="3242641"/>
          </a:xfrm>
          <a:prstGeom prst="rect">
            <a:avLst/>
          </a:prstGeom>
        </p:spPr>
        <p:txBody>
          <a:bodyPr lIns="91364" tIns="45683" rIns="91364" bIns="45683" anchor="ctr">
            <a:normAutofit/>
          </a:bodyPr>
          <a:lstStyle>
            <a:lvl1pPr marL="0" indent="0" algn="ctr">
              <a:lnSpc>
                <a:spcPct val="100000"/>
              </a:lnSpc>
              <a:buNone/>
              <a:defRPr sz="3600">
                <a:solidFill>
                  <a:schemeClr val="bg1"/>
                </a:solidFill>
              </a:defRPr>
            </a:lvl1pPr>
            <a:lvl2pPr marL="341046" indent="0" algn="ctr">
              <a:buNone/>
              <a:defRPr>
                <a:solidFill>
                  <a:schemeClr val="bg1"/>
                </a:solidFill>
              </a:defRPr>
            </a:lvl2pPr>
            <a:lvl3pPr marL="678917" indent="0" algn="ctr">
              <a:buNone/>
              <a:defRPr>
                <a:solidFill>
                  <a:schemeClr val="bg1"/>
                </a:solidFill>
              </a:defRPr>
            </a:lvl3pPr>
            <a:lvl4pPr marL="966027" indent="0" algn="ctr">
              <a:buNone/>
              <a:defRPr>
                <a:solidFill>
                  <a:schemeClr val="bg1"/>
                </a:solidFill>
              </a:defRPr>
            </a:lvl4pPr>
            <a:lvl5pPr marL="1145265" indent="0" algn="ctr">
              <a:buNone/>
              <a:defRPr>
                <a:solidFill>
                  <a:schemeClr val="bg1"/>
                </a:solidFill>
              </a:defRPr>
            </a:lvl5pPr>
          </a:lstStyle>
          <a:p>
            <a:pPr lvl="0"/>
            <a:r>
              <a:rPr lang="en-US" dirty="0" smtClean="0"/>
              <a:t>Click to edit quote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6013484"/>
            <a:ext cx="10058400" cy="681925"/>
          </a:xfrm>
          <a:prstGeom prst="rect">
            <a:avLst/>
          </a:prstGeom>
        </p:spPr>
      </p:pic>
      <p:sp>
        <p:nvSpPr>
          <p:cNvPr id="17" name="Text Placeholder 110"/>
          <p:cNvSpPr>
            <a:spLocks noGrp="1"/>
          </p:cNvSpPr>
          <p:nvPr>
            <p:ph type="body" sz="quarter" idx="19" hasCustomPrompt="1"/>
          </p:nvPr>
        </p:nvSpPr>
        <p:spPr>
          <a:xfrm>
            <a:off x="2042663" y="5555975"/>
            <a:ext cx="8106674" cy="876300"/>
          </a:xfrm>
          <a:prstGeom prst="rect">
            <a:avLst/>
          </a:prstGeom>
        </p:spPr>
        <p:txBody>
          <a:bodyPr lIns="91364" tIns="45683" rIns="91364" bIns="45683"/>
          <a:lstStyle>
            <a:lvl1pPr marL="0" indent="0" algn="ctr">
              <a:buNone/>
              <a:defRPr sz="2400" b="1">
                <a:solidFill>
                  <a:schemeClr val="tx1"/>
                </a:solidFill>
              </a:defRPr>
            </a:lvl1pPr>
            <a:lvl2pPr marL="341046" indent="0">
              <a:buNone/>
              <a:defRPr/>
            </a:lvl2pPr>
            <a:lvl3pPr marL="678917" indent="0">
              <a:buNone/>
              <a:defRPr/>
            </a:lvl3pPr>
            <a:lvl4pPr marL="966027" indent="0">
              <a:buNone/>
              <a:defRPr/>
            </a:lvl4pPr>
            <a:lvl5pPr marL="1145265" indent="0">
              <a:buNone/>
              <a:defRPr/>
            </a:lvl5pPr>
          </a:lstStyle>
          <a:p>
            <a:pPr lvl="0"/>
            <a:r>
              <a:rPr lang="en-US" dirty="0" smtClean="0"/>
              <a:t>Click to edit quote source</a:t>
            </a:r>
            <a:endParaRPr lang="en-US" dirty="0"/>
          </a:p>
        </p:txBody>
      </p:sp>
      <p:grpSp>
        <p:nvGrpSpPr>
          <p:cNvPr id="18" name="Group 17"/>
          <p:cNvGrpSpPr/>
          <p:nvPr userDrawn="1"/>
        </p:nvGrpSpPr>
        <p:grpSpPr>
          <a:xfrm>
            <a:off x="5800725" y="4633161"/>
            <a:ext cx="590550" cy="104775"/>
            <a:chOff x="5738813" y="4606631"/>
            <a:chExt cx="590550" cy="104775"/>
          </a:xfrm>
          <a:solidFill>
            <a:schemeClr val="accent5"/>
          </a:solidFill>
        </p:grpSpPr>
        <p:sp>
          <p:nvSpPr>
            <p:cNvPr id="19" name="Oval 18"/>
            <p:cNvSpPr/>
            <p:nvPr userDrawn="1"/>
          </p:nvSpPr>
          <p:spPr>
            <a:xfrm>
              <a:off x="5738813"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8024"/>
              <a:endParaRPr lang="en-US">
                <a:solidFill>
                  <a:prstClr val="white"/>
                </a:solidFill>
              </a:endParaRPr>
            </a:p>
          </p:txBody>
        </p:sp>
        <p:sp>
          <p:nvSpPr>
            <p:cNvPr id="21" name="Oval 20"/>
            <p:cNvSpPr/>
            <p:nvPr userDrawn="1"/>
          </p:nvSpPr>
          <p:spPr>
            <a:xfrm>
              <a:off x="5981700"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8024"/>
              <a:endParaRPr lang="en-US">
                <a:solidFill>
                  <a:prstClr val="white"/>
                </a:solidFill>
              </a:endParaRPr>
            </a:p>
          </p:txBody>
        </p:sp>
        <p:sp>
          <p:nvSpPr>
            <p:cNvPr id="22" name="Oval 21"/>
            <p:cNvSpPr/>
            <p:nvPr userDrawn="1"/>
          </p:nvSpPr>
          <p:spPr>
            <a:xfrm>
              <a:off x="6224588"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8024"/>
              <a:endParaRPr lang="en-US">
                <a:solidFill>
                  <a:prstClr val="white"/>
                </a:solidFill>
              </a:endParaRPr>
            </a:p>
          </p:txBody>
        </p:sp>
      </p:grpSp>
      <p:grpSp>
        <p:nvGrpSpPr>
          <p:cNvPr id="23" name="Group 22"/>
          <p:cNvGrpSpPr/>
          <p:nvPr userDrawn="1"/>
        </p:nvGrpSpPr>
        <p:grpSpPr bwMode="gray">
          <a:xfrm>
            <a:off x="5853433" y="734090"/>
            <a:ext cx="485134" cy="485135"/>
            <a:chOff x="5853433" y="734066"/>
            <a:chExt cx="485134" cy="485134"/>
          </a:xfrm>
        </p:grpSpPr>
        <p:sp>
          <p:nvSpPr>
            <p:cNvPr id="24" name="Oval 23"/>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sp>
          <p:nvSpPr>
            <p:cNvPr id="25"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grpSp>
      <p:sp>
        <p:nvSpPr>
          <p:cNvPr id="29" name="Rectangle 28"/>
          <p:cNvSpPr/>
          <p:nvPr userDrawn="1"/>
        </p:nvSpPr>
        <p:spPr bwMode="gray">
          <a:xfrm>
            <a:off x="11748699" y="639574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30" name="TextBox slide number"/>
          <p:cNvSpPr txBox="1"/>
          <p:nvPr userDrawn="1"/>
        </p:nvSpPr>
        <p:spPr bwMode="white">
          <a:xfrm>
            <a:off x="11748724"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024"/>
            <a:fld id="{6EA5B71A-1B18-4E34-A48F-65DC4937AA99}" type="slidenum">
              <a:rPr lang="en-US" smtClean="0">
                <a:solidFill>
                  <a:prstClr val="white"/>
                </a:solidFill>
              </a:rPr>
              <a:pPr defTabSz="1218024"/>
              <a:t>‹#›</a:t>
            </a:fld>
            <a:endParaRPr lang="en-US" dirty="0" smtClean="0">
              <a:solidFill>
                <a:prstClr val="white"/>
              </a:solidFill>
            </a:endParaRPr>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07" y="5505444"/>
            <a:ext cx="1330737" cy="443301"/>
          </a:xfrm>
          <a:prstGeom prst="rect">
            <a:avLst/>
          </a:prstGeom>
        </p:spPr>
      </p:pic>
    </p:spTree>
    <p:extLst>
      <p:ext uri="{BB962C8B-B14F-4D97-AF65-F5344CB8AC3E}">
        <p14:creationId xmlns:p14="http://schemas.microsoft.com/office/powerpoint/2010/main" val="3822853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Content w/Product - No Background">
    <p:bg>
      <p:bgPr>
        <a:solidFill>
          <a:schemeClr val="bg1"/>
        </a:solidFill>
        <a:effectLst/>
      </p:bgPr>
    </p:bg>
    <p:spTree>
      <p:nvGrpSpPr>
        <p:cNvPr id="1" name=""/>
        <p:cNvGrpSpPr/>
        <p:nvPr/>
      </p:nvGrpSpPr>
      <p:grpSpPr>
        <a:xfrm>
          <a:off x="0" y="0"/>
          <a:ext cx="0" cy="0"/>
          <a:chOff x="0" y="0"/>
          <a:chExt cx="0" cy="0"/>
        </a:xfrm>
      </p:grpSpPr>
      <p:sp>
        <p:nvSpPr>
          <p:cNvPr id="71" name="Rectangle 7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64" tIns="45683" rIns="91364" bIns="45683"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sp>
        <p:nvSpPr>
          <p:cNvPr id="20" name="Footer Placeholder 19"/>
          <p:cNvSpPr>
            <a:spLocks noGrp="1"/>
          </p:cNvSpPr>
          <p:nvPr>
            <p:ph type="ftr" sz="quarter" idx="13"/>
          </p:nvPr>
        </p:nvSpPr>
        <p:spPr>
          <a:xfrm>
            <a:off x="548665" y="6381621"/>
            <a:ext cx="2413343" cy="338555"/>
          </a:xfrm>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sp>
        <p:nvSpPr>
          <p:cNvPr id="64" name="Picture Placeholder 186"/>
          <p:cNvSpPr>
            <a:spLocks noGrp="1"/>
          </p:cNvSpPr>
          <p:nvPr>
            <p:ph type="pic" sz="quarter" idx="15"/>
          </p:nvPr>
        </p:nvSpPr>
        <p:spPr>
          <a:xfrm>
            <a:off x="548664" y="556260"/>
            <a:ext cx="6048375" cy="5579363"/>
          </a:xfrm>
          <a:prstGeom prst="rect">
            <a:avLst/>
          </a:prstGeom>
        </p:spPr>
        <p:txBody>
          <a:bodyPr lIns="91364" tIns="45683" rIns="91364" bIns="45683"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299" indent="-171299">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012" indent="-228383">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279"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121" indent="-15647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4291"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7" name="Rectangle 66"/>
          <p:cNvSpPr/>
          <p:nvPr userDrawn="1"/>
        </p:nvSpPr>
        <p:spPr bwMode="gray">
          <a:xfrm>
            <a:off x="11748699" y="639574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68" name="TextBox slide number"/>
          <p:cNvSpPr txBox="1"/>
          <p:nvPr userDrawn="1"/>
        </p:nvSpPr>
        <p:spPr bwMode="white">
          <a:xfrm>
            <a:off x="11748724"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024"/>
            <a:fld id="{6EA5B71A-1B18-4E34-A48F-65DC4937AA99}" type="slidenum">
              <a:rPr lang="en-US" smtClean="0">
                <a:solidFill>
                  <a:prstClr val="white"/>
                </a:solidFill>
              </a:rPr>
              <a:pPr defTabSz="1218024"/>
              <a:t>‹#›</a:t>
            </a:fld>
            <a:endParaRPr lang="en-US" dirty="0" smtClean="0">
              <a:solidFill>
                <a:prstClr val="white"/>
              </a:solidFill>
            </a:endParaRPr>
          </a:p>
        </p:txBody>
      </p:sp>
      <p:pic>
        <p:nvPicPr>
          <p:cNvPr id="69" name="Picture 6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07" y="5505444"/>
            <a:ext cx="1330737" cy="443301"/>
          </a:xfrm>
          <a:prstGeom prst="rect">
            <a:avLst/>
          </a:prstGeom>
        </p:spPr>
      </p:pic>
      <p:cxnSp>
        <p:nvCxnSpPr>
          <p:cNvPr id="70" name="Straight Connector 69"/>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28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Content w/Product - With Background">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64" tIns="45683" rIns="91364" bIns="45683"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sp>
        <p:nvSpPr>
          <p:cNvPr id="20" name="Footer Placeholder 19"/>
          <p:cNvSpPr>
            <a:spLocks noGrp="1"/>
          </p:cNvSpPr>
          <p:nvPr>
            <p:ph type="ftr" sz="quarter" idx="13"/>
          </p:nvPr>
        </p:nvSpPr>
        <p:spPr>
          <a:xfrm>
            <a:off x="548665" y="6381621"/>
            <a:ext cx="2413343" cy="338555"/>
          </a:xfrm>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cxnSp>
        <p:nvCxnSpPr>
          <p:cNvPr id="63" name="Straight Connector 62"/>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Picture Placeholder 186"/>
          <p:cNvSpPr>
            <a:spLocks noGrp="1"/>
          </p:cNvSpPr>
          <p:nvPr>
            <p:ph type="pic" sz="quarter" idx="15"/>
          </p:nvPr>
        </p:nvSpPr>
        <p:spPr>
          <a:xfrm>
            <a:off x="548664" y="556260"/>
            <a:ext cx="6048375" cy="5579363"/>
          </a:xfrm>
          <a:prstGeom prst="rect">
            <a:avLst/>
          </a:prstGeom>
        </p:spPr>
        <p:txBody>
          <a:bodyPr lIns="91364" tIns="45683" rIns="91364" bIns="45683"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299" indent="-171299">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012" indent="-228383">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279"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121" indent="-15647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4291" indent="-150144">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bwMode="gray">
          <a:xfrm>
            <a:off x="11748699" y="639574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23" name="TextBox slide number"/>
          <p:cNvSpPr txBox="1"/>
          <p:nvPr userDrawn="1"/>
        </p:nvSpPr>
        <p:spPr bwMode="white">
          <a:xfrm>
            <a:off x="11748724"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024"/>
            <a:fld id="{6EA5B71A-1B18-4E34-A48F-65DC4937AA99}" type="slidenum">
              <a:rPr lang="en-US" smtClean="0">
                <a:solidFill>
                  <a:prstClr val="white"/>
                </a:solidFill>
              </a:rPr>
              <a:pPr defTabSz="1218024"/>
              <a:t>‹#›</a:t>
            </a:fld>
            <a:endParaRPr lang="en-US" dirty="0" smtClean="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07" y="5505444"/>
            <a:ext cx="1330737" cy="443301"/>
          </a:xfrm>
          <a:prstGeom prst="rect">
            <a:avLst/>
          </a:prstGeom>
        </p:spPr>
      </p:pic>
    </p:spTree>
    <p:extLst>
      <p:ext uri="{BB962C8B-B14F-4D97-AF65-F5344CB8AC3E}">
        <p14:creationId xmlns:p14="http://schemas.microsoft.com/office/powerpoint/2010/main" val="149913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Chart Slide - No Background">
    <p:spTree>
      <p:nvGrpSpPr>
        <p:cNvPr id="1" name=""/>
        <p:cNvGrpSpPr/>
        <p:nvPr/>
      </p:nvGrpSpPr>
      <p:grpSpPr>
        <a:xfrm>
          <a:off x="0" y="0"/>
          <a:ext cx="0" cy="0"/>
          <a:chOff x="0" y="0"/>
          <a:chExt cx="0" cy="0"/>
        </a:xfrm>
      </p:grpSpPr>
      <p:sp>
        <p:nvSpPr>
          <p:cNvPr id="14" name="Footer Placeholder 13"/>
          <p:cNvSpPr>
            <a:spLocks noGrp="1"/>
          </p:cNvSpPr>
          <p:nvPr>
            <p:ph type="ftr" sz="quarter" idx="11"/>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024" rtl="0" eaLnBrk="1" latinLnBrk="0" hangingPunct="1">
              <a:lnSpc>
                <a:spcPct val="100000"/>
              </a:lnSpc>
              <a:spcBef>
                <a:spcPct val="0"/>
              </a:spcBef>
              <a:buNone/>
              <a:tabLst>
                <a:tab pos="1218024"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64" tIns="45683" rIns="91364" bIns="45683" numCol="1" anchor="t" anchorCtr="0" compatLnSpc="1">
            <a:prstTxWarp prst="textNoShape">
              <a:avLst/>
            </a:prstTxWarp>
          </a:bodyPr>
          <a:lstStyle/>
          <a:p>
            <a:pPr defTabSz="1218024"/>
            <a:endParaRPr lang="en-US">
              <a:solidFill>
                <a:srgbClr val="000000"/>
              </a:solidFill>
            </a:endParaRPr>
          </a:p>
        </p:txBody>
      </p:sp>
      <p:sp>
        <p:nvSpPr>
          <p:cNvPr id="15" name="Rectangle 14"/>
          <p:cNvSpPr/>
          <p:nvPr userDrawn="1"/>
        </p:nvSpPr>
        <p:spPr bwMode="gray">
          <a:xfrm>
            <a:off x="11748699" y="639574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18" name="TextBox slide number"/>
          <p:cNvSpPr txBox="1"/>
          <p:nvPr userDrawn="1"/>
        </p:nvSpPr>
        <p:spPr bwMode="white">
          <a:xfrm>
            <a:off x="11748724"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024"/>
            <a:fld id="{6EA5B71A-1B18-4E34-A48F-65DC4937AA99}" type="slidenum">
              <a:rPr lang="en-US" smtClean="0">
                <a:solidFill>
                  <a:prstClr val="white"/>
                </a:solidFill>
              </a:rPr>
              <a:pPr defTabSz="1218024"/>
              <a:t>‹#›</a:t>
            </a:fld>
            <a:endParaRPr lang="en-US" dirty="0" smtClean="0">
              <a:solidFill>
                <a:prstClr val="white"/>
              </a:solidFill>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07" y="5505444"/>
            <a:ext cx="1330737" cy="443301"/>
          </a:xfrm>
          <a:prstGeom prst="rect">
            <a:avLst/>
          </a:prstGeom>
        </p:spPr>
      </p:pic>
      <p:sp>
        <p:nvSpPr>
          <p:cNvPr id="9" name="Chart Placeholder 2"/>
          <p:cNvSpPr>
            <a:spLocks noGrp="1"/>
          </p:cNvSpPr>
          <p:nvPr>
            <p:ph type="chart" sz="quarter" idx="10" hasCustomPrompt="1"/>
          </p:nvPr>
        </p:nvSpPr>
        <p:spPr bwMode="gray">
          <a:xfrm>
            <a:off x="548641" y="1179577"/>
            <a:ext cx="11073385" cy="5212835"/>
          </a:xfrm>
          <a:prstGeom prst="rect">
            <a:avLst/>
          </a:prstGeom>
        </p:spPr>
        <p:txBody>
          <a:bodyPr lIns="121797" tIns="852608" rIns="121797" bIns="60899"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Tree>
    <p:extLst>
      <p:ext uri="{BB962C8B-B14F-4D97-AF65-F5344CB8AC3E}">
        <p14:creationId xmlns:p14="http://schemas.microsoft.com/office/powerpoint/2010/main" val="73669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hart Slide - With Background">
    <p:spTree>
      <p:nvGrpSpPr>
        <p:cNvPr id="1" name=""/>
        <p:cNvGrpSpPr/>
        <p:nvPr/>
      </p:nvGrpSpPr>
      <p:grpSpPr>
        <a:xfrm>
          <a:off x="0" y="0"/>
          <a:ext cx="0" cy="0"/>
          <a:chOff x="0" y="0"/>
          <a:chExt cx="0" cy="0"/>
        </a:xfrm>
      </p:grpSpPr>
      <p:sp>
        <p:nvSpPr>
          <p:cNvPr id="3" name="Chart Placeholder 2"/>
          <p:cNvSpPr>
            <a:spLocks noGrp="1"/>
          </p:cNvSpPr>
          <p:nvPr>
            <p:ph type="chart" sz="quarter" idx="10" hasCustomPrompt="1"/>
          </p:nvPr>
        </p:nvSpPr>
        <p:spPr bwMode="gray">
          <a:xfrm>
            <a:off x="548641" y="1179577"/>
            <a:ext cx="11073385" cy="5212835"/>
          </a:xfrm>
          <a:prstGeom prst="rect">
            <a:avLst/>
          </a:prstGeom>
        </p:spPr>
        <p:txBody>
          <a:bodyPr lIns="121797" tIns="852608" rIns="121797" bIns="60899"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024" rtl="0" eaLnBrk="1" latinLnBrk="0" hangingPunct="1">
              <a:lnSpc>
                <a:spcPct val="100000"/>
              </a:lnSpc>
              <a:spcBef>
                <a:spcPct val="0"/>
              </a:spcBef>
              <a:buNone/>
              <a:tabLst>
                <a:tab pos="1218024"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64" tIns="45683" rIns="91364" bIns="45683" numCol="1" anchor="t" anchorCtr="0" compatLnSpc="1">
            <a:prstTxWarp prst="textNoShape">
              <a:avLst/>
            </a:prstTxWarp>
          </a:bodyPr>
          <a:lstStyle/>
          <a:p>
            <a:pPr defTabSz="1218024"/>
            <a:endParaRPr lang="en-US">
              <a:solidFill>
                <a:srgbClr val="000000"/>
              </a:solidFill>
            </a:endParaRPr>
          </a:p>
        </p:txBody>
      </p:sp>
    </p:spTree>
    <p:extLst>
      <p:ext uri="{BB962C8B-B14F-4D97-AF65-F5344CB8AC3E}">
        <p14:creationId xmlns:p14="http://schemas.microsoft.com/office/powerpoint/2010/main" val="242054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Chart Slide - With Background &amp; Shelf">
    <p:spTree>
      <p:nvGrpSpPr>
        <p:cNvPr id="1" name=""/>
        <p:cNvGrpSpPr/>
        <p:nvPr/>
      </p:nvGrpSpPr>
      <p:grpSpPr>
        <a:xfrm>
          <a:off x="0" y="0"/>
          <a:ext cx="0" cy="0"/>
          <a:chOff x="0" y="0"/>
          <a:chExt cx="0" cy="0"/>
        </a:xfrm>
      </p:grpSpPr>
      <p:sp>
        <p:nvSpPr>
          <p:cNvPr id="12" name="Rectangle 1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3" name="Chart Placeholder 2"/>
          <p:cNvSpPr>
            <a:spLocks noGrp="1"/>
          </p:cNvSpPr>
          <p:nvPr>
            <p:ph type="chart" sz="quarter" idx="10" hasCustomPrompt="1"/>
          </p:nvPr>
        </p:nvSpPr>
        <p:spPr bwMode="gray">
          <a:xfrm>
            <a:off x="548641" y="1179577"/>
            <a:ext cx="11073385" cy="5209683"/>
          </a:xfrm>
          <a:prstGeom prst="rect">
            <a:avLst/>
          </a:prstGeom>
        </p:spPr>
        <p:txBody>
          <a:bodyPr lIns="121797" tIns="852608" rIns="121797" bIns="60899"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024" rtl="0" eaLnBrk="1" latinLnBrk="0" hangingPunct="1">
              <a:lnSpc>
                <a:spcPct val="100000"/>
              </a:lnSpc>
              <a:spcBef>
                <a:spcPct val="0"/>
              </a:spcBef>
              <a:buNone/>
              <a:tabLst>
                <a:tab pos="1218024"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64" tIns="45683" rIns="91364" bIns="45683" numCol="1" anchor="t" anchorCtr="0" compatLnSpc="1">
            <a:prstTxWarp prst="textNoShape">
              <a:avLst/>
            </a:prstTxWarp>
          </a:bodyPr>
          <a:lstStyle/>
          <a:p>
            <a:pPr defTabSz="1218024"/>
            <a:endParaRPr lang="en-US">
              <a:solidFill>
                <a:srgbClr val="000000"/>
              </a:solidFill>
            </a:endParaRPr>
          </a:p>
        </p:txBody>
      </p:sp>
      <p:sp>
        <p:nvSpPr>
          <p:cNvPr id="7" name="Rectangle 6"/>
          <p:cNvSpPr/>
          <p:nvPr userDrawn="1"/>
        </p:nvSpPr>
        <p:spPr bwMode="gray">
          <a:xfrm>
            <a:off x="11748699" y="639574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8" name="TextBox slide number"/>
          <p:cNvSpPr txBox="1"/>
          <p:nvPr userDrawn="1"/>
        </p:nvSpPr>
        <p:spPr bwMode="white">
          <a:xfrm>
            <a:off x="11748724"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024"/>
            <a:fld id="{6EA5B71A-1B18-4E34-A48F-65DC4937AA99}" type="slidenum">
              <a:rPr lang="en-US" smtClean="0">
                <a:solidFill>
                  <a:prstClr val="white"/>
                </a:solidFill>
              </a:rPr>
              <a:pPr defTabSz="1218024"/>
              <a:t>‹#›</a:t>
            </a:fld>
            <a:endParaRPr lang="en-US" dirty="0" smtClean="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07" y="5505444"/>
            <a:ext cx="1330737" cy="443301"/>
          </a:xfrm>
          <a:prstGeom prst="rect">
            <a:avLst/>
          </a:prstGeom>
        </p:spPr>
      </p:pic>
    </p:spTree>
    <p:extLst>
      <p:ext uri="{BB962C8B-B14F-4D97-AF65-F5344CB8AC3E}">
        <p14:creationId xmlns:p14="http://schemas.microsoft.com/office/powerpoint/2010/main" val="1687994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Blank Slide - No Backgroun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4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10" name="TextBox slide number"/>
          <p:cNvSpPr txBox="1"/>
          <p:nvPr userDrawn="1"/>
        </p:nvSpPr>
        <p:spPr bwMode="white">
          <a:xfrm>
            <a:off x="11748724"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024"/>
            <a:fld id="{6EA5B71A-1B18-4E34-A48F-65DC4937AA99}" type="slidenum">
              <a:rPr lang="en-US" smtClean="0">
                <a:solidFill>
                  <a:prstClr val="white"/>
                </a:solidFill>
              </a:rPr>
              <a:pPr defTabSz="1218024"/>
              <a:t>‹#›</a:t>
            </a:fld>
            <a:endParaRPr lang="en-US" dirty="0" smtClean="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07" y="5505444"/>
            <a:ext cx="1330737" cy="443301"/>
          </a:xfrm>
          <a:prstGeom prst="rect">
            <a:avLst/>
          </a:prstGeom>
        </p:spPr>
      </p:pic>
    </p:spTree>
    <p:extLst>
      <p:ext uri="{BB962C8B-B14F-4D97-AF65-F5344CB8AC3E}">
        <p14:creationId xmlns:p14="http://schemas.microsoft.com/office/powerpoint/2010/main" val="3949239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Blank Slide - With Background">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Tree>
    <p:extLst>
      <p:ext uri="{BB962C8B-B14F-4D97-AF65-F5344CB8AC3E}">
        <p14:creationId xmlns:p14="http://schemas.microsoft.com/office/powerpoint/2010/main" val="343318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 y="893"/>
            <a:ext cx="12190415" cy="6857107"/>
          </a:xfrm>
          <a:prstGeom prst="rect">
            <a:avLst/>
          </a:prstGeom>
        </p:spPr>
      </p:pic>
      <p:grpSp>
        <p:nvGrpSpPr>
          <p:cNvPr id="4" name="Group 3"/>
          <p:cNvGrpSpPr/>
          <p:nvPr userDrawn="1"/>
        </p:nvGrpSpPr>
        <p:grpSpPr bwMode="gray">
          <a:xfrm>
            <a:off x="1828195" y="1519968"/>
            <a:ext cx="8535661" cy="4341743"/>
            <a:chOff x="1828170" y="1258957"/>
            <a:chExt cx="8535661" cy="4341742"/>
          </a:xfrm>
          <a:solidFill>
            <a:schemeClr val="bg1">
              <a:lumMod val="85000"/>
            </a:schemeClr>
          </a:solidFill>
        </p:grpSpPr>
        <p:sp>
          <p:nvSpPr>
            <p:cNvPr id="5"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8024"/>
              <a:endParaRPr lang="en-US">
                <a:solidFill>
                  <a:prstClr val="white"/>
                </a:solidFill>
              </a:endParaRPr>
            </a:p>
          </p:txBody>
        </p:sp>
      </p:grpSp>
      <p:sp>
        <p:nvSpPr>
          <p:cNvPr id="2" name="Rectangle 1"/>
          <p:cNvSpPr/>
          <p:nvPr userDrawn="1"/>
        </p:nvSpPr>
        <p:spPr>
          <a:xfrm>
            <a:off x="0" y="893"/>
            <a:ext cx="12188825"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grpSp>
        <p:nvGrpSpPr>
          <p:cNvPr id="9" name="Group 8"/>
          <p:cNvGrpSpPr/>
          <p:nvPr userDrawn="1"/>
        </p:nvGrpSpPr>
        <p:grpSpPr bwMode="gray">
          <a:xfrm>
            <a:off x="5853433" y="1260570"/>
            <a:ext cx="485134" cy="485135"/>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8024"/>
              <a:endParaRPr lang="en-US">
                <a:solidFill>
                  <a:srgbClr val="000000"/>
                </a:solidFill>
              </a:endParaRPr>
            </a:p>
          </p:txBody>
        </p:sp>
      </p:grpSp>
      <p:cxnSp>
        <p:nvCxnSpPr>
          <p:cNvPr id="12" name="Straight Connector 11"/>
          <p:cNvCxnSpPr/>
          <p:nvPr userDrawn="1"/>
        </p:nvCxnSpPr>
        <p:spPr>
          <a:xfrm>
            <a:off x="2795849" y="4437853"/>
            <a:ext cx="66003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19913" y="4738255"/>
            <a:ext cx="495217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707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300860"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658247"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72842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442212"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799599"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15698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583564"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629734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6654743" y="4917112"/>
              <a:ext cx="311886"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47" name="Picture 4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45" name="Picture 9" descr="C:\Users\yhwang\Desktop\WW Design\Multimode Icons\twitter-01.png"/>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43" name="Picture 5" descr="C:\Users\yhwang\Desktop\WW Design\Multimode Icons\globe-01.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41" name="Picture 2" descr="C:\Users\yhwang\Desktop\WW Design\Multimode Icons\chain-01.png"/>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39" name="Picture 38" descr="C:\Users\yhwang\Desktop\WW Design\Multimode Icons\facebook-01.pn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37" name="Picture 7" descr="C:\Users\yhwang\Desktop\WW Design\Multimode Icons\server-01.png"/>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35" name="Picture 6" descr="C:\Users\yhwang\Desktop\WW Design\Multimode Icons\network-01.png"/>
              <p:cNvPicPr>
                <a:picLocks noChangeAspect="1" noChangeArrowheads="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024"/>
                <a:endParaRPr lang="en-US" dirty="0" smtClean="0">
                  <a:solidFill>
                    <a:prstClr val="white"/>
                  </a:solidFill>
                </a:endParaRPr>
              </a:p>
            </p:txBody>
          </p:sp>
          <p:pic>
            <p:nvPicPr>
              <p:cNvPr id="33" name="Picture 8" descr="C:\Users\yhwang\Desktop\WW Design\Multimode Icons\think_light-01.png"/>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610188" y="2009776"/>
            <a:ext cx="6971627" cy="2231536"/>
          </a:xfrm>
          <a:prstGeom prst="rect">
            <a:avLst/>
          </a:prstGeom>
        </p:spPr>
      </p:pic>
      <p:pic>
        <p:nvPicPr>
          <p:cNvPr id="51" name="Picture 50"/>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16200000">
            <a:off x="10583674" y="3056136"/>
            <a:ext cx="2412867" cy="803787"/>
          </a:xfrm>
          <a:prstGeom prst="rect">
            <a:avLst/>
          </a:prstGeom>
        </p:spPr>
      </p:pic>
    </p:spTree>
    <p:extLst>
      <p:ext uri="{BB962C8B-B14F-4D97-AF65-F5344CB8AC3E}">
        <p14:creationId xmlns:p14="http://schemas.microsoft.com/office/powerpoint/2010/main" val="13490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931" rIns="121861" bIns="60931" anchor="b" anchorCtr="0"/>
          <a:lstStyle>
            <a:lvl1pPr marL="0" algn="l" defTabSz="1218632"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62" name="Footer Placeholder 61"/>
          <p:cNvSpPr>
            <a:spLocks noGrp="1"/>
          </p:cNvSpPr>
          <p:nvPr>
            <p:ph type="ftr" sz="quarter" idx="10"/>
          </p:nvPr>
        </p:nvSpPr>
        <p:spPr>
          <a:xfrm>
            <a:off x="548640" y="6466260"/>
            <a:ext cx="3860800" cy="169277"/>
          </a:xfrm>
        </p:spPr>
        <p:txBody>
          <a:bodyPr lIns="0"/>
          <a:lstStyle>
            <a:lvl1pPr>
              <a:defRPr cap="none"/>
            </a:lvl1p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8632"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9316" indent="0" algn="ctr">
              <a:buNone/>
              <a:defRPr>
                <a:solidFill>
                  <a:schemeClr val="tx1">
                    <a:tint val="75000"/>
                  </a:schemeClr>
                </a:solidFill>
              </a:defRPr>
            </a:lvl2pPr>
            <a:lvl3pPr marL="1218632" indent="0" algn="ctr">
              <a:buNone/>
              <a:defRPr>
                <a:solidFill>
                  <a:schemeClr val="tx1">
                    <a:tint val="75000"/>
                  </a:schemeClr>
                </a:solidFill>
              </a:defRPr>
            </a:lvl3pPr>
            <a:lvl4pPr marL="1827948" indent="0" algn="ctr">
              <a:buNone/>
              <a:defRPr>
                <a:solidFill>
                  <a:schemeClr val="tx1">
                    <a:tint val="75000"/>
                  </a:schemeClr>
                </a:solidFill>
              </a:defRPr>
            </a:lvl4pPr>
            <a:lvl5pPr marL="2437263" indent="0" algn="ctr">
              <a:buNone/>
              <a:defRPr>
                <a:solidFill>
                  <a:schemeClr val="tx1">
                    <a:tint val="75000"/>
                  </a:schemeClr>
                </a:solidFill>
              </a:defRPr>
            </a:lvl5pPr>
            <a:lvl6pPr marL="3046573" indent="0" algn="ctr">
              <a:buNone/>
              <a:defRPr>
                <a:solidFill>
                  <a:schemeClr val="tx1">
                    <a:tint val="75000"/>
                  </a:schemeClr>
                </a:solidFill>
              </a:defRPr>
            </a:lvl6pPr>
            <a:lvl7pPr marL="3655896" indent="0" algn="ctr">
              <a:buNone/>
              <a:defRPr>
                <a:solidFill>
                  <a:schemeClr val="tx1">
                    <a:tint val="75000"/>
                  </a:schemeClr>
                </a:solidFill>
              </a:defRPr>
            </a:lvl7pPr>
            <a:lvl8pPr marL="4265207" indent="0" algn="ctr">
              <a:buNone/>
              <a:defRPr>
                <a:solidFill>
                  <a:schemeClr val="tx1">
                    <a:tint val="75000"/>
                  </a:schemeClr>
                </a:solidFill>
              </a:defRPr>
            </a:lvl8pPr>
            <a:lvl9pPr marL="4874521"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sp>
        <p:nvSpPr>
          <p:cNvPr id="20" name="Rectangle 19"/>
          <p:cNvSpPr/>
          <p:nvPr userDrawn="1"/>
        </p:nvSpPr>
        <p:spPr bwMode="black">
          <a:xfrm>
            <a:off x="548649" y="4557722"/>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cxnSp>
        <p:nvCxnSpPr>
          <p:cNvPr id="21" name="Straight Connector 20"/>
          <p:cNvCxnSpPr/>
          <p:nvPr userDrawn="1"/>
        </p:nvCxnSpPr>
        <p:spPr>
          <a:xfrm>
            <a:off x="548650"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50"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33"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20"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01"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185"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73"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60"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37"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21"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16" y="5468117"/>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37"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20"/>
            <a:ext cx="2412867" cy="803787"/>
          </a:xfrm>
          <a:prstGeom prst="rect">
            <a:avLst/>
          </a:prstGeom>
        </p:spPr>
      </p:pic>
    </p:spTree>
    <p:extLst>
      <p:ext uri="{BB962C8B-B14F-4D97-AF65-F5344CB8AC3E}">
        <p14:creationId xmlns:p14="http://schemas.microsoft.com/office/powerpoint/2010/main" val="778983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Only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10" name="Footer Placeholder 9"/>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2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9"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1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3943041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931" rIns="121861" bIns="60931" anchor="b" anchorCtr="0"/>
          <a:lstStyle>
            <a:lvl1pPr marL="0" algn="l" defTabSz="1218632"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62" name="Footer Placeholder 61"/>
          <p:cNvSpPr>
            <a:spLocks noGrp="1"/>
          </p:cNvSpPr>
          <p:nvPr>
            <p:ph type="ftr" sz="quarter" idx="10"/>
          </p:nvPr>
        </p:nvSpPr>
        <p:spPr>
          <a:xfrm>
            <a:off x="548640" y="6466260"/>
            <a:ext cx="3860800" cy="169277"/>
          </a:xfrm>
        </p:spPr>
        <p:txBody>
          <a:bodyPr lIns="0"/>
          <a:lstStyle>
            <a:lvl1pPr>
              <a:defRPr cap="none"/>
            </a:lvl1p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8632"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9316" indent="0" algn="ctr">
              <a:buNone/>
              <a:defRPr>
                <a:solidFill>
                  <a:schemeClr val="tx1">
                    <a:tint val="75000"/>
                  </a:schemeClr>
                </a:solidFill>
              </a:defRPr>
            </a:lvl2pPr>
            <a:lvl3pPr marL="1218632" indent="0" algn="ctr">
              <a:buNone/>
              <a:defRPr>
                <a:solidFill>
                  <a:schemeClr val="tx1">
                    <a:tint val="75000"/>
                  </a:schemeClr>
                </a:solidFill>
              </a:defRPr>
            </a:lvl3pPr>
            <a:lvl4pPr marL="1827948" indent="0" algn="ctr">
              <a:buNone/>
              <a:defRPr>
                <a:solidFill>
                  <a:schemeClr val="tx1">
                    <a:tint val="75000"/>
                  </a:schemeClr>
                </a:solidFill>
              </a:defRPr>
            </a:lvl4pPr>
            <a:lvl5pPr marL="2437263" indent="0" algn="ctr">
              <a:buNone/>
              <a:defRPr>
                <a:solidFill>
                  <a:schemeClr val="tx1">
                    <a:tint val="75000"/>
                  </a:schemeClr>
                </a:solidFill>
              </a:defRPr>
            </a:lvl5pPr>
            <a:lvl6pPr marL="3046573" indent="0" algn="ctr">
              <a:buNone/>
              <a:defRPr>
                <a:solidFill>
                  <a:schemeClr val="tx1">
                    <a:tint val="75000"/>
                  </a:schemeClr>
                </a:solidFill>
              </a:defRPr>
            </a:lvl6pPr>
            <a:lvl7pPr marL="3655896" indent="0" algn="ctr">
              <a:buNone/>
              <a:defRPr>
                <a:solidFill>
                  <a:schemeClr val="tx1">
                    <a:tint val="75000"/>
                  </a:schemeClr>
                </a:solidFill>
              </a:defRPr>
            </a:lvl7pPr>
            <a:lvl8pPr marL="4265207" indent="0" algn="ctr">
              <a:buNone/>
              <a:defRPr>
                <a:solidFill>
                  <a:schemeClr val="tx1">
                    <a:tint val="75000"/>
                  </a:schemeClr>
                </a:solidFill>
              </a:defRPr>
            </a:lvl8pPr>
            <a:lvl9pPr marL="4874521"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50"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33"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20"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01"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185"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73"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60"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37"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21" y="5468117"/>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16" y="5468117"/>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37"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20"/>
            <a:ext cx="2412867" cy="803787"/>
          </a:xfrm>
          <a:prstGeom prst="rect">
            <a:avLst/>
          </a:prstGeom>
        </p:spPr>
      </p:pic>
      <p:sp>
        <p:nvSpPr>
          <p:cNvPr id="66" name="Picture Placeholder 4"/>
          <p:cNvSpPr>
            <a:spLocks noGrp="1"/>
          </p:cNvSpPr>
          <p:nvPr>
            <p:ph type="pic" sz="quarter" idx="12"/>
          </p:nvPr>
        </p:nvSpPr>
        <p:spPr>
          <a:xfrm>
            <a:off x="9815128" y="3464892"/>
            <a:ext cx="1200545" cy="1199183"/>
          </a:xfrm>
          <a:prstGeom prst="rect">
            <a:avLst/>
          </a:prstGeom>
          <a:ln w="38100">
            <a:noFill/>
          </a:ln>
          <a:effectLst/>
        </p:spPr>
        <p:txBody>
          <a:bodyPr lIns="91412" tIns="45707" rIns="91412" bIns="45707"/>
          <a:lstStyle>
            <a:lvl1pPr>
              <a:defRPr sz="1100"/>
            </a:lvl1pPr>
          </a:lstStyle>
          <a:p>
            <a:pPr marL="0" marR="0" lvl="0" indent="0" defTabSz="914133"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ysClr val="windowText" lastClr="000000"/>
              </a:solidFill>
              <a:effectLst/>
              <a:uLnTx/>
              <a:uFillTx/>
            </a:endParaRPr>
          </a:p>
        </p:txBody>
      </p:sp>
      <p:sp>
        <p:nvSpPr>
          <p:cNvPr id="67" name="Text Placeholder 17"/>
          <p:cNvSpPr>
            <a:spLocks noGrp="1"/>
          </p:cNvSpPr>
          <p:nvPr>
            <p:ph type="body" sz="quarter" idx="13" hasCustomPrompt="1"/>
          </p:nvPr>
        </p:nvSpPr>
        <p:spPr>
          <a:xfrm>
            <a:off x="9158288" y="4770440"/>
            <a:ext cx="1689100" cy="198437"/>
          </a:xfrm>
          <a:prstGeom prst="rect">
            <a:avLst/>
          </a:prstGeom>
        </p:spPr>
        <p:txBody>
          <a:bodyPr lIns="0" tIns="45707" rIns="45707" bIns="45707"/>
          <a:lstStyle>
            <a:lvl1pPr marL="0" indent="0" algn="r">
              <a:buFontTx/>
              <a:buNone/>
              <a:defRPr sz="1100"/>
            </a:lvl1pPr>
            <a:lvl2pPr marL="341214" indent="0" algn="r">
              <a:buFontTx/>
              <a:buNone/>
              <a:defRPr sz="1100"/>
            </a:lvl2pPr>
            <a:lvl3pPr marL="679253" indent="0" algn="r">
              <a:buFontTx/>
              <a:buNone/>
              <a:defRPr sz="1100"/>
            </a:lvl3pPr>
            <a:lvl4pPr marL="966507" indent="0" algn="r">
              <a:buFontTx/>
              <a:buNone/>
              <a:defRPr sz="1100"/>
            </a:lvl4pPr>
            <a:lvl5pPr marL="1145839" indent="0" algn="r">
              <a:buFontTx/>
              <a:buNone/>
              <a:defRPr sz="1100"/>
            </a:lvl5pPr>
          </a:lstStyle>
          <a:p>
            <a:pPr marL="0" marR="0" lvl="0" indent="0" algn="r" defTabSz="914133"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rPr>
              <a:t>@</a:t>
            </a:r>
            <a:r>
              <a:rPr kumimoji="0" lang="en-US" sz="1100" b="0" i="0" u="none" strike="noStrike" kern="0" cap="none" spc="0" normalizeH="0" baseline="0" noProof="0" dirty="0" err="1" smtClean="0">
                <a:ln>
                  <a:noFill/>
                </a:ln>
                <a:solidFill>
                  <a:sysClr val="windowText" lastClr="000000"/>
                </a:solidFill>
                <a:effectLst/>
                <a:uLnTx/>
                <a:uFillTx/>
              </a:rPr>
              <a:t>twitterhandle</a:t>
            </a:r>
            <a:endParaRPr kumimoji="0" lang="en-US" sz="1100" b="0" i="0" u="none" strike="noStrike" kern="0" cap="none" spc="0" normalizeH="0" baseline="0" noProof="0" dirty="0">
              <a:ln>
                <a:noFill/>
              </a:ln>
              <a:solidFill>
                <a:sysClr val="windowText" lastClr="000000"/>
              </a:solidFill>
              <a:effectLst/>
              <a:uLnTx/>
              <a:uFillTx/>
            </a:endParaRPr>
          </a:p>
        </p:txBody>
      </p:sp>
      <p:grpSp>
        <p:nvGrpSpPr>
          <p:cNvPr id="68" name="Group 67"/>
          <p:cNvGrpSpPr/>
          <p:nvPr userDrawn="1"/>
        </p:nvGrpSpPr>
        <p:grpSpPr>
          <a:xfrm>
            <a:off x="9815128" y="4664447"/>
            <a:ext cx="1200545" cy="305127"/>
            <a:chOff x="9815120" y="4664439"/>
            <a:chExt cx="1200544" cy="305126"/>
          </a:xfrm>
          <a:solidFill>
            <a:srgbClr val="4AC0E0"/>
          </a:solidFill>
        </p:grpSpPr>
        <p:sp>
          <p:nvSpPr>
            <p:cNvPr id="69" name="Rectangle 68"/>
            <p:cNvSpPr/>
            <p:nvPr userDrawn="1"/>
          </p:nvSpPr>
          <p:spPr bwMode="black">
            <a:xfrm>
              <a:off x="9815120" y="4664439"/>
              <a:ext cx="1200544" cy="106726"/>
            </a:xfrm>
            <a:prstGeom prst="rect">
              <a:avLst/>
            </a:prstGeom>
            <a:grpFill/>
            <a:ln w="10795" cap="flat" cmpd="sng" algn="ctr">
              <a:noFill/>
              <a:prstDash val="solid"/>
            </a:ln>
            <a:effectLst/>
          </p:spPr>
          <p:txBody>
            <a:bodyPr rtlCol="0" anchor="ctr"/>
            <a:lstStyle/>
            <a:p>
              <a:pPr algn="ctr" defTabSz="914133">
                <a:defRPr/>
              </a:pPr>
              <a:endParaRPr lang="en-US" sz="1900" kern="0" dirty="0">
                <a:solidFill>
                  <a:sysClr val="window" lastClr="FFFFFF"/>
                </a:solidFill>
              </a:endParaRPr>
            </a:p>
          </p:txBody>
        </p:sp>
        <p:sp>
          <p:nvSpPr>
            <p:cNvPr id="70" name="Rectangle 45"/>
            <p:cNvSpPr/>
            <p:nvPr userDrawn="1"/>
          </p:nvSpPr>
          <p:spPr bwMode="black">
            <a:xfrm>
              <a:off x="10853530" y="4771165"/>
              <a:ext cx="162133" cy="198400"/>
            </a:xfrm>
            <a:custGeom>
              <a:avLst/>
              <a:gdLst>
                <a:gd name="connsiteX0" fmla="*/ 0 w 1200544"/>
                <a:gd name="connsiteY0" fmla="*/ 0 h 106726"/>
                <a:gd name="connsiteX1" fmla="*/ 1200544 w 1200544"/>
                <a:gd name="connsiteY1" fmla="*/ 0 h 106726"/>
                <a:gd name="connsiteX2" fmla="*/ 1200544 w 1200544"/>
                <a:gd name="connsiteY2" fmla="*/ 106726 h 106726"/>
                <a:gd name="connsiteX3" fmla="*/ 0 w 1200544"/>
                <a:gd name="connsiteY3" fmla="*/ 106726 h 106726"/>
                <a:gd name="connsiteX4" fmla="*/ 0 w 1200544"/>
                <a:gd name="connsiteY4" fmla="*/ 0 h 106726"/>
                <a:gd name="connsiteX0" fmla="*/ 0 w 1200544"/>
                <a:gd name="connsiteY0" fmla="*/ 0 h 106726"/>
                <a:gd name="connsiteX1" fmla="*/ 1200544 w 1200544"/>
                <a:gd name="connsiteY1" fmla="*/ 0 h 106726"/>
                <a:gd name="connsiteX2" fmla="*/ 0 w 1200544"/>
                <a:gd name="connsiteY2" fmla="*/ 106726 h 106726"/>
                <a:gd name="connsiteX3" fmla="*/ 0 w 1200544"/>
                <a:gd name="connsiteY3" fmla="*/ 0 h 106726"/>
              </a:gdLst>
              <a:ahLst/>
              <a:cxnLst>
                <a:cxn ang="0">
                  <a:pos x="connsiteX0" y="connsiteY0"/>
                </a:cxn>
                <a:cxn ang="0">
                  <a:pos x="connsiteX1" y="connsiteY1"/>
                </a:cxn>
                <a:cxn ang="0">
                  <a:pos x="connsiteX2" y="connsiteY2"/>
                </a:cxn>
                <a:cxn ang="0">
                  <a:pos x="connsiteX3" y="connsiteY3"/>
                </a:cxn>
              </a:cxnLst>
              <a:rect l="l" t="t" r="r" b="b"/>
              <a:pathLst>
                <a:path w="1200544" h="106726">
                  <a:moveTo>
                    <a:pt x="0" y="0"/>
                  </a:moveTo>
                  <a:lnTo>
                    <a:pt x="1200544" y="0"/>
                  </a:lnTo>
                  <a:lnTo>
                    <a:pt x="0" y="106726"/>
                  </a:lnTo>
                  <a:lnTo>
                    <a:pt x="0" y="0"/>
                  </a:lnTo>
                  <a:close/>
                </a:path>
              </a:pathLst>
            </a:custGeom>
            <a:grpFill/>
            <a:ln w="10795" cap="flat" cmpd="sng" algn="ctr">
              <a:noFill/>
              <a:prstDash val="solid"/>
            </a:ln>
            <a:effectLst/>
          </p:spPr>
          <p:txBody>
            <a:bodyPr rtlCol="0" anchor="ctr"/>
            <a:lstStyle/>
            <a:p>
              <a:pPr algn="ctr" defTabSz="914133">
                <a:defRPr/>
              </a:pPr>
              <a:endParaRPr lang="en-US" sz="1900" kern="0" dirty="0">
                <a:solidFill>
                  <a:sysClr val="window" lastClr="FFFFFF"/>
                </a:solidFill>
              </a:endParaRPr>
            </a:p>
          </p:txBody>
        </p:sp>
      </p:grpSp>
      <p:sp>
        <p:nvSpPr>
          <p:cNvPr id="54" name="Rectangle 53"/>
          <p:cNvSpPr/>
          <p:nvPr userDrawn="1"/>
        </p:nvSpPr>
        <p:spPr bwMode="black">
          <a:xfrm>
            <a:off x="548649" y="4557722"/>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cxnSp>
        <p:nvCxnSpPr>
          <p:cNvPr id="63" name="Straight Connector 62"/>
          <p:cNvCxnSpPr/>
          <p:nvPr userDrawn="1"/>
        </p:nvCxnSpPr>
        <p:spPr>
          <a:xfrm>
            <a:off x="548650"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19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Section Header_RED">
    <p:bg>
      <p:bgPr>
        <a:solidFill>
          <a:schemeClr val="bg2">
            <a:lumMod val="50000"/>
            <a:lumOff val="50000"/>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 y="893"/>
            <a:ext cx="12190413" cy="6857107"/>
          </a:xfrm>
          <a:prstGeom prst="rect">
            <a:avLst/>
          </a:prstGeom>
        </p:spPr>
      </p:pic>
      <p:sp>
        <p:nvSpPr>
          <p:cNvPr id="17" name="Rectangle 16"/>
          <p:cNvSpPr/>
          <p:nvPr userDrawn="1"/>
        </p:nvSpPr>
        <p:spPr bwMode="black">
          <a:xfrm>
            <a:off x="0" y="6384641"/>
            <a:ext cx="12192000" cy="473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cxnSp>
        <p:nvCxnSpPr>
          <p:cNvPr id="18" name="Straight Connector 17"/>
          <p:cNvCxnSpPr/>
          <p:nvPr userDrawn="1"/>
        </p:nvCxnSpPr>
        <p:spPr>
          <a:xfrm>
            <a:off x="0" y="6384631"/>
            <a:ext cx="12188952" cy="0"/>
          </a:xfrm>
          <a:prstGeom prst="line">
            <a:avLst/>
          </a:prstGeom>
          <a:ln w="38100">
            <a:solidFill>
              <a:schemeClr val="bg1"/>
            </a:solidFill>
          </a:ln>
          <a:effectLst>
            <a:outerShdw blurRad="25400" dist="127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Footer Placeholder 50"/>
          <p:cNvSpPr>
            <a:spLocks noGrp="1"/>
          </p:cNvSpPr>
          <p:nvPr>
            <p:ph type="ftr" sz="quarter" idx="10"/>
          </p:nvPr>
        </p:nvSpPr>
        <p:spPr>
          <a:xfrm>
            <a:off x="548640" y="6466260"/>
            <a:ext cx="3860800" cy="169277"/>
          </a:xfrm>
        </p:spPr>
        <p:txBody>
          <a:bodyPr/>
          <a:lstStyle>
            <a:lvl1pPr>
              <a:defRPr>
                <a:solidFill>
                  <a:schemeClr val="bg1"/>
                </a:solidFill>
              </a:defRPr>
            </a:lvl1pPr>
          </a:lstStyle>
          <a:p>
            <a:r>
              <a:rPr lang="en-US" sz="1100" dirty="0" smtClean="0">
                <a:solidFill>
                  <a:prstClr val="white"/>
                </a:solidFill>
                <a:cs typeface="Arial" pitchFamily="34" charset="0"/>
              </a:rPr>
              <a:t>2015 Lenovo Internal. All rights reserved.</a:t>
            </a:r>
            <a:endParaRPr lang="en-US" sz="1100" dirty="0">
              <a:solidFill>
                <a:prstClr val="white"/>
              </a:solidFill>
              <a:cs typeface="Arial" pitchFamily="34" charset="0"/>
            </a:endParaRPr>
          </a:p>
        </p:txBody>
      </p:sp>
      <p:sp>
        <p:nvSpPr>
          <p:cNvPr id="46" name="Title 16"/>
          <p:cNvSpPr>
            <a:spLocks noGrp="1"/>
          </p:cNvSpPr>
          <p:nvPr>
            <p:ph type="title" hasCustomPrompt="1"/>
          </p:nvPr>
        </p:nvSpPr>
        <p:spPr bwMode="gray">
          <a:xfrm>
            <a:off x="1764792" y="1709928"/>
            <a:ext cx="9582912" cy="2852928"/>
          </a:xfrm>
          <a:prstGeom prst="rect">
            <a:avLst/>
          </a:prstGeom>
        </p:spPr>
        <p:txBody>
          <a:bodyPr lIns="0" tIns="0" rIns="0" bIns="0" anchor="b" anchorCtr="0"/>
          <a:lstStyle>
            <a:lvl1pPr marL="0" algn="l" defTabSz="1218632"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lang="en-US" dirty="0" smtClean="0"/>
              <a:t>Click to edit section header title</a:t>
            </a:r>
            <a:endParaRPr 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ltGray">
          <a:xfrm>
            <a:off x="1524" y="0"/>
            <a:ext cx="12188952" cy="711200"/>
          </a:xfrm>
          <a:prstGeom prst="rect">
            <a:avLst/>
          </a:prstGeom>
          <a:noFill/>
          <a:ln>
            <a:noFill/>
          </a:ln>
        </p:spPr>
      </p:pic>
      <p:sp>
        <p:nvSpPr>
          <p:cNvPr id="11" name="Text Placeholder 2"/>
          <p:cNvSpPr>
            <a:spLocks noGrp="1"/>
          </p:cNvSpPr>
          <p:nvPr>
            <p:ph type="body" idx="1" hasCustomPrompt="1"/>
          </p:nvPr>
        </p:nvSpPr>
        <p:spPr bwMode="white">
          <a:xfrm>
            <a:off x="1764792" y="4589465"/>
            <a:ext cx="9582659" cy="1500187"/>
          </a:xfrm>
          <a:prstGeom prst="rect">
            <a:avLst/>
          </a:prstGeom>
        </p:spPr>
        <p:txBody>
          <a:bodyPr lIns="91412" tIns="45707" rIns="91412" bIns="45707"/>
          <a:lstStyle>
            <a:lvl1pPr marL="0" indent="0">
              <a:buNone/>
              <a:defRPr sz="2400">
                <a:solidFill>
                  <a:schemeClr val="bg1"/>
                </a:solidFill>
              </a:defRPr>
            </a:lvl1pPr>
            <a:lvl2pPr marL="457061" indent="0">
              <a:buNone/>
              <a:defRPr sz="2000">
                <a:solidFill>
                  <a:schemeClr val="tx1">
                    <a:tint val="75000"/>
                  </a:schemeClr>
                </a:solidFill>
              </a:defRPr>
            </a:lvl2pPr>
            <a:lvl3pPr marL="914133" indent="0">
              <a:buNone/>
              <a:defRPr sz="1900">
                <a:solidFill>
                  <a:schemeClr val="tx1">
                    <a:tint val="75000"/>
                  </a:schemeClr>
                </a:solidFill>
              </a:defRPr>
            </a:lvl3pPr>
            <a:lvl4pPr marL="1371199" indent="0">
              <a:buNone/>
              <a:defRPr sz="1600">
                <a:solidFill>
                  <a:schemeClr val="tx1">
                    <a:tint val="75000"/>
                  </a:schemeClr>
                </a:solidFill>
              </a:defRPr>
            </a:lvl4pPr>
            <a:lvl5pPr marL="1828268" indent="0">
              <a:buNone/>
              <a:defRPr sz="1600">
                <a:solidFill>
                  <a:schemeClr val="tx1">
                    <a:tint val="75000"/>
                  </a:schemeClr>
                </a:solidFill>
              </a:defRPr>
            </a:lvl5pPr>
            <a:lvl6pPr marL="2285329" indent="0">
              <a:buNone/>
              <a:defRPr sz="1600">
                <a:solidFill>
                  <a:schemeClr val="tx1">
                    <a:tint val="75000"/>
                  </a:schemeClr>
                </a:solidFill>
              </a:defRPr>
            </a:lvl6pPr>
            <a:lvl7pPr marL="2742401" indent="0">
              <a:buNone/>
              <a:defRPr sz="1600">
                <a:solidFill>
                  <a:schemeClr val="tx1">
                    <a:tint val="75000"/>
                  </a:schemeClr>
                </a:solidFill>
              </a:defRPr>
            </a:lvl7pPr>
            <a:lvl8pPr marL="3199467" indent="0">
              <a:buNone/>
              <a:defRPr sz="1600">
                <a:solidFill>
                  <a:schemeClr val="tx1">
                    <a:tint val="75000"/>
                  </a:schemeClr>
                </a:solidFill>
              </a:defRPr>
            </a:lvl8pPr>
            <a:lvl9pPr marL="3656536" indent="0">
              <a:buNone/>
              <a:defRPr sz="1600">
                <a:solidFill>
                  <a:schemeClr val="tx1">
                    <a:tint val="75000"/>
                  </a:schemeClr>
                </a:solidFill>
              </a:defRPr>
            </a:lvl9pPr>
          </a:lstStyle>
          <a:p>
            <a:pPr lvl="0"/>
            <a:r>
              <a:rPr lang="en-US" dirty="0" smtClean="0"/>
              <a:t>Click to edit subtitle text</a:t>
            </a:r>
          </a:p>
        </p:txBody>
      </p:sp>
      <p:cxnSp>
        <p:nvCxnSpPr>
          <p:cNvPr id="12" name="Straight Connector 11"/>
          <p:cNvCxnSpPr/>
          <p:nvPr userDrawn="1"/>
        </p:nvCxnSpPr>
        <p:spPr bwMode="white">
          <a:xfrm>
            <a:off x="1651780" y="4563278"/>
            <a:ext cx="0" cy="1816895"/>
          </a:xfrm>
          <a:prstGeom prst="line">
            <a:avLst/>
          </a:prstGeom>
          <a:ln w="127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bwMode="gray">
          <a:xfrm>
            <a:off x="1592347" y="6329604"/>
            <a:ext cx="118872" cy="11887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sp>
        <p:nvSpPr>
          <p:cNvPr id="16" name="Freeform 5"/>
          <p:cNvSpPr>
            <a:spLocks noEditPoints="1"/>
          </p:cNvSpPr>
          <p:nvPr userDrawn="1"/>
        </p:nvSpPr>
        <p:spPr bwMode="white">
          <a:xfrm>
            <a:off x="1171991" y="4087558"/>
            <a:ext cx="347589" cy="346881"/>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328 w 412"/>
              <a:gd name="T21" fmla="*/ 206 h 412"/>
              <a:gd name="T22" fmla="*/ 260 w 412"/>
              <a:gd name="T23" fmla="*/ 274 h 412"/>
              <a:gd name="T24" fmla="*/ 222 w 412"/>
              <a:gd name="T25" fmla="*/ 274 h 412"/>
              <a:gd name="T26" fmla="*/ 271 w 412"/>
              <a:gd name="T27" fmla="*/ 225 h 412"/>
              <a:gd name="T28" fmla="*/ 90 w 412"/>
              <a:gd name="T29" fmla="*/ 225 h 412"/>
              <a:gd name="T30" fmla="*/ 90 w 412"/>
              <a:gd name="T31" fmla="*/ 218 h 412"/>
              <a:gd name="T32" fmla="*/ 90 w 412"/>
              <a:gd name="T33" fmla="*/ 194 h 412"/>
              <a:gd name="T34" fmla="*/ 90 w 412"/>
              <a:gd name="T35" fmla="*/ 187 h 412"/>
              <a:gd name="T36" fmla="*/ 271 w 412"/>
              <a:gd name="T37" fmla="*/ 187 h 412"/>
              <a:gd name="T38" fmla="*/ 222 w 412"/>
              <a:gd name="T39" fmla="*/ 138 h 412"/>
              <a:gd name="T40" fmla="*/ 260 w 412"/>
              <a:gd name="T41" fmla="*/ 138 h 412"/>
              <a:gd name="T42" fmla="*/ 328 w 412"/>
              <a:gd name="T43" fmla="*/ 2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2" h="412">
                <a:moveTo>
                  <a:pt x="206" y="0"/>
                </a:moveTo>
                <a:cubicBezTo>
                  <a:pt x="92" y="0"/>
                  <a:pt x="0" y="92"/>
                  <a:pt x="0" y="206"/>
                </a:cubicBezTo>
                <a:cubicBezTo>
                  <a:pt x="0" y="319"/>
                  <a:pt x="92" y="412"/>
                  <a:pt x="206" y="412"/>
                </a:cubicBezTo>
                <a:cubicBezTo>
                  <a:pt x="320" y="412"/>
                  <a:pt x="412" y="319"/>
                  <a:pt x="412" y="206"/>
                </a:cubicBezTo>
                <a:cubicBezTo>
                  <a:pt x="412" y="92"/>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328" y="206"/>
                </a:moveTo>
                <a:cubicBezTo>
                  <a:pt x="260" y="274"/>
                  <a:pt x="260" y="274"/>
                  <a:pt x="260" y="274"/>
                </a:cubicBezTo>
                <a:cubicBezTo>
                  <a:pt x="222" y="274"/>
                  <a:pt x="222" y="274"/>
                  <a:pt x="222" y="274"/>
                </a:cubicBezTo>
                <a:cubicBezTo>
                  <a:pt x="271" y="225"/>
                  <a:pt x="271" y="225"/>
                  <a:pt x="271" y="225"/>
                </a:cubicBezTo>
                <a:cubicBezTo>
                  <a:pt x="90" y="225"/>
                  <a:pt x="90" y="225"/>
                  <a:pt x="90" y="225"/>
                </a:cubicBezTo>
                <a:cubicBezTo>
                  <a:pt x="90" y="218"/>
                  <a:pt x="90" y="218"/>
                  <a:pt x="90" y="218"/>
                </a:cubicBezTo>
                <a:cubicBezTo>
                  <a:pt x="90" y="194"/>
                  <a:pt x="90" y="194"/>
                  <a:pt x="90" y="194"/>
                </a:cubicBezTo>
                <a:cubicBezTo>
                  <a:pt x="90" y="187"/>
                  <a:pt x="90" y="187"/>
                  <a:pt x="90" y="187"/>
                </a:cubicBezTo>
                <a:cubicBezTo>
                  <a:pt x="271" y="187"/>
                  <a:pt x="271" y="187"/>
                  <a:pt x="271" y="187"/>
                </a:cubicBezTo>
                <a:cubicBezTo>
                  <a:pt x="222" y="138"/>
                  <a:pt x="222" y="138"/>
                  <a:pt x="222" y="138"/>
                </a:cubicBezTo>
                <a:cubicBezTo>
                  <a:pt x="260" y="138"/>
                  <a:pt x="260" y="138"/>
                  <a:pt x="260" y="138"/>
                </a:cubicBezTo>
                <a:lnTo>
                  <a:pt x="328" y="206"/>
                </a:lnTo>
                <a:close/>
              </a:path>
            </a:pathLst>
          </a:custGeom>
          <a:solidFill>
            <a:schemeClr val="bg1"/>
          </a:solidFill>
          <a:ln>
            <a:noFill/>
          </a:ln>
        </p:spPr>
        <p:txBody>
          <a:bodyPr vert="horz" wrap="square" lIns="91412" tIns="45707" rIns="91412" bIns="45707" numCol="1" anchor="t" anchorCtr="0" compatLnSpc="1">
            <a:prstTxWarp prst="textNoShape">
              <a:avLst/>
            </a:prstTxWarp>
          </a:bodyPr>
          <a:lstStyle/>
          <a:p>
            <a:pPr defTabSz="1218632"/>
            <a:endParaRPr lang="en-US">
              <a:solidFill>
                <a:srgbClr val="000000"/>
              </a:solidFill>
            </a:endParaRPr>
          </a:p>
        </p:txBody>
      </p:sp>
    </p:spTree>
    <p:extLst>
      <p:ext uri="{BB962C8B-B14F-4D97-AF65-F5344CB8AC3E}">
        <p14:creationId xmlns:p14="http://schemas.microsoft.com/office/powerpoint/2010/main" val="385092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Title Only - No Background">
    <p:spTree>
      <p:nvGrpSpPr>
        <p:cNvPr id="1" name=""/>
        <p:cNvGrpSpPr/>
        <p:nvPr/>
      </p:nvGrpSpPr>
      <p:grpSpPr>
        <a:xfrm>
          <a:off x="0" y="0"/>
          <a:ext cx="0" cy="0"/>
          <a:chOff x="0" y="0"/>
          <a:chExt cx="0" cy="0"/>
        </a:xfrm>
      </p:grpSpPr>
      <p:sp>
        <p:nvSpPr>
          <p:cNvPr id="10" name="Footer Placeholder 9"/>
          <p:cNvSpPr>
            <a:spLocks noGrp="1"/>
          </p:cNvSpPr>
          <p:nvPr>
            <p:ph type="ftr" sz="quarter" idx="10"/>
          </p:nvPr>
        </p:nvSpPr>
        <p:spPr/>
        <p:txBody>
          <a:bodyPr/>
          <a:lstStyle>
            <a:lvl1pPr>
              <a:defRPr cap="none"/>
            </a:lvl1p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2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632" rtl="0" eaLnBrk="1" latinLnBrk="0" hangingPunct="1">
              <a:lnSpc>
                <a:spcPct val="100000"/>
              </a:lnSpc>
              <a:spcBef>
                <a:spcPct val="0"/>
              </a:spcBef>
              <a:buNone/>
              <a:tabLst>
                <a:tab pos="1218632"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9"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12" tIns="45707" rIns="91412" bIns="45707" numCol="1" anchor="t" anchorCtr="0" compatLnSpc="1">
            <a:prstTxWarp prst="textNoShape">
              <a:avLst/>
            </a:prstTxWarp>
          </a:bodyPr>
          <a:lstStyle/>
          <a:p>
            <a:pPr defTabSz="1218632"/>
            <a:endParaRPr lang="en-US">
              <a:solidFill>
                <a:srgbClr val="000000"/>
              </a:solidFill>
            </a:endParaRPr>
          </a:p>
        </p:txBody>
      </p:sp>
      <p:sp>
        <p:nvSpPr>
          <p:cNvPr id="12" name="Rectangle 11"/>
          <p:cNvSpPr/>
          <p:nvPr userDrawn="1"/>
        </p:nvSpPr>
        <p:spPr bwMode="gray">
          <a:xfrm>
            <a:off x="11748699" y="639572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13" name="TextBox slide number"/>
          <p:cNvSpPr txBox="1"/>
          <p:nvPr userDrawn="1"/>
        </p:nvSpPr>
        <p:spPr bwMode="white">
          <a:xfrm>
            <a:off x="11748708"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632"/>
            <a:fld id="{6EA5B71A-1B18-4E34-A48F-65DC4937AA99}" type="slidenum">
              <a:rPr lang="en-US" smtClean="0">
                <a:solidFill>
                  <a:prstClr val="white"/>
                </a:solidFill>
              </a:rPr>
              <a:pPr defTabSz="1218632"/>
              <a:t>‹#›</a:t>
            </a:fld>
            <a:endParaRPr lang="en-US" dirty="0" smtClean="0">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4991" y="5505444"/>
            <a:ext cx="1330737" cy="443301"/>
          </a:xfrm>
          <a:prstGeom prst="rect">
            <a:avLst/>
          </a:prstGeom>
        </p:spPr>
      </p:pic>
    </p:spTree>
    <p:extLst>
      <p:ext uri="{BB962C8B-B14F-4D97-AF65-F5344CB8AC3E}">
        <p14:creationId xmlns:p14="http://schemas.microsoft.com/office/powerpoint/2010/main" val="357831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itle Only - With Backgroun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lvl1pPr>
              <a:defRPr cap="none"/>
            </a:lvl1p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9"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632" rtl="0" eaLnBrk="1" latinLnBrk="0" hangingPunct="1">
              <a:lnSpc>
                <a:spcPct val="100000"/>
              </a:lnSpc>
              <a:spcBef>
                <a:spcPct val="0"/>
              </a:spcBef>
              <a:buNone/>
              <a:tabLst>
                <a:tab pos="1218632"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4"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12" tIns="45707" rIns="91412" bIns="45707" numCol="1" anchor="t" anchorCtr="0" compatLnSpc="1">
            <a:prstTxWarp prst="textNoShape">
              <a:avLst/>
            </a:prstTxWarp>
          </a:bodyPr>
          <a:lstStyle/>
          <a:p>
            <a:pPr defTabSz="1218632"/>
            <a:endParaRPr lang="en-US">
              <a:solidFill>
                <a:srgbClr val="000000"/>
              </a:solidFill>
            </a:endParaRPr>
          </a:p>
        </p:txBody>
      </p:sp>
    </p:spTree>
    <p:extLst>
      <p:ext uri="{BB962C8B-B14F-4D97-AF65-F5344CB8AC3E}">
        <p14:creationId xmlns:p14="http://schemas.microsoft.com/office/powerpoint/2010/main" val="217274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632" rtl="0" eaLnBrk="1" latinLnBrk="0" hangingPunct="1">
              <a:lnSpc>
                <a:spcPct val="100000"/>
              </a:lnSpc>
              <a:spcBef>
                <a:spcPct val="0"/>
              </a:spcBef>
              <a:buNone/>
              <a:tabLst>
                <a:tab pos="1218632"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12" tIns="45707" rIns="91412" bIns="45707" numCol="1" anchor="t" anchorCtr="0" compatLnSpc="1">
            <a:prstTxWarp prst="textNoShape">
              <a:avLst/>
            </a:prstTxWarp>
          </a:bodyPr>
          <a:lstStyle/>
          <a:p>
            <a:pPr defTabSz="1218632"/>
            <a:endParaRPr lang="en-US">
              <a:solidFill>
                <a:srgbClr val="000000"/>
              </a:solidFill>
            </a:endParaRPr>
          </a:p>
        </p:txBody>
      </p:sp>
      <p:sp>
        <p:nvSpPr>
          <p:cNvPr id="12" name="Rectangle 11"/>
          <p:cNvSpPr/>
          <p:nvPr userDrawn="1"/>
        </p:nvSpPr>
        <p:spPr bwMode="gray">
          <a:xfrm>
            <a:off x="11748699" y="639572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17" name="TextBox slide number"/>
          <p:cNvSpPr txBox="1"/>
          <p:nvPr userDrawn="1"/>
        </p:nvSpPr>
        <p:spPr bwMode="white">
          <a:xfrm>
            <a:off x="11748708"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632"/>
            <a:fld id="{6EA5B71A-1B18-4E34-A48F-65DC4937AA99}" type="slidenum">
              <a:rPr lang="en-US" smtClean="0">
                <a:solidFill>
                  <a:prstClr val="white"/>
                </a:solidFill>
              </a:rPr>
              <a:pPr defTabSz="1218632"/>
              <a:t>‹#›</a:t>
            </a:fld>
            <a:endParaRPr lang="en-US" dirty="0" smtClean="0">
              <a:solidFill>
                <a:prstClr val="white"/>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4991" y="5505444"/>
            <a:ext cx="1330737" cy="443301"/>
          </a:xfrm>
          <a:prstGeom prst="rect">
            <a:avLst/>
          </a:prstGeom>
        </p:spPr>
      </p:pic>
      <p:sp>
        <p:nvSpPr>
          <p:cNvPr id="22"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395" indent="-17139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316" indent="-22849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695"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697" indent="-15655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011"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6985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itle and Content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632" rtl="0" eaLnBrk="1" latinLnBrk="0" hangingPunct="1">
              <a:lnSpc>
                <a:spcPct val="100000"/>
              </a:lnSpc>
              <a:spcBef>
                <a:spcPct val="0"/>
              </a:spcBef>
              <a:buNone/>
              <a:tabLst>
                <a:tab pos="1218632"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12" tIns="45707" rIns="91412" bIns="45707" numCol="1" anchor="t" anchorCtr="0" compatLnSpc="1">
            <a:prstTxWarp prst="textNoShape">
              <a:avLst/>
            </a:prstTxWarp>
          </a:bodyPr>
          <a:lstStyle/>
          <a:p>
            <a:pPr defTabSz="1218632"/>
            <a:endParaRPr lang="en-US">
              <a:solidFill>
                <a:srgbClr val="000000"/>
              </a:solidFill>
            </a:endParaRPr>
          </a:p>
        </p:txBody>
      </p:sp>
      <p:sp>
        <p:nvSpPr>
          <p:cNvPr id="16"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395" indent="-17139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316" indent="-22849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695"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697" indent="-15655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011"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69480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 - No Background">
    <p:bg>
      <p:bgPr>
        <a:solidFill>
          <a:schemeClr val="bg1"/>
        </a:solidFill>
        <a:effectLst/>
      </p:bgPr>
    </p:bg>
    <p:spTree>
      <p:nvGrpSpPr>
        <p:cNvPr id="1" name=""/>
        <p:cNvGrpSpPr/>
        <p:nvPr/>
      </p:nvGrpSpPr>
      <p:grpSpPr>
        <a:xfrm>
          <a:off x="0" y="0"/>
          <a:ext cx="0" cy="0"/>
          <a:chOff x="0" y="0"/>
          <a:chExt cx="0" cy="0"/>
        </a:xfrm>
      </p:grpSpPr>
      <p:sp>
        <p:nvSpPr>
          <p:cNvPr id="22" name="Content Placeholder 2"/>
          <p:cNvSpPr>
            <a:spLocks noGrp="1"/>
          </p:cNvSpPr>
          <p:nvPr>
            <p:ph sz="half" idx="1"/>
          </p:nvPr>
        </p:nvSpPr>
        <p:spPr bwMode="gray">
          <a:xfrm>
            <a:off x="548640" y="1591057"/>
            <a:ext cx="11073384" cy="4798203"/>
          </a:xfrm>
          <a:prstGeom prst="rect">
            <a:avLst/>
          </a:prstGeom>
        </p:spPr>
        <p:txBody>
          <a:bodyPr lIns="0" tIns="0" rIns="0" bIns="0"/>
          <a:lstStyle>
            <a:lvl1pPr marL="171395" indent="-17139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316" indent="-22849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695"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697" indent="-15655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011"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9316" indent="0">
              <a:buNone/>
              <a:defRPr sz="2700" b="1"/>
            </a:lvl2pPr>
            <a:lvl3pPr marL="1218632" indent="0">
              <a:buNone/>
              <a:defRPr sz="2400" b="1"/>
            </a:lvl3pPr>
            <a:lvl4pPr marL="1827948" indent="0">
              <a:buNone/>
              <a:defRPr sz="2100" b="1"/>
            </a:lvl4pPr>
            <a:lvl5pPr marL="2437263" indent="0">
              <a:buNone/>
              <a:defRPr sz="2100" b="1"/>
            </a:lvl5pPr>
            <a:lvl6pPr marL="3046573" indent="0">
              <a:buNone/>
              <a:defRPr sz="2100" b="1"/>
            </a:lvl6pPr>
            <a:lvl7pPr marL="3655896" indent="0">
              <a:buNone/>
              <a:defRPr sz="2100" b="1"/>
            </a:lvl7pPr>
            <a:lvl8pPr marL="4265207" indent="0">
              <a:buNone/>
              <a:defRPr sz="2100" b="1"/>
            </a:lvl8pPr>
            <a:lvl9pPr marL="4874521" indent="0">
              <a:buNone/>
              <a:defRPr sz="2100" b="1"/>
            </a:lvl9pPr>
          </a:lstStyle>
          <a:p>
            <a:pPr lvl="0"/>
            <a:r>
              <a:rPr lang="en-US" smtClean="0"/>
              <a:t>Click to edit Master text styles</a:t>
            </a:r>
          </a:p>
        </p:txBody>
      </p:sp>
      <p:sp>
        <p:nvSpPr>
          <p:cNvPr id="15" name="Footer Placeholder 14"/>
          <p:cNvSpPr>
            <a:spLocks noGrp="1"/>
          </p:cNvSpPr>
          <p:nvPr>
            <p:ph type="ftr" sz="quarter" idx="11"/>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632" rtl="0" eaLnBrk="1" latinLnBrk="0" hangingPunct="1">
              <a:lnSpc>
                <a:spcPct val="100000"/>
              </a:lnSpc>
              <a:spcBef>
                <a:spcPct val="0"/>
              </a:spcBef>
              <a:buNone/>
              <a:tabLst>
                <a:tab pos="1218632"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12" tIns="45707" rIns="91412" bIns="45707" numCol="1" anchor="t" anchorCtr="0" compatLnSpc="1">
            <a:prstTxWarp prst="textNoShape">
              <a:avLst/>
            </a:prstTxWarp>
          </a:bodyPr>
          <a:lstStyle/>
          <a:p>
            <a:pPr defTabSz="1218632"/>
            <a:endParaRPr lang="en-US">
              <a:solidFill>
                <a:srgbClr val="000000"/>
              </a:solidFill>
            </a:endParaRPr>
          </a:p>
        </p:txBody>
      </p:sp>
      <p:sp>
        <p:nvSpPr>
          <p:cNvPr id="14" name="Rectangle 13"/>
          <p:cNvSpPr/>
          <p:nvPr userDrawn="1"/>
        </p:nvSpPr>
        <p:spPr bwMode="gray">
          <a:xfrm>
            <a:off x="11748699" y="639572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20" name="TextBox slide number"/>
          <p:cNvSpPr txBox="1"/>
          <p:nvPr userDrawn="1"/>
        </p:nvSpPr>
        <p:spPr bwMode="white">
          <a:xfrm>
            <a:off x="11748708"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632"/>
            <a:fld id="{6EA5B71A-1B18-4E34-A48F-65DC4937AA99}" type="slidenum">
              <a:rPr lang="en-US" smtClean="0">
                <a:solidFill>
                  <a:prstClr val="white"/>
                </a:solidFill>
              </a:rPr>
              <a:pPr defTabSz="1218632"/>
              <a:t>‹#›</a:t>
            </a:fld>
            <a:endParaRPr lang="en-US" dirty="0" smtClean="0">
              <a:solidFill>
                <a:prstClr val="white"/>
              </a:solidFill>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4991" y="5505444"/>
            <a:ext cx="1330737" cy="443301"/>
          </a:xfrm>
          <a:prstGeom prst="rect">
            <a:avLst/>
          </a:prstGeom>
        </p:spPr>
      </p:pic>
    </p:spTree>
    <p:extLst>
      <p:ext uri="{BB962C8B-B14F-4D97-AF65-F5344CB8AC3E}">
        <p14:creationId xmlns:p14="http://schemas.microsoft.com/office/powerpoint/2010/main" val="54478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itle with Subtitle Content - With Background">
    <p:bg>
      <p:bgPr>
        <a:solidFill>
          <a:schemeClr val="bg1"/>
        </a:solidFill>
        <a:effectLst/>
      </p:bgPr>
    </p:bg>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632" rtl="0" eaLnBrk="1" latinLnBrk="0" hangingPunct="1">
              <a:lnSpc>
                <a:spcPct val="100000"/>
              </a:lnSpc>
              <a:spcBef>
                <a:spcPct val="0"/>
              </a:spcBef>
              <a:buNone/>
              <a:tabLst>
                <a:tab pos="1218632"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12" tIns="45707" rIns="91412" bIns="45707" numCol="1" anchor="t" anchorCtr="0" compatLnSpc="1">
            <a:prstTxWarp prst="textNoShape">
              <a:avLst/>
            </a:prstTxWarp>
          </a:bodyPr>
          <a:lstStyle/>
          <a:p>
            <a:pPr defTabSz="1218632"/>
            <a:endParaRPr lang="en-US">
              <a:solidFill>
                <a:srgbClr val="000000"/>
              </a:solidFill>
            </a:endParaRPr>
          </a:p>
        </p:txBody>
      </p:sp>
      <p:sp>
        <p:nvSpPr>
          <p:cNvPr id="19"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9316" indent="0">
              <a:buNone/>
              <a:defRPr sz="2700" b="1"/>
            </a:lvl2pPr>
            <a:lvl3pPr marL="1218632" indent="0">
              <a:buNone/>
              <a:defRPr sz="2400" b="1"/>
            </a:lvl3pPr>
            <a:lvl4pPr marL="1827948" indent="0">
              <a:buNone/>
              <a:defRPr sz="2100" b="1"/>
            </a:lvl4pPr>
            <a:lvl5pPr marL="2437263" indent="0">
              <a:buNone/>
              <a:defRPr sz="2100" b="1"/>
            </a:lvl5pPr>
            <a:lvl6pPr marL="3046573" indent="0">
              <a:buNone/>
              <a:defRPr sz="2100" b="1"/>
            </a:lvl6pPr>
            <a:lvl7pPr marL="3655896" indent="0">
              <a:buNone/>
              <a:defRPr sz="2100" b="1"/>
            </a:lvl7pPr>
            <a:lvl8pPr marL="4265207" indent="0">
              <a:buNone/>
              <a:defRPr sz="2100" b="1"/>
            </a:lvl8pPr>
            <a:lvl9pPr marL="4874521" indent="0">
              <a:buNone/>
              <a:defRPr sz="2100" b="1"/>
            </a:lvl9pPr>
          </a:lstStyle>
          <a:p>
            <a:pPr lvl="0"/>
            <a:r>
              <a:rPr lang="en-US" smtClean="0"/>
              <a:t>Click to edit Master text styles</a:t>
            </a:r>
          </a:p>
        </p:txBody>
      </p:sp>
      <p:sp>
        <p:nvSpPr>
          <p:cNvPr id="21" name="Content Placeholder 2"/>
          <p:cNvSpPr>
            <a:spLocks noGrp="1"/>
          </p:cNvSpPr>
          <p:nvPr>
            <p:ph sz="half" idx="1"/>
          </p:nvPr>
        </p:nvSpPr>
        <p:spPr bwMode="gray">
          <a:xfrm>
            <a:off x="557784" y="1591057"/>
            <a:ext cx="11064241" cy="4798203"/>
          </a:xfrm>
          <a:prstGeom prst="rect">
            <a:avLst/>
          </a:prstGeom>
        </p:spPr>
        <p:txBody>
          <a:bodyPr lIns="0" tIns="0" rIns="0" bIns="0"/>
          <a:lstStyle>
            <a:lvl1pPr marL="171395" indent="-17139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316" indent="-22849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695"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697" indent="-15655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011"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492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Two Column Slide - No Background">
    <p:bg>
      <p:bgPr>
        <a:solidFill>
          <a:schemeClr val="bg1"/>
        </a:solidFill>
        <a:effectLst/>
      </p:bgPr>
    </p:bg>
    <p:spTree>
      <p:nvGrpSpPr>
        <p:cNvPr id="1" name=""/>
        <p:cNvGrpSpPr/>
        <p:nvPr/>
      </p:nvGrpSpPr>
      <p:grpSpPr>
        <a:xfrm>
          <a:off x="0" y="0"/>
          <a:ext cx="0" cy="0"/>
          <a:chOff x="0" y="0"/>
          <a:chExt cx="0" cy="0"/>
        </a:xfrm>
      </p:grpSpPr>
      <p:sp>
        <p:nvSpPr>
          <p:cNvPr id="26" name="Footer Placeholder 25"/>
          <p:cNvSpPr>
            <a:spLocks noGrp="1"/>
          </p:cNvSpPr>
          <p:nvPr>
            <p:ph type="ftr" sz="quarter" idx="13"/>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632" rtl="0" eaLnBrk="1" latinLnBrk="0" hangingPunct="1">
              <a:lnSpc>
                <a:spcPct val="100000"/>
              </a:lnSpc>
              <a:spcBef>
                <a:spcPct val="0"/>
              </a:spcBef>
              <a:buNone/>
              <a:tabLst>
                <a:tab pos="1218632"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12" tIns="45707" rIns="91412" bIns="45707" numCol="1" anchor="t" anchorCtr="0" compatLnSpc="1">
            <a:prstTxWarp prst="textNoShape">
              <a:avLst/>
            </a:prstTxWarp>
          </a:bodyPr>
          <a:lstStyle/>
          <a:p>
            <a:pPr defTabSz="1218632"/>
            <a:endParaRPr lang="en-US">
              <a:solidFill>
                <a:srgbClr val="000000"/>
              </a:solidFill>
            </a:endParaRPr>
          </a:p>
        </p:txBody>
      </p:sp>
      <p:sp>
        <p:nvSpPr>
          <p:cNvPr id="13" name="Rectangle 12"/>
          <p:cNvSpPr/>
          <p:nvPr userDrawn="1"/>
        </p:nvSpPr>
        <p:spPr bwMode="gray">
          <a:xfrm>
            <a:off x="11748699" y="639572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14" name="TextBox slide number"/>
          <p:cNvSpPr txBox="1"/>
          <p:nvPr userDrawn="1"/>
        </p:nvSpPr>
        <p:spPr bwMode="white">
          <a:xfrm>
            <a:off x="11748708"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632"/>
            <a:fld id="{6EA5B71A-1B18-4E34-A48F-65DC4937AA99}" type="slidenum">
              <a:rPr lang="en-US" smtClean="0">
                <a:solidFill>
                  <a:prstClr val="white"/>
                </a:solidFill>
              </a:rPr>
              <a:pPr defTabSz="1218632"/>
              <a:t>‹#›</a:t>
            </a:fld>
            <a:endParaRPr lang="en-US" dirty="0" smtClean="0">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4991" y="5505444"/>
            <a:ext cx="1330737" cy="443301"/>
          </a:xfrm>
          <a:prstGeom prst="rect">
            <a:avLst/>
          </a:prstGeom>
        </p:spPr>
      </p:pic>
      <p:sp>
        <p:nvSpPr>
          <p:cNvPr id="16"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395" indent="-17139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316" indent="-22849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695"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697" indent="-15655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011"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395" indent="-17139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316" indent="-22849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695"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697" indent="-15655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011"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5216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Two Column Slide - With Background">
    <p:bg>
      <p:bgPr>
        <a:solidFill>
          <a:schemeClr val="bg1"/>
        </a:solidFill>
        <a:effectLst/>
      </p:bgPr>
    </p:bg>
    <p:spTree>
      <p:nvGrpSpPr>
        <p:cNvPr id="1" name=""/>
        <p:cNvGrpSpPr/>
        <p:nvPr/>
      </p:nvGrpSpPr>
      <p:grpSpPr>
        <a:xfrm>
          <a:off x="0" y="0"/>
          <a:ext cx="0" cy="0"/>
          <a:chOff x="0" y="0"/>
          <a:chExt cx="0" cy="0"/>
        </a:xfrm>
      </p:grpSpPr>
      <p:sp>
        <p:nvSpPr>
          <p:cNvPr id="20" name="Footer Placeholder 19"/>
          <p:cNvSpPr>
            <a:spLocks noGrp="1"/>
          </p:cNvSpPr>
          <p:nvPr>
            <p:ph type="ftr" sz="quarter" idx="13"/>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632" rtl="0" eaLnBrk="1" latinLnBrk="0" hangingPunct="1">
              <a:lnSpc>
                <a:spcPct val="100000"/>
              </a:lnSpc>
              <a:spcBef>
                <a:spcPct val="0"/>
              </a:spcBef>
              <a:buNone/>
              <a:tabLst>
                <a:tab pos="1218632"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12" tIns="45707" rIns="91412" bIns="45707" numCol="1" anchor="t" anchorCtr="0" compatLnSpc="1">
            <a:prstTxWarp prst="textNoShape">
              <a:avLst/>
            </a:prstTxWarp>
          </a:bodyPr>
          <a:lstStyle/>
          <a:p>
            <a:pPr defTabSz="1218632"/>
            <a:endParaRPr lang="en-US">
              <a:solidFill>
                <a:srgbClr val="000000"/>
              </a:solidFill>
            </a:endParaRPr>
          </a:p>
        </p:txBody>
      </p:sp>
      <p:sp>
        <p:nvSpPr>
          <p:cNvPr id="13"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395" indent="-17139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316" indent="-22849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695"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697" indent="-15655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011"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395" indent="-17139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316" indent="-22849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695"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697" indent="-15655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011"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263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 With Backgroun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9"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4"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Tree>
    <p:extLst>
      <p:ext uri="{BB962C8B-B14F-4D97-AF65-F5344CB8AC3E}">
        <p14:creationId xmlns:p14="http://schemas.microsoft.com/office/powerpoint/2010/main" val="64143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itle w/Image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8632" rtl="0" eaLnBrk="1" latinLnBrk="0" hangingPunct="1">
              <a:lnSpc>
                <a:spcPct val="100000"/>
              </a:lnSpc>
              <a:spcBef>
                <a:spcPct val="0"/>
              </a:spcBef>
              <a:buNone/>
              <a:tabLst>
                <a:tab pos="1218632"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12" tIns="45707" rIns="91412" bIns="45707" numCol="1" anchor="t" anchorCtr="0" compatLnSpc="1">
            <a:prstTxWarp prst="textNoShape">
              <a:avLst/>
            </a:prstTxWarp>
          </a:bodyPr>
          <a:lstStyle/>
          <a:p>
            <a:pPr defTabSz="1218632"/>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395" indent="-17139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316" indent="-22849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695"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697" indent="-15655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011"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412" tIns="45707" rIns="91412" bIns="4570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63" y="6330321"/>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412" tIns="45707" rIns="91412" bIns="45707"/>
          <a:lstStyle>
            <a:lvl1pPr marL="0" indent="0">
              <a:buNone/>
              <a:defRPr sz="100">
                <a:noFill/>
              </a:defRPr>
            </a:lvl1pPr>
          </a:lstStyle>
          <a:p>
            <a:pPr lvl="0"/>
            <a:r>
              <a:rPr lang="en-US" dirty="0" smtClean="0"/>
              <a:t>Click to edit Master text styles</a:t>
            </a:r>
            <a:endParaRPr lang="en-US" dirty="0"/>
          </a:p>
        </p:txBody>
      </p:sp>
      <p:sp>
        <p:nvSpPr>
          <p:cNvPr id="8" name="Rectangle 7"/>
          <p:cNvSpPr/>
          <p:nvPr userDrawn="1"/>
        </p:nvSpPr>
        <p:spPr bwMode="gray">
          <a:xfrm>
            <a:off x="11748699" y="639572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9" name="TextBox slide number"/>
          <p:cNvSpPr txBox="1"/>
          <p:nvPr userDrawn="1"/>
        </p:nvSpPr>
        <p:spPr bwMode="white">
          <a:xfrm>
            <a:off x="11748708"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632"/>
            <a:fld id="{6EA5B71A-1B18-4E34-A48F-65DC4937AA99}" type="slidenum">
              <a:rPr lang="en-US" smtClean="0">
                <a:solidFill>
                  <a:prstClr val="white"/>
                </a:solidFill>
              </a:rPr>
              <a:pPr defTabSz="1218632"/>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4991" y="5505444"/>
            <a:ext cx="1330737" cy="443301"/>
          </a:xfrm>
          <a:prstGeom prst="rect">
            <a:avLst/>
          </a:prstGeom>
        </p:spPr>
      </p:pic>
    </p:spTree>
    <p:extLst>
      <p:ext uri="{BB962C8B-B14F-4D97-AF65-F5344CB8AC3E}">
        <p14:creationId xmlns:p14="http://schemas.microsoft.com/office/powerpoint/2010/main" val="240617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Title w/Image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8632" rtl="0" eaLnBrk="1" latinLnBrk="0" hangingPunct="1">
              <a:lnSpc>
                <a:spcPct val="100000"/>
              </a:lnSpc>
              <a:spcBef>
                <a:spcPct val="0"/>
              </a:spcBef>
              <a:buNone/>
              <a:tabLst>
                <a:tab pos="1218632"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12" tIns="45707" rIns="91412" bIns="45707" numCol="1" anchor="t" anchorCtr="0" compatLnSpc="1">
            <a:prstTxWarp prst="textNoShape">
              <a:avLst/>
            </a:prstTxWarp>
          </a:bodyPr>
          <a:lstStyle/>
          <a:p>
            <a:pPr defTabSz="1218632"/>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395" indent="-17139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316" indent="-22849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695"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697" indent="-15655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011"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412" tIns="45707" rIns="91412" bIns="4570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63" y="6330321"/>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412" tIns="45707" rIns="91412" bIns="45707"/>
          <a:lstStyle>
            <a:lvl1pPr marL="0" indent="0">
              <a:buNone/>
              <a:defRPr sz="100">
                <a:no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251211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Photo + Statement">
    <p:spTree>
      <p:nvGrpSpPr>
        <p:cNvPr id="1" name=""/>
        <p:cNvGrpSpPr/>
        <p:nvPr/>
      </p:nvGrpSpPr>
      <p:grpSpPr>
        <a:xfrm>
          <a:off x="0" y="0"/>
          <a:ext cx="0" cy="0"/>
          <a:chOff x="0" y="0"/>
          <a:chExt cx="0" cy="0"/>
        </a:xfrm>
      </p:grpSpPr>
      <p:sp>
        <p:nvSpPr>
          <p:cNvPr id="6" name="Picture Placeholder 8"/>
          <p:cNvSpPr>
            <a:spLocks noGrp="1"/>
          </p:cNvSpPr>
          <p:nvPr>
            <p:ph type="pic" sz="quarter" idx="16"/>
          </p:nvPr>
        </p:nvSpPr>
        <p:spPr>
          <a:xfrm>
            <a:off x="3" y="0"/>
            <a:ext cx="12188824" cy="6858000"/>
          </a:xfrm>
          <a:prstGeom prst="rect">
            <a:avLst/>
          </a:prstGeom>
        </p:spPr>
        <p:txBody>
          <a:bodyPr lIns="91412" tIns="45707" rIns="91412" bIns="45707" anchor="ctr"/>
          <a:lstStyle>
            <a:lvl1pPr marL="0" indent="0" algn="ctr">
              <a:buNone/>
              <a:defRPr sz="2400">
                <a:solidFill>
                  <a:schemeClr val="accent1"/>
                </a:solidFill>
              </a:defRPr>
            </a:lvl1pPr>
          </a:lstStyle>
          <a:p>
            <a:endParaRPr lang="en-US" dirty="0"/>
          </a:p>
        </p:txBody>
      </p:sp>
      <p:sp>
        <p:nvSpPr>
          <p:cNvPr id="15" name="Footer Placeholder 14"/>
          <p:cNvSpPr>
            <a:spLocks noGrp="1"/>
          </p:cNvSpPr>
          <p:nvPr>
            <p:ph type="ftr" sz="quarter" idx="10"/>
          </p:nvPr>
        </p:nvSpPr>
        <p:spPr/>
        <p:txBody>
          <a:bodyPr/>
          <a:lstStyle>
            <a:lvl1pPr>
              <a:defRPr>
                <a:solidFill>
                  <a:schemeClr val="bg1"/>
                </a:solidFill>
              </a:defRPr>
            </a:lvl1pPr>
          </a:lstStyle>
          <a:p>
            <a:r>
              <a:rPr lang="en-US" sz="1100" dirty="0" smtClean="0">
                <a:solidFill>
                  <a:prstClr val="white"/>
                </a:solidFill>
                <a:cs typeface="Arial" pitchFamily="34" charset="0"/>
              </a:rPr>
              <a:t>2015 Lenovo Internal. All rights reserved.</a:t>
            </a:r>
            <a:endParaRPr lang="en-US" sz="1100" dirty="0">
              <a:solidFill>
                <a:prstClr val="white"/>
              </a:solidFill>
              <a:cs typeface="Arial" pitchFamily="34" charset="0"/>
            </a:endParaRPr>
          </a:p>
        </p:txBody>
      </p:sp>
      <p:sp>
        <p:nvSpPr>
          <p:cNvPr id="8" name="Rectangle 7"/>
          <p:cNvSpPr/>
          <p:nvPr userDrawn="1"/>
        </p:nvSpPr>
        <p:spPr bwMode="gray">
          <a:xfrm>
            <a:off x="11748699" y="639572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9" name="TextBox slide number"/>
          <p:cNvSpPr txBox="1"/>
          <p:nvPr userDrawn="1"/>
        </p:nvSpPr>
        <p:spPr bwMode="white">
          <a:xfrm>
            <a:off x="11748708"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632"/>
            <a:fld id="{6EA5B71A-1B18-4E34-A48F-65DC4937AA99}" type="slidenum">
              <a:rPr lang="en-US" smtClean="0">
                <a:solidFill>
                  <a:prstClr val="white"/>
                </a:solidFill>
              </a:rPr>
              <a:pPr defTabSz="1218632"/>
              <a:t>‹#›</a:t>
            </a:fld>
            <a:endParaRPr lang="en-US" dirty="0" smtClean="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4991" y="5505444"/>
            <a:ext cx="1330737" cy="443301"/>
          </a:xfrm>
          <a:prstGeom prst="rect">
            <a:avLst/>
          </a:prstGeom>
        </p:spPr>
      </p:pic>
      <p:sp>
        <p:nvSpPr>
          <p:cNvPr id="13" name="Text Placeholder 5"/>
          <p:cNvSpPr>
            <a:spLocks noGrp="1"/>
          </p:cNvSpPr>
          <p:nvPr>
            <p:ph type="body" sz="quarter" idx="19"/>
          </p:nvPr>
        </p:nvSpPr>
        <p:spPr bwMode="invGray">
          <a:xfrm>
            <a:off x="568990" y="151556"/>
            <a:ext cx="4422615" cy="39216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lIns="91412" tIns="45707" rIns="91412" bIns="45707"/>
          <a:lstStyle>
            <a:lvl1pPr marL="0" indent="0">
              <a:buNone/>
              <a:defRPr sz="100">
                <a:noFill/>
              </a:defRPr>
            </a:lvl1pPr>
          </a:lstStyle>
          <a:p>
            <a:pPr lvl="0"/>
            <a:r>
              <a:rPr lang="en-US" dirty="0" smtClean="0"/>
              <a:t>Click to edit Master text styles</a:t>
            </a:r>
            <a:endParaRPr lang="en-US" dirty="0"/>
          </a:p>
        </p:txBody>
      </p:sp>
      <p:sp>
        <p:nvSpPr>
          <p:cNvPr id="14" name="Text Placeholder 3"/>
          <p:cNvSpPr>
            <a:spLocks noGrp="1"/>
          </p:cNvSpPr>
          <p:nvPr>
            <p:ph type="body" sz="quarter" idx="18" hasCustomPrompt="1"/>
          </p:nvPr>
        </p:nvSpPr>
        <p:spPr>
          <a:xfrm>
            <a:off x="2" y="3525796"/>
            <a:ext cx="7884014" cy="2290805"/>
          </a:xfrm>
          <a:prstGeom prst="rect">
            <a:avLst/>
          </a:prstGeom>
          <a:solidFill>
            <a:srgbClr val="FFFFFF">
              <a:alpha val="75000"/>
            </a:srgbClr>
          </a:solidFill>
        </p:spPr>
        <p:txBody>
          <a:bodyPr lIns="548481" tIns="182824" rIns="548481" bIns="182824" anchor="ctr">
            <a:normAutofit/>
          </a:bodyPr>
          <a:lstStyle>
            <a:lvl1pPr marL="0" indent="0">
              <a:lnSpc>
                <a:spcPct val="100000"/>
              </a:lnSpc>
              <a:buFont typeface="Arial" panose="020B0604020202020204" pitchFamily="34" charset="0"/>
              <a:buNone/>
              <a:defRPr sz="2700">
                <a:solidFill>
                  <a:schemeClr val="tx1"/>
                </a:solidFill>
              </a:defRPr>
            </a:lvl1pPr>
            <a:lvl2pPr marL="341214" indent="0">
              <a:buNone/>
              <a:defRPr/>
            </a:lvl2pPr>
            <a:lvl3pPr marL="679253" indent="0">
              <a:buNone/>
              <a:defRPr/>
            </a:lvl3pPr>
            <a:lvl4pPr marL="966507" indent="0">
              <a:buNone/>
              <a:defRPr/>
            </a:lvl4pPr>
            <a:lvl5pPr marL="1145839" indent="0">
              <a:buNone/>
              <a:defRPr/>
            </a:lvl5pPr>
          </a:lstStyle>
          <a:p>
            <a:pPr lvl="0"/>
            <a:r>
              <a:rPr lang="en-US" dirty="0" smtClean="0"/>
              <a:t>Click to edit text</a:t>
            </a:r>
            <a:endParaRPr lang="en-US" dirty="0"/>
          </a:p>
        </p:txBody>
      </p:sp>
    </p:spTree>
    <p:extLst>
      <p:ext uri="{BB962C8B-B14F-4D97-AF65-F5344CB8AC3E}">
        <p14:creationId xmlns:p14="http://schemas.microsoft.com/office/powerpoint/2010/main" val="3002432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Quote Layout - Sapphire">
    <p:bg>
      <p:bgPr>
        <a:solidFill>
          <a:schemeClr val="bg1"/>
        </a:solidFill>
        <a:effectLst/>
      </p:bgPr>
    </p:bg>
    <p:spTree>
      <p:nvGrpSpPr>
        <p:cNvPr id="1" name=""/>
        <p:cNvGrpSpPr/>
        <p:nvPr/>
      </p:nvGrpSpPr>
      <p:grpSpPr>
        <a:xfrm>
          <a:off x="0" y="0"/>
          <a:ext cx="0" cy="0"/>
          <a:chOff x="0" y="0"/>
          <a:chExt cx="0" cy="0"/>
        </a:xfrm>
      </p:grpSpPr>
      <p:sp>
        <p:nvSpPr>
          <p:cNvPr id="32" name="Rectangle 3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20" name="Footer Placeholder 19"/>
          <p:cNvSpPr>
            <a:spLocks noGrp="1"/>
          </p:cNvSpPr>
          <p:nvPr>
            <p:ph type="ftr" sz="quarter" idx="13"/>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grpSp>
        <p:nvGrpSpPr>
          <p:cNvPr id="8" name="Group 7"/>
          <p:cNvGrpSpPr/>
          <p:nvPr userDrawn="1"/>
        </p:nvGrpSpPr>
        <p:grpSpPr bwMode="gray">
          <a:xfrm>
            <a:off x="1828179" y="993484"/>
            <a:ext cx="8535661" cy="4341743"/>
            <a:chOff x="1828170" y="1258957"/>
            <a:chExt cx="8535661" cy="4341742"/>
          </a:xfrm>
        </p:grpSpPr>
        <p:sp>
          <p:nvSpPr>
            <p:cNvPr id="9"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10" name="Rounded Rectangle 9"/>
            <p:cNvSpPr/>
            <p:nvPr userDrawn="1"/>
          </p:nvSpPr>
          <p:spPr bwMode="gray">
            <a:xfrm>
              <a:off x="1828170" y="1258957"/>
              <a:ext cx="8535661" cy="3893151"/>
            </a:xfrm>
            <a:prstGeom prst="roundRect">
              <a:avLst>
                <a:gd name="adj" fmla="val 54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8632"/>
              <a:endParaRPr lang="en-US">
                <a:solidFill>
                  <a:prstClr val="white"/>
                </a:solidFill>
              </a:endParaRPr>
            </a:p>
          </p:txBody>
        </p:sp>
      </p:grpSp>
      <p:sp>
        <p:nvSpPr>
          <p:cNvPr id="15" name="Text Placeholder 107"/>
          <p:cNvSpPr>
            <a:spLocks noGrp="1"/>
          </p:cNvSpPr>
          <p:nvPr>
            <p:ph type="body" sz="quarter" idx="18" hasCustomPrompt="1"/>
          </p:nvPr>
        </p:nvSpPr>
        <p:spPr bwMode="white">
          <a:xfrm>
            <a:off x="2042663" y="1276358"/>
            <a:ext cx="8106674" cy="3242641"/>
          </a:xfrm>
          <a:prstGeom prst="rect">
            <a:avLst/>
          </a:prstGeom>
        </p:spPr>
        <p:txBody>
          <a:bodyPr lIns="91412" tIns="45707" rIns="91412" bIns="45707" anchor="ctr">
            <a:normAutofit/>
          </a:bodyPr>
          <a:lstStyle>
            <a:lvl1pPr marL="0" indent="0" algn="ctr">
              <a:lnSpc>
                <a:spcPct val="100000"/>
              </a:lnSpc>
              <a:buNone/>
              <a:defRPr sz="3600">
                <a:solidFill>
                  <a:schemeClr val="bg1"/>
                </a:solidFill>
              </a:defRPr>
            </a:lvl1pPr>
            <a:lvl2pPr marL="341214" indent="0" algn="ctr">
              <a:buNone/>
              <a:defRPr>
                <a:solidFill>
                  <a:schemeClr val="bg1"/>
                </a:solidFill>
              </a:defRPr>
            </a:lvl2pPr>
            <a:lvl3pPr marL="679253" indent="0" algn="ctr">
              <a:buNone/>
              <a:defRPr>
                <a:solidFill>
                  <a:schemeClr val="bg1"/>
                </a:solidFill>
              </a:defRPr>
            </a:lvl3pPr>
            <a:lvl4pPr marL="966507" indent="0" algn="ctr">
              <a:buNone/>
              <a:defRPr>
                <a:solidFill>
                  <a:schemeClr val="bg1"/>
                </a:solidFill>
              </a:defRPr>
            </a:lvl4pPr>
            <a:lvl5pPr marL="1145839" indent="0" algn="ctr">
              <a:buNone/>
              <a:defRPr>
                <a:solidFill>
                  <a:schemeClr val="bg1"/>
                </a:solidFill>
              </a:defRPr>
            </a:lvl5pPr>
          </a:lstStyle>
          <a:p>
            <a:pPr lvl="0"/>
            <a:r>
              <a:rPr lang="en-US" dirty="0" smtClean="0"/>
              <a:t>Click to edit quote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6013484"/>
            <a:ext cx="10058400" cy="681925"/>
          </a:xfrm>
          <a:prstGeom prst="rect">
            <a:avLst/>
          </a:prstGeom>
        </p:spPr>
      </p:pic>
      <p:sp>
        <p:nvSpPr>
          <p:cNvPr id="17" name="Text Placeholder 110"/>
          <p:cNvSpPr>
            <a:spLocks noGrp="1"/>
          </p:cNvSpPr>
          <p:nvPr>
            <p:ph type="body" sz="quarter" idx="19" hasCustomPrompt="1"/>
          </p:nvPr>
        </p:nvSpPr>
        <p:spPr>
          <a:xfrm>
            <a:off x="2042663" y="5555975"/>
            <a:ext cx="8106674" cy="876300"/>
          </a:xfrm>
          <a:prstGeom prst="rect">
            <a:avLst/>
          </a:prstGeom>
        </p:spPr>
        <p:txBody>
          <a:bodyPr lIns="91412" tIns="45707" rIns="91412" bIns="45707"/>
          <a:lstStyle>
            <a:lvl1pPr marL="0" indent="0" algn="ctr">
              <a:buNone/>
              <a:defRPr sz="2400" b="1">
                <a:solidFill>
                  <a:schemeClr val="tx1"/>
                </a:solidFill>
              </a:defRPr>
            </a:lvl1pPr>
            <a:lvl2pPr marL="341214" indent="0">
              <a:buNone/>
              <a:defRPr/>
            </a:lvl2pPr>
            <a:lvl3pPr marL="679253" indent="0">
              <a:buNone/>
              <a:defRPr/>
            </a:lvl3pPr>
            <a:lvl4pPr marL="966507" indent="0">
              <a:buNone/>
              <a:defRPr/>
            </a:lvl4pPr>
            <a:lvl5pPr marL="1145839" indent="0">
              <a:buNone/>
              <a:defRPr/>
            </a:lvl5pPr>
          </a:lstStyle>
          <a:p>
            <a:pPr lvl="0"/>
            <a:r>
              <a:rPr lang="en-US" dirty="0" smtClean="0"/>
              <a:t>Click to edit quote source</a:t>
            </a:r>
            <a:endParaRPr lang="en-US" dirty="0"/>
          </a:p>
        </p:txBody>
      </p:sp>
      <p:grpSp>
        <p:nvGrpSpPr>
          <p:cNvPr id="18" name="Group 17"/>
          <p:cNvGrpSpPr/>
          <p:nvPr userDrawn="1"/>
        </p:nvGrpSpPr>
        <p:grpSpPr>
          <a:xfrm>
            <a:off x="5800725" y="4633145"/>
            <a:ext cx="590550" cy="104775"/>
            <a:chOff x="5738813" y="4606631"/>
            <a:chExt cx="590550" cy="104775"/>
          </a:xfrm>
          <a:solidFill>
            <a:schemeClr val="accent5"/>
          </a:solidFill>
        </p:grpSpPr>
        <p:sp>
          <p:nvSpPr>
            <p:cNvPr id="19" name="Oval 18"/>
            <p:cNvSpPr/>
            <p:nvPr userDrawn="1"/>
          </p:nvSpPr>
          <p:spPr>
            <a:xfrm>
              <a:off x="5738813"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8632"/>
              <a:endParaRPr lang="en-US">
                <a:solidFill>
                  <a:prstClr val="white"/>
                </a:solidFill>
              </a:endParaRPr>
            </a:p>
          </p:txBody>
        </p:sp>
        <p:sp>
          <p:nvSpPr>
            <p:cNvPr id="21" name="Oval 20"/>
            <p:cNvSpPr/>
            <p:nvPr userDrawn="1"/>
          </p:nvSpPr>
          <p:spPr>
            <a:xfrm>
              <a:off x="5981700"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8632"/>
              <a:endParaRPr lang="en-US">
                <a:solidFill>
                  <a:prstClr val="white"/>
                </a:solidFill>
              </a:endParaRPr>
            </a:p>
          </p:txBody>
        </p:sp>
        <p:sp>
          <p:nvSpPr>
            <p:cNvPr id="22" name="Oval 21"/>
            <p:cNvSpPr/>
            <p:nvPr userDrawn="1"/>
          </p:nvSpPr>
          <p:spPr>
            <a:xfrm>
              <a:off x="6224588"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8632"/>
              <a:endParaRPr lang="en-US">
                <a:solidFill>
                  <a:prstClr val="white"/>
                </a:solidFill>
              </a:endParaRPr>
            </a:p>
          </p:txBody>
        </p:sp>
      </p:grpSp>
      <p:grpSp>
        <p:nvGrpSpPr>
          <p:cNvPr id="23" name="Group 22"/>
          <p:cNvGrpSpPr/>
          <p:nvPr userDrawn="1"/>
        </p:nvGrpSpPr>
        <p:grpSpPr bwMode="gray">
          <a:xfrm>
            <a:off x="5853433" y="734074"/>
            <a:ext cx="485134" cy="485135"/>
            <a:chOff x="5853433" y="734066"/>
            <a:chExt cx="485134" cy="485134"/>
          </a:xfrm>
        </p:grpSpPr>
        <p:sp>
          <p:nvSpPr>
            <p:cNvPr id="24" name="Oval 23"/>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sp>
          <p:nvSpPr>
            <p:cNvPr id="25"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grpSp>
      <p:sp>
        <p:nvSpPr>
          <p:cNvPr id="29" name="Rectangle 28"/>
          <p:cNvSpPr/>
          <p:nvPr userDrawn="1"/>
        </p:nvSpPr>
        <p:spPr bwMode="gray">
          <a:xfrm>
            <a:off x="11748699" y="639572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30" name="TextBox slide number"/>
          <p:cNvSpPr txBox="1"/>
          <p:nvPr userDrawn="1"/>
        </p:nvSpPr>
        <p:spPr bwMode="white">
          <a:xfrm>
            <a:off x="11748708"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632"/>
            <a:fld id="{6EA5B71A-1B18-4E34-A48F-65DC4937AA99}" type="slidenum">
              <a:rPr lang="en-US" smtClean="0">
                <a:solidFill>
                  <a:prstClr val="white"/>
                </a:solidFill>
              </a:rPr>
              <a:pPr defTabSz="1218632"/>
              <a:t>‹#›</a:t>
            </a:fld>
            <a:endParaRPr lang="en-US" dirty="0" smtClean="0">
              <a:solidFill>
                <a:prstClr val="white"/>
              </a:solidFill>
            </a:endParaRPr>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4991" y="5505444"/>
            <a:ext cx="1330737" cy="443301"/>
          </a:xfrm>
          <a:prstGeom prst="rect">
            <a:avLst/>
          </a:prstGeom>
        </p:spPr>
      </p:pic>
    </p:spTree>
    <p:extLst>
      <p:ext uri="{BB962C8B-B14F-4D97-AF65-F5344CB8AC3E}">
        <p14:creationId xmlns:p14="http://schemas.microsoft.com/office/powerpoint/2010/main" val="188427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Content w/Product - No Background">
    <p:bg>
      <p:bgPr>
        <a:solidFill>
          <a:schemeClr val="bg1"/>
        </a:solidFill>
        <a:effectLst/>
      </p:bgPr>
    </p:bg>
    <p:spTree>
      <p:nvGrpSpPr>
        <p:cNvPr id="1" name=""/>
        <p:cNvGrpSpPr/>
        <p:nvPr/>
      </p:nvGrpSpPr>
      <p:grpSpPr>
        <a:xfrm>
          <a:off x="0" y="0"/>
          <a:ext cx="0" cy="0"/>
          <a:chOff x="0" y="0"/>
          <a:chExt cx="0" cy="0"/>
        </a:xfrm>
      </p:grpSpPr>
      <p:sp>
        <p:nvSpPr>
          <p:cNvPr id="71" name="Rectangle 7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sp>
        <p:nvSpPr>
          <p:cNvPr id="20" name="Footer Placeholder 19"/>
          <p:cNvSpPr>
            <a:spLocks noGrp="1"/>
          </p:cNvSpPr>
          <p:nvPr>
            <p:ph type="ftr" sz="quarter" idx="13"/>
          </p:nvPr>
        </p:nvSpPr>
        <p:spPr>
          <a:xfrm>
            <a:off x="548649" y="6381621"/>
            <a:ext cx="2413343" cy="338555"/>
          </a:xfrm>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sp>
        <p:nvSpPr>
          <p:cNvPr id="64" name="Picture Placeholder 186"/>
          <p:cNvSpPr>
            <a:spLocks noGrp="1"/>
          </p:cNvSpPr>
          <p:nvPr>
            <p:ph type="pic" sz="quarter" idx="15"/>
          </p:nvPr>
        </p:nvSpPr>
        <p:spPr>
          <a:xfrm>
            <a:off x="548648" y="556260"/>
            <a:ext cx="6048375" cy="5579363"/>
          </a:xfrm>
          <a:prstGeom prst="rect">
            <a:avLst/>
          </a:prstGeom>
        </p:spPr>
        <p:txBody>
          <a:bodyPr lIns="91412" tIns="45707" rIns="91412" bIns="4570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395" indent="-17139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316" indent="-22849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695"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697" indent="-15655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011"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7" name="Rectangle 66"/>
          <p:cNvSpPr/>
          <p:nvPr userDrawn="1"/>
        </p:nvSpPr>
        <p:spPr bwMode="gray">
          <a:xfrm>
            <a:off x="11748699" y="639572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68" name="TextBox slide number"/>
          <p:cNvSpPr txBox="1"/>
          <p:nvPr userDrawn="1"/>
        </p:nvSpPr>
        <p:spPr bwMode="white">
          <a:xfrm>
            <a:off x="11748708"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632"/>
            <a:fld id="{6EA5B71A-1B18-4E34-A48F-65DC4937AA99}" type="slidenum">
              <a:rPr lang="en-US" smtClean="0">
                <a:solidFill>
                  <a:prstClr val="white"/>
                </a:solidFill>
              </a:rPr>
              <a:pPr defTabSz="1218632"/>
              <a:t>‹#›</a:t>
            </a:fld>
            <a:endParaRPr lang="en-US" dirty="0" smtClean="0">
              <a:solidFill>
                <a:prstClr val="white"/>
              </a:solidFill>
            </a:endParaRPr>
          </a:p>
        </p:txBody>
      </p:sp>
      <p:pic>
        <p:nvPicPr>
          <p:cNvPr id="69" name="Picture 6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4991" y="5505444"/>
            <a:ext cx="1330737" cy="443301"/>
          </a:xfrm>
          <a:prstGeom prst="rect">
            <a:avLst/>
          </a:prstGeom>
        </p:spPr>
      </p:pic>
      <p:cxnSp>
        <p:nvCxnSpPr>
          <p:cNvPr id="70" name="Straight Connector 69"/>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3496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ontent w/Product - With Background">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2" tIns="45707" rIns="91412" bIns="45707"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sp>
        <p:nvSpPr>
          <p:cNvPr id="20" name="Footer Placeholder 19"/>
          <p:cNvSpPr>
            <a:spLocks noGrp="1"/>
          </p:cNvSpPr>
          <p:nvPr>
            <p:ph type="ftr" sz="quarter" idx="13"/>
          </p:nvPr>
        </p:nvSpPr>
        <p:spPr>
          <a:xfrm>
            <a:off x="548649" y="6381621"/>
            <a:ext cx="2413343" cy="338555"/>
          </a:xfrm>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cxnSp>
        <p:nvCxnSpPr>
          <p:cNvPr id="63" name="Straight Connector 62"/>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Picture Placeholder 186"/>
          <p:cNvSpPr>
            <a:spLocks noGrp="1"/>
          </p:cNvSpPr>
          <p:nvPr>
            <p:ph type="pic" sz="quarter" idx="15"/>
          </p:nvPr>
        </p:nvSpPr>
        <p:spPr>
          <a:xfrm>
            <a:off x="548648" y="556260"/>
            <a:ext cx="6048375" cy="5579363"/>
          </a:xfrm>
          <a:prstGeom prst="rect">
            <a:avLst/>
          </a:prstGeom>
        </p:spPr>
        <p:txBody>
          <a:bodyPr lIns="91412" tIns="45707" rIns="91412" bIns="4570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395" indent="-17139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9316" indent="-22849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695"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6697" indent="-156559">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5011" indent="-15021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bwMode="gray">
          <a:xfrm>
            <a:off x="11748699" y="639572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23" name="TextBox slide number"/>
          <p:cNvSpPr txBox="1"/>
          <p:nvPr userDrawn="1"/>
        </p:nvSpPr>
        <p:spPr bwMode="white">
          <a:xfrm>
            <a:off x="11748708"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632"/>
            <a:fld id="{6EA5B71A-1B18-4E34-A48F-65DC4937AA99}" type="slidenum">
              <a:rPr lang="en-US" smtClean="0">
                <a:solidFill>
                  <a:prstClr val="white"/>
                </a:solidFill>
              </a:rPr>
              <a:pPr defTabSz="1218632"/>
              <a:t>‹#›</a:t>
            </a:fld>
            <a:endParaRPr lang="en-US" dirty="0" smtClean="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4991" y="5505444"/>
            <a:ext cx="1330737" cy="443301"/>
          </a:xfrm>
          <a:prstGeom prst="rect">
            <a:avLst/>
          </a:prstGeom>
        </p:spPr>
      </p:pic>
    </p:spTree>
    <p:extLst>
      <p:ext uri="{BB962C8B-B14F-4D97-AF65-F5344CB8AC3E}">
        <p14:creationId xmlns:p14="http://schemas.microsoft.com/office/powerpoint/2010/main" val="2451160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Chart Slide - No Background">
    <p:spTree>
      <p:nvGrpSpPr>
        <p:cNvPr id="1" name=""/>
        <p:cNvGrpSpPr/>
        <p:nvPr/>
      </p:nvGrpSpPr>
      <p:grpSpPr>
        <a:xfrm>
          <a:off x="0" y="0"/>
          <a:ext cx="0" cy="0"/>
          <a:chOff x="0" y="0"/>
          <a:chExt cx="0" cy="0"/>
        </a:xfrm>
      </p:grpSpPr>
      <p:sp>
        <p:nvSpPr>
          <p:cNvPr id="14" name="Footer Placeholder 13"/>
          <p:cNvSpPr>
            <a:spLocks noGrp="1"/>
          </p:cNvSpPr>
          <p:nvPr>
            <p:ph type="ftr" sz="quarter" idx="11"/>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632" rtl="0" eaLnBrk="1" latinLnBrk="0" hangingPunct="1">
              <a:lnSpc>
                <a:spcPct val="100000"/>
              </a:lnSpc>
              <a:spcBef>
                <a:spcPct val="0"/>
              </a:spcBef>
              <a:buNone/>
              <a:tabLst>
                <a:tab pos="1218632"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12" tIns="45707" rIns="91412" bIns="45707" numCol="1" anchor="t" anchorCtr="0" compatLnSpc="1">
            <a:prstTxWarp prst="textNoShape">
              <a:avLst/>
            </a:prstTxWarp>
          </a:bodyPr>
          <a:lstStyle/>
          <a:p>
            <a:pPr defTabSz="1218632"/>
            <a:endParaRPr lang="en-US">
              <a:solidFill>
                <a:srgbClr val="000000"/>
              </a:solidFill>
            </a:endParaRPr>
          </a:p>
        </p:txBody>
      </p:sp>
      <p:sp>
        <p:nvSpPr>
          <p:cNvPr id="15" name="Rectangle 14"/>
          <p:cNvSpPr/>
          <p:nvPr userDrawn="1"/>
        </p:nvSpPr>
        <p:spPr bwMode="gray">
          <a:xfrm>
            <a:off x="11748699" y="639572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18" name="TextBox slide number"/>
          <p:cNvSpPr txBox="1"/>
          <p:nvPr userDrawn="1"/>
        </p:nvSpPr>
        <p:spPr bwMode="white">
          <a:xfrm>
            <a:off x="11748708"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632"/>
            <a:fld id="{6EA5B71A-1B18-4E34-A48F-65DC4937AA99}" type="slidenum">
              <a:rPr lang="en-US" smtClean="0">
                <a:solidFill>
                  <a:prstClr val="white"/>
                </a:solidFill>
              </a:rPr>
              <a:pPr defTabSz="1218632"/>
              <a:t>‹#›</a:t>
            </a:fld>
            <a:endParaRPr lang="en-US" dirty="0" smtClean="0">
              <a:solidFill>
                <a:prstClr val="white"/>
              </a:solidFill>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4991" y="5505444"/>
            <a:ext cx="1330737" cy="443301"/>
          </a:xfrm>
          <a:prstGeom prst="rect">
            <a:avLst/>
          </a:prstGeom>
        </p:spPr>
      </p:pic>
      <p:sp>
        <p:nvSpPr>
          <p:cNvPr id="9" name="Chart Placeholder 2"/>
          <p:cNvSpPr>
            <a:spLocks noGrp="1"/>
          </p:cNvSpPr>
          <p:nvPr>
            <p:ph type="chart" sz="quarter" idx="10" hasCustomPrompt="1"/>
          </p:nvPr>
        </p:nvSpPr>
        <p:spPr bwMode="gray">
          <a:xfrm>
            <a:off x="548641" y="1179577"/>
            <a:ext cx="11073385" cy="5212835"/>
          </a:xfrm>
          <a:prstGeom prst="rect">
            <a:avLst/>
          </a:prstGeom>
        </p:spPr>
        <p:txBody>
          <a:bodyPr lIns="121861" tIns="853040" rIns="121861" bIns="60931"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Tree>
    <p:extLst>
      <p:ext uri="{BB962C8B-B14F-4D97-AF65-F5344CB8AC3E}">
        <p14:creationId xmlns:p14="http://schemas.microsoft.com/office/powerpoint/2010/main" val="69668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hart Slide - With Background">
    <p:spTree>
      <p:nvGrpSpPr>
        <p:cNvPr id="1" name=""/>
        <p:cNvGrpSpPr/>
        <p:nvPr/>
      </p:nvGrpSpPr>
      <p:grpSpPr>
        <a:xfrm>
          <a:off x="0" y="0"/>
          <a:ext cx="0" cy="0"/>
          <a:chOff x="0" y="0"/>
          <a:chExt cx="0" cy="0"/>
        </a:xfrm>
      </p:grpSpPr>
      <p:sp>
        <p:nvSpPr>
          <p:cNvPr id="3" name="Chart Placeholder 2"/>
          <p:cNvSpPr>
            <a:spLocks noGrp="1"/>
          </p:cNvSpPr>
          <p:nvPr>
            <p:ph type="chart" sz="quarter" idx="10" hasCustomPrompt="1"/>
          </p:nvPr>
        </p:nvSpPr>
        <p:spPr bwMode="gray">
          <a:xfrm>
            <a:off x="548641" y="1179577"/>
            <a:ext cx="11073385" cy="5212835"/>
          </a:xfrm>
          <a:prstGeom prst="rect">
            <a:avLst/>
          </a:prstGeom>
        </p:spPr>
        <p:txBody>
          <a:bodyPr lIns="121861" tIns="853040" rIns="121861" bIns="60931"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632" rtl="0" eaLnBrk="1" latinLnBrk="0" hangingPunct="1">
              <a:lnSpc>
                <a:spcPct val="100000"/>
              </a:lnSpc>
              <a:spcBef>
                <a:spcPct val="0"/>
              </a:spcBef>
              <a:buNone/>
              <a:tabLst>
                <a:tab pos="1218632"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12" tIns="45707" rIns="91412" bIns="45707" numCol="1" anchor="t" anchorCtr="0" compatLnSpc="1">
            <a:prstTxWarp prst="textNoShape">
              <a:avLst/>
            </a:prstTxWarp>
          </a:bodyPr>
          <a:lstStyle/>
          <a:p>
            <a:pPr defTabSz="1218632"/>
            <a:endParaRPr lang="en-US">
              <a:solidFill>
                <a:srgbClr val="000000"/>
              </a:solidFill>
            </a:endParaRPr>
          </a:p>
        </p:txBody>
      </p:sp>
    </p:spTree>
    <p:extLst>
      <p:ext uri="{BB962C8B-B14F-4D97-AF65-F5344CB8AC3E}">
        <p14:creationId xmlns:p14="http://schemas.microsoft.com/office/powerpoint/2010/main" val="309126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hart Slide - With Background &amp; Shelf">
    <p:spTree>
      <p:nvGrpSpPr>
        <p:cNvPr id="1" name=""/>
        <p:cNvGrpSpPr/>
        <p:nvPr/>
      </p:nvGrpSpPr>
      <p:grpSpPr>
        <a:xfrm>
          <a:off x="0" y="0"/>
          <a:ext cx="0" cy="0"/>
          <a:chOff x="0" y="0"/>
          <a:chExt cx="0" cy="0"/>
        </a:xfrm>
      </p:grpSpPr>
      <p:sp>
        <p:nvSpPr>
          <p:cNvPr id="12" name="Rectangle 1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3" name="Chart Placeholder 2"/>
          <p:cNvSpPr>
            <a:spLocks noGrp="1"/>
          </p:cNvSpPr>
          <p:nvPr>
            <p:ph type="chart" sz="quarter" idx="10" hasCustomPrompt="1"/>
          </p:nvPr>
        </p:nvSpPr>
        <p:spPr bwMode="gray">
          <a:xfrm>
            <a:off x="548641" y="1179577"/>
            <a:ext cx="11073385" cy="5209683"/>
          </a:xfrm>
          <a:prstGeom prst="rect">
            <a:avLst/>
          </a:prstGeom>
        </p:spPr>
        <p:txBody>
          <a:bodyPr lIns="121861" tIns="853040" rIns="121861" bIns="60931"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8632" rtl="0" eaLnBrk="1" latinLnBrk="0" hangingPunct="1">
              <a:lnSpc>
                <a:spcPct val="100000"/>
              </a:lnSpc>
              <a:spcBef>
                <a:spcPct val="0"/>
              </a:spcBef>
              <a:buNone/>
              <a:tabLst>
                <a:tab pos="1218632"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412" tIns="45707" rIns="91412" bIns="45707" numCol="1" anchor="t" anchorCtr="0" compatLnSpc="1">
            <a:prstTxWarp prst="textNoShape">
              <a:avLst/>
            </a:prstTxWarp>
          </a:bodyPr>
          <a:lstStyle/>
          <a:p>
            <a:pPr defTabSz="1218632"/>
            <a:endParaRPr lang="en-US">
              <a:solidFill>
                <a:srgbClr val="000000"/>
              </a:solidFill>
            </a:endParaRPr>
          </a:p>
        </p:txBody>
      </p:sp>
      <p:sp>
        <p:nvSpPr>
          <p:cNvPr id="7" name="Rectangle 6"/>
          <p:cNvSpPr/>
          <p:nvPr userDrawn="1"/>
        </p:nvSpPr>
        <p:spPr bwMode="gray">
          <a:xfrm>
            <a:off x="11748699" y="639572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8" name="TextBox slide number"/>
          <p:cNvSpPr txBox="1"/>
          <p:nvPr userDrawn="1"/>
        </p:nvSpPr>
        <p:spPr bwMode="white">
          <a:xfrm>
            <a:off x="11748708"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632"/>
            <a:fld id="{6EA5B71A-1B18-4E34-A48F-65DC4937AA99}" type="slidenum">
              <a:rPr lang="en-US" smtClean="0">
                <a:solidFill>
                  <a:prstClr val="white"/>
                </a:solidFill>
              </a:rPr>
              <a:pPr defTabSz="1218632"/>
              <a:t>‹#›</a:t>
            </a:fld>
            <a:endParaRPr lang="en-US" dirty="0" smtClean="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4991" y="5505444"/>
            <a:ext cx="1330737" cy="443301"/>
          </a:xfrm>
          <a:prstGeom prst="rect">
            <a:avLst/>
          </a:prstGeom>
        </p:spPr>
      </p:pic>
    </p:spTree>
    <p:extLst>
      <p:ext uri="{BB962C8B-B14F-4D97-AF65-F5344CB8AC3E}">
        <p14:creationId xmlns:p14="http://schemas.microsoft.com/office/powerpoint/2010/main" val="16981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Blank Slide - No Background">
    <p:spTree>
      <p:nvGrpSpPr>
        <p:cNvPr id="1" name=""/>
        <p:cNvGrpSpPr/>
        <p:nvPr/>
      </p:nvGrpSpPr>
      <p:grpSpPr>
        <a:xfrm>
          <a:off x="0" y="0"/>
          <a:ext cx="0" cy="0"/>
          <a:chOff x="0" y="0"/>
          <a:chExt cx="0" cy="0"/>
        </a:xfrm>
      </p:grpSpPr>
      <p:sp>
        <p:nvSpPr>
          <p:cNvPr id="6" name="Footer Placeholder 5"/>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2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10" name="TextBox slide number"/>
          <p:cNvSpPr txBox="1"/>
          <p:nvPr userDrawn="1"/>
        </p:nvSpPr>
        <p:spPr bwMode="white">
          <a:xfrm>
            <a:off x="11748708"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632"/>
            <a:fld id="{6EA5B71A-1B18-4E34-A48F-65DC4937AA99}" type="slidenum">
              <a:rPr lang="en-US" smtClean="0">
                <a:solidFill>
                  <a:prstClr val="white"/>
                </a:solidFill>
              </a:rPr>
              <a:pPr defTabSz="1218632"/>
              <a:t>‹#›</a:t>
            </a:fld>
            <a:endParaRPr lang="en-US" dirty="0" smtClean="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4991" y="5505444"/>
            <a:ext cx="1330737" cy="443301"/>
          </a:xfrm>
          <a:prstGeom prst="rect">
            <a:avLst/>
          </a:prstGeom>
        </p:spPr>
      </p:pic>
    </p:spTree>
    <p:extLst>
      <p:ext uri="{BB962C8B-B14F-4D97-AF65-F5344CB8AC3E}">
        <p14:creationId xmlns:p14="http://schemas.microsoft.com/office/powerpoint/2010/main" val="195127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No Background">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17"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
        <p:nvSpPr>
          <p:cNvPr id="22" name="Content Placeholder 2"/>
          <p:cNvSpPr>
            <a:spLocks noGrp="1"/>
          </p:cNvSpPr>
          <p:nvPr>
            <p:ph sz="half" idx="1" hasCustomPrompt="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6714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Blank Slide - With Background">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Tree>
    <p:extLst>
      <p:ext uri="{BB962C8B-B14F-4D97-AF65-F5344CB8AC3E}">
        <p14:creationId xmlns:p14="http://schemas.microsoft.com/office/powerpoint/2010/main" val="356365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 y="893"/>
            <a:ext cx="12190415" cy="6857107"/>
          </a:xfrm>
          <a:prstGeom prst="rect">
            <a:avLst/>
          </a:prstGeom>
        </p:spPr>
      </p:pic>
      <p:grpSp>
        <p:nvGrpSpPr>
          <p:cNvPr id="4" name="Group 3"/>
          <p:cNvGrpSpPr/>
          <p:nvPr userDrawn="1"/>
        </p:nvGrpSpPr>
        <p:grpSpPr bwMode="gray">
          <a:xfrm>
            <a:off x="1828179" y="1519968"/>
            <a:ext cx="8535661" cy="4341743"/>
            <a:chOff x="1828170" y="1258957"/>
            <a:chExt cx="8535661" cy="4341742"/>
          </a:xfrm>
          <a:solidFill>
            <a:schemeClr val="bg1">
              <a:lumMod val="85000"/>
            </a:schemeClr>
          </a:solidFill>
        </p:grpSpPr>
        <p:sp>
          <p:nvSpPr>
            <p:cNvPr id="5"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8632"/>
              <a:endParaRPr lang="en-US">
                <a:solidFill>
                  <a:prstClr val="white"/>
                </a:solidFill>
              </a:endParaRPr>
            </a:p>
          </p:txBody>
        </p:sp>
      </p:grpSp>
      <p:sp>
        <p:nvSpPr>
          <p:cNvPr id="2" name="Rectangle 1"/>
          <p:cNvSpPr/>
          <p:nvPr userDrawn="1"/>
        </p:nvSpPr>
        <p:spPr>
          <a:xfrm>
            <a:off x="0" y="893"/>
            <a:ext cx="12188825"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grpSp>
        <p:nvGrpSpPr>
          <p:cNvPr id="9" name="Group 8"/>
          <p:cNvGrpSpPr/>
          <p:nvPr userDrawn="1"/>
        </p:nvGrpSpPr>
        <p:grpSpPr bwMode="gray">
          <a:xfrm>
            <a:off x="5853433" y="1260554"/>
            <a:ext cx="485134" cy="485135"/>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8632"/>
              <a:endParaRPr lang="en-US">
                <a:solidFill>
                  <a:srgbClr val="000000"/>
                </a:solidFill>
              </a:endParaRPr>
            </a:p>
          </p:txBody>
        </p:sp>
      </p:grpSp>
      <p:cxnSp>
        <p:nvCxnSpPr>
          <p:cNvPr id="12" name="Straight Connector 11"/>
          <p:cNvCxnSpPr/>
          <p:nvPr userDrawn="1"/>
        </p:nvCxnSpPr>
        <p:spPr>
          <a:xfrm>
            <a:off x="2795849" y="4437853"/>
            <a:ext cx="66003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19913" y="4738255"/>
            <a:ext cx="495217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707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300860"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658247"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72842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442212"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799599"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15698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583564"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629734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6654743" y="4917112"/>
              <a:ext cx="311886"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47" name="Picture 4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45" name="Picture 9" descr="C:\Users\yhwang\Desktop\WW Design\Multimode Icons\twitter-01.png"/>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43" name="Picture 5" descr="C:\Users\yhwang\Desktop\WW Design\Multimode Icons\globe-01.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41" name="Picture 2" descr="C:\Users\yhwang\Desktop\WW Design\Multimode Icons\chain-01.png"/>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39" name="Picture 38" descr="C:\Users\yhwang\Desktop\WW Design\Multimode Icons\facebook-01.pn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37" name="Picture 7" descr="C:\Users\yhwang\Desktop\WW Design\Multimode Icons\server-01.png"/>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35" name="Picture 6" descr="C:\Users\yhwang\Desktop\WW Design\Multimode Icons\network-01.png"/>
              <p:cNvPicPr>
                <a:picLocks noChangeAspect="1" noChangeArrowheads="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8632"/>
                <a:endParaRPr lang="en-US" dirty="0" smtClean="0">
                  <a:solidFill>
                    <a:prstClr val="white"/>
                  </a:solidFill>
                </a:endParaRPr>
              </a:p>
            </p:txBody>
          </p:sp>
          <p:pic>
            <p:nvPicPr>
              <p:cNvPr id="33" name="Picture 8" descr="C:\Users\yhwang\Desktop\WW Design\Multimode Icons\think_light-01.png"/>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610188" y="2009776"/>
            <a:ext cx="6971627" cy="2231536"/>
          </a:xfrm>
          <a:prstGeom prst="rect">
            <a:avLst/>
          </a:prstGeom>
        </p:spPr>
      </p:pic>
      <p:pic>
        <p:nvPicPr>
          <p:cNvPr id="51" name="Picture 50"/>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16200000">
            <a:off x="10583674" y="3056120"/>
            <a:ext cx="2412867" cy="803787"/>
          </a:xfrm>
          <a:prstGeom prst="rect">
            <a:avLst/>
          </a:prstGeom>
        </p:spPr>
      </p:pic>
    </p:spTree>
    <p:extLst>
      <p:ext uri="{BB962C8B-B14F-4D97-AF65-F5344CB8AC3E}">
        <p14:creationId xmlns:p14="http://schemas.microsoft.com/office/powerpoint/2010/main" val="33542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preserve="1" userDrawn="1">
  <p:cSld name="1_Benutzerdefiniertes Layout">
    <p:spTree>
      <p:nvGrpSpPr>
        <p:cNvPr id="1" name=""/>
        <p:cNvGrpSpPr/>
        <p:nvPr/>
      </p:nvGrpSpPr>
      <p:grpSpPr>
        <a:xfrm>
          <a:off x="0" y="0"/>
          <a:ext cx="0" cy="0"/>
          <a:chOff x="0" y="0"/>
          <a:chExt cx="0" cy="0"/>
        </a:xfrm>
      </p:grpSpPr>
      <p:sp>
        <p:nvSpPr>
          <p:cNvPr id="4" name="Rectangle 2"/>
          <p:cNvSpPr>
            <a:spLocks noGrp="1" noChangeArrowheads="1"/>
          </p:cNvSpPr>
          <p:nvPr>
            <p:ph type="ctrTitle" sz="quarter"/>
          </p:nvPr>
        </p:nvSpPr>
        <p:spPr>
          <a:xfrm>
            <a:off x="2284521" y="3212977"/>
            <a:ext cx="7194659" cy="1728192"/>
          </a:xfrm>
        </p:spPr>
        <p:txBody>
          <a:bodyPr/>
          <a:lstStyle>
            <a:lvl1pPr>
              <a:defRPr sz="3600"/>
            </a:lvl1pPr>
          </a:lstStyle>
          <a:p>
            <a:r>
              <a:rPr lang="de-DE" smtClean="0"/>
              <a:t>Titelmasterformat durch Klicken bearbeiten</a:t>
            </a:r>
            <a:endParaRPr lang="de-DE" dirty="0"/>
          </a:p>
        </p:txBody>
      </p:sp>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2284519" y="1628914"/>
            <a:ext cx="7708387" cy="122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617107" y="260655"/>
            <a:ext cx="1232464" cy="1012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045914"/>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preserve="1" userDrawn="1">
  <p:cSld name="2_Benutzerdefiniertes Layout">
    <p:spTree>
      <p:nvGrpSpPr>
        <p:cNvPr id="1" name=""/>
        <p:cNvGrpSpPr/>
        <p:nvPr/>
      </p:nvGrpSpPr>
      <p:grpSpPr>
        <a:xfrm>
          <a:off x="0" y="0"/>
          <a:ext cx="0" cy="0"/>
          <a:chOff x="0" y="0"/>
          <a:chExt cx="0" cy="0"/>
        </a:xfrm>
      </p:grpSpPr>
      <p:pic>
        <p:nvPicPr>
          <p:cNvPr id="1027" name="Picture 3" descr="G:\000_projekte\lrz\powerpoint\powerpointbild_05_klein_01.jpg"/>
          <p:cNvPicPr>
            <a:picLocks noChangeAspect="1" noChangeArrowheads="1"/>
          </p:cNvPicPr>
          <p:nvPr userDrawn="1"/>
        </p:nvPicPr>
        <p:blipFill>
          <a:blip r:embed="rId2" cstate="print"/>
          <a:srcRect/>
          <a:stretch>
            <a:fillRect/>
          </a:stretch>
        </p:blipFill>
        <p:spPr bwMode="auto">
          <a:xfrm>
            <a:off x="2" y="0"/>
            <a:ext cx="12841240" cy="6967539"/>
          </a:xfrm>
          <a:prstGeom prst="rect">
            <a:avLst/>
          </a:prstGeom>
          <a:noFill/>
        </p:spPr>
      </p:pic>
      <p:pic>
        <p:nvPicPr>
          <p:cNvPr id="1030" name="Picture 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01081" y="552488"/>
            <a:ext cx="7006622" cy="1107133"/>
          </a:xfrm>
          <a:prstGeom prst="rect">
            <a:avLst/>
          </a:prstGeom>
          <a:noFill/>
        </p:spPr>
      </p:pic>
      <p:pic>
        <p:nvPicPr>
          <p:cNvPr id="1031" name="Picture 7"/>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98654" y="476672"/>
            <a:ext cx="1467206" cy="1224136"/>
          </a:xfrm>
          <a:prstGeom prst="rect">
            <a:avLst/>
          </a:prstGeom>
          <a:noFill/>
        </p:spPr>
      </p:pic>
      <p:sp>
        <p:nvSpPr>
          <p:cNvPr id="7" name="Titel 2"/>
          <p:cNvSpPr>
            <a:spLocks noGrp="1"/>
          </p:cNvSpPr>
          <p:nvPr>
            <p:ph type="ctrTitle" sz="quarter" hasCustomPrompt="1"/>
          </p:nvPr>
        </p:nvSpPr>
        <p:spPr>
          <a:xfrm>
            <a:off x="866886" y="5013176"/>
            <a:ext cx="11163871" cy="1080120"/>
          </a:xfrm>
        </p:spPr>
        <p:txBody>
          <a:bodyPr/>
          <a:lstStyle>
            <a:lvl1pPr algn="ctr">
              <a:defRPr baseline="0"/>
            </a:lvl1pPr>
          </a:lstStyle>
          <a:p>
            <a:r>
              <a:rPr lang="en-US" sz="3500" b="1" dirty="0" smtClean="0">
                <a:solidFill>
                  <a:schemeClr val="bg1"/>
                </a:solidFill>
                <a:latin typeface="Arial" charset="0"/>
                <a:cs typeface="Arial" charset="0"/>
              </a:rPr>
              <a:t>German Power Grid</a:t>
            </a:r>
            <a:r>
              <a:rPr lang="en-US" b="1" dirty="0" smtClean="0">
                <a:solidFill>
                  <a:schemeClr val="bg1"/>
                </a:solidFill>
                <a:latin typeface="Arial" charset="0"/>
                <a:cs typeface="Arial" charset="0"/>
              </a:rPr>
              <a:t/>
            </a:r>
            <a:br>
              <a:rPr lang="en-US" b="1" dirty="0" smtClean="0">
                <a:solidFill>
                  <a:schemeClr val="bg1"/>
                </a:solidFill>
                <a:latin typeface="Arial" charset="0"/>
                <a:cs typeface="Arial" charset="0"/>
              </a:rPr>
            </a:br>
            <a:r>
              <a:rPr lang="en-US" sz="2800" dirty="0" smtClean="0">
                <a:solidFill>
                  <a:schemeClr val="bg1"/>
                </a:solidFill>
                <a:latin typeface="Arial" charset="0"/>
                <a:cs typeface="Arial" charset="0"/>
              </a:rPr>
              <a:t>Supercomputing Conference 2014, November 17, 2014</a:t>
            </a:r>
            <a:endParaRPr lang="en-US" sz="2800" dirty="0">
              <a:solidFill>
                <a:schemeClr val="bg1"/>
              </a:solidFill>
              <a:latin typeface="Arial" charset="0"/>
              <a:cs typeface="Arial" charset="0"/>
            </a:endParaRPr>
          </a:p>
        </p:txBody>
      </p:sp>
    </p:spTree>
    <p:extLst>
      <p:ext uri="{BB962C8B-B14F-4D97-AF65-F5344CB8AC3E}">
        <p14:creationId xmlns:p14="http://schemas.microsoft.com/office/powerpoint/2010/main" val="1522771489"/>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423879" y="336243"/>
            <a:ext cx="5475139"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705423" y="260649"/>
            <a:ext cx="1144430" cy="9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sz="quarter"/>
          </p:nvPr>
        </p:nvSpPr>
        <p:spPr>
          <a:xfrm>
            <a:off x="1664305" y="1700809"/>
            <a:ext cx="9586919" cy="2808312"/>
          </a:xfrm>
        </p:spPr>
        <p:txBody>
          <a:bodyPr/>
          <a:lstStyle>
            <a:lvl1pPr>
              <a:defRPr sz="3600"/>
            </a:lvl1pPr>
          </a:lstStyle>
          <a:p>
            <a:r>
              <a:rPr lang="de-DE" smtClean="0"/>
              <a:t>Titelmasterformat durch Klicken bearbeiten</a:t>
            </a:r>
            <a:endParaRPr lang="de-DE" dirty="0"/>
          </a:p>
        </p:txBody>
      </p:sp>
      <p:sp>
        <p:nvSpPr>
          <p:cNvPr id="5" name="Rectangle 3"/>
          <p:cNvSpPr>
            <a:spLocks noGrp="1" noChangeArrowheads="1"/>
          </p:cNvSpPr>
          <p:nvPr>
            <p:ph type="dt" sz="half" idx="10"/>
          </p:nvPr>
        </p:nvSpPr>
        <p:spPr/>
        <p:txBody>
          <a:bodyPr/>
          <a:lstStyle>
            <a:lvl1pPr>
              <a:defRPr/>
            </a:lvl1pPr>
          </a:lstStyle>
          <a:p>
            <a:fld id="{2321632A-587D-B44E-88E1-D67A4BE0454E}" type="datetime1">
              <a:rPr lang="de-DE" sz="1300" smtClean="0">
                <a:solidFill>
                  <a:srgbClr val="000000"/>
                </a:solidFill>
              </a:rPr>
              <a:pPr/>
              <a:t>02.07.2017</a:t>
            </a:fld>
            <a:endParaRPr lang="de-DE" sz="1300">
              <a:solidFill>
                <a:srgbClr val="000000"/>
              </a:solidFill>
            </a:endParaRPr>
          </a:p>
        </p:txBody>
      </p:sp>
      <p:sp>
        <p:nvSpPr>
          <p:cNvPr id="7" name="Rectangle 5"/>
          <p:cNvSpPr>
            <a:spLocks noGrp="1" noChangeArrowheads="1"/>
          </p:cNvSpPr>
          <p:nvPr>
            <p:ph type="ftr" sz="quarter" idx="12"/>
          </p:nvPr>
        </p:nvSpPr>
        <p:spPr/>
        <p:txBody>
          <a:bodyPr/>
          <a:lstStyle>
            <a:lvl1pPr algn="ctr">
              <a:defRPr sz="1300" dirty="0" smtClean="0">
                <a:latin typeface="Arial" charset="0"/>
                <a:cs typeface="Arial" charset="0"/>
              </a:defRPr>
            </a:lvl1pPr>
          </a:lstStyle>
          <a:p>
            <a:pPr>
              <a:defRPr/>
            </a:pPr>
            <a:r>
              <a:rPr lang="de-DE">
                <a:solidFill>
                  <a:srgbClr val="000000"/>
                </a:solidFill>
              </a:rPr>
              <a:t>Leibniz </a:t>
            </a:r>
            <a:r>
              <a:rPr lang="de-DE" err="1">
                <a:solidFill>
                  <a:srgbClr val="000000"/>
                </a:solidFill>
              </a:rPr>
              <a:t>Supercomputing</a:t>
            </a:r>
            <a:r>
              <a:rPr lang="de-DE">
                <a:solidFill>
                  <a:srgbClr val="000000"/>
                </a:solidFill>
              </a:rPr>
              <a:t> </a:t>
            </a:r>
            <a:r>
              <a:rPr lang="de-DE" err="1">
                <a:solidFill>
                  <a:srgbClr val="000000"/>
                </a:solidFill>
              </a:rPr>
              <a:t>Centre</a:t>
            </a:r>
            <a:endParaRPr lang="de-DE">
              <a:solidFill>
                <a:srgbClr val="000000"/>
              </a:solidFill>
            </a:endParaRPr>
          </a:p>
        </p:txBody>
      </p:sp>
      <p:sp>
        <p:nvSpPr>
          <p:cNvPr id="8" name="Foliennummernplatzhalter 2"/>
          <p:cNvSpPr>
            <a:spLocks noGrp="1"/>
          </p:cNvSpPr>
          <p:nvPr>
            <p:ph type="sldNum" sz="quarter" idx="4"/>
          </p:nvPr>
        </p:nvSpPr>
        <p:spPr>
          <a:xfrm>
            <a:off x="9009493" y="6520260"/>
            <a:ext cx="2844059" cy="365125"/>
          </a:xfrm>
          <a:prstGeom prst="rect">
            <a:avLst/>
          </a:prstGeom>
        </p:spPr>
        <p:txBody>
          <a:bodyPr vert="horz" lIns="103862" tIns="51932" rIns="103862" bIns="51932" rtlCol="0" anchor="ctr"/>
          <a:lstStyle>
            <a:lvl1pPr algn="r">
              <a:defRPr sz="1300">
                <a:solidFill>
                  <a:schemeClr val="tx1">
                    <a:tint val="75000"/>
                  </a:schemeClr>
                </a:solidFill>
                <a:latin typeface="Arial Black"/>
                <a:cs typeface="Arial Black"/>
              </a:defRPr>
            </a:lvl1pPr>
          </a:lstStyle>
          <a:p>
            <a:fld id="{FC51FD00-A5E7-2740-B1FF-C42AFF1C9198}" type="slidenum">
              <a:rPr lang="de-DE" smtClean="0">
                <a:solidFill>
                  <a:srgbClr val="000000">
                    <a:tint val="75000"/>
                  </a:srgbClr>
                </a:solidFill>
              </a:rPr>
              <a:pPr/>
              <a:t>‹#›</a:t>
            </a:fld>
            <a:endParaRPr lang="de-DE">
              <a:solidFill>
                <a:srgbClr val="000000">
                  <a:tint val="75000"/>
                </a:srgbClr>
              </a:solidFill>
            </a:endParaRPr>
          </a:p>
        </p:txBody>
      </p:sp>
    </p:spTree>
    <p:extLst>
      <p:ext uri="{BB962C8B-B14F-4D97-AF65-F5344CB8AC3E}">
        <p14:creationId xmlns:p14="http://schemas.microsoft.com/office/powerpoint/2010/main" val="3956409418"/>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Gliederung">
    <p:bg>
      <p:bgPr>
        <a:solidFill>
          <a:schemeClr val="bg1"/>
        </a:solidFill>
        <a:effectLst/>
      </p:bgPr>
    </p:bg>
    <p:spTree>
      <p:nvGrpSpPr>
        <p:cNvPr id="1" name=""/>
        <p:cNvGrpSpPr/>
        <p:nvPr/>
      </p:nvGrpSpPr>
      <p:grpSpPr>
        <a:xfrm>
          <a:off x="0" y="0"/>
          <a:ext cx="0" cy="0"/>
          <a:chOff x="0" y="0"/>
          <a:chExt cx="0" cy="0"/>
        </a:xfrm>
      </p:grpSpPr>
      <p:sp>
        <p:nvSpPr>
          <p:cNvPr id="6" name="Inhaltsplatzhalter 2"/>
          <p:cNvSpPr>
            <a:spLocks noGrp="1"/>
          </p:cNvSpPr>
          <p:nvPr>
            <p:ph idx="1"/>
          </p:nvPr>
        </p:nvSpPr>
        <p:spPr>
          <a:xfrm>
            <a:off x="1664305" y="1556792"/>
            <a:ext cx="9685837" cy="431060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Rectangle 3"/>
          <p:cNvSpPr>
            <a:spLocks noGrp="1" noChangeArrowheads="1"/>
          </p:cNvSpPr>
          <p:nvPr>
            <p:ph type="dt" sz="half" idx="10"/>
          </p:nvPr>
        </p:nvSpPr>
        <p:spPr>
          <a:ln/>
        </p:spPr>
        <p:txBody>
          <a:bodyPr/>
          <a:lstStyle>
            <a:lvl1pPr>
              <a:defRPr/>
            </a:lvl1pPr>
          </a:lstStyle>
          <a:p>
            <a:fld id="{B2EB3B89-F798-B242-9218-08D74490F84B}" type="datetime1">
              <a:rPr lang="de-DE" sz="1300" smtClean="0">
                <a:solidFill>
                  <a:srgbClr val="000000"/>
                </a:solidFill>
              </a:rPr>
              <a:pPr/>
              <a:t>02.07.2017</a:t>
            </a:fld>
            <a:endParaRPr lang="de-DE" sz="1300">
              <a:solidFill>
                <a:srgbClr val="000000"/>
              </a:solidFill>
            </a:endParaRPr>
          </a:p>
        </p:txBody>
      </p:sp>
      <p:sp>
        <p:nvSpPr>
          <p:cNvPr id="7" name="Rectangle 5"/>
          <p:cNvSpPr>
            <a:spLocks noGrp="1" noChangeArrowheads="1"/>
          </p:cNvSpPr>
          <p:nvPr>
            <p:ph type="ftr" sz="quarter" idx="12"/>
          </p:nvPr>
        </p:nvSpPr>
        <p:spPr>
          <a:ln/>
        </p:spPr>
        <p:txBody>
          <a:bodyPr/>
          <a:lstStyle>
            <a:lvl1pPr>
              <a:defRPr/>
            </a:lvl1pPr>
          </a:lstStyle>
          <a:p>
            <a:pPr>
              <a:defRPr/>
            </a:pPr>
            <a:r>
              <a:rPr lang="de-DE" dirty="0" smtClean="0">
                <a:solidFill>
                  <a:srgbClr val="000000"/>
                </a:solidFill>
              </a:rPr>
              <a:t>Leibniz </a:t>
            </a:r>
            <a:r>
              <a:rPr lang="de-DE" dirty="0" err="1" smtClean="0">
                <a:solidFill>
                  <a:srgbClr val="000000"/>
                </a:solidFill>
              </a:rPr>
              <a:t>Supercomputing</a:t>
            </a:r>
            <a:r>
              <a:rPr lang="de-DE" dirty="0" smtClean="0">
                <a:solidFill>
                  <a:srgbClr val="000000"/>
                </a:solidFill>
              </a:rPr>
              <a:t> </a:t>
            </a:r>
            <a:r>
              <a:rPr lang="de-DE" dirty="0" err="1" smtClean="0">
                <a:solidFill>
                  <a:srgbClr val="000000"/>
                </a:solidFill>
              </a:rPr>
              <a:t>Centre</a:t>
            </a:r>
            <a:endParaRPr lang="de-DE" dirty="0">
              <a:solidFill>
                <a:srgbClr val="000000"/>
              </a:solidFill>
            </a:endParaRPr>
          </a:p>
        </p:txBody>
      </p:sp>
      <p:sp>
        <p:nvSpPr>
          <p:cNvPr id="8" name="Foliennummernplatzhalter 2"/>
          <p:cNvSpPr>
            <a:spLocks noGrp="1"/>
          </p:cNvSpPr>
          <p:nvPr>
            <p:ph type="sldNum" sz="quarter" idx="4"/>
          </p:nvPr>
        </p:nvSpPr>
        <p:spPr>
          <a:xfrm>
            <a:off x="9009493" y="6520260"/>
            <a:ext cx="2844059" cy="365125"/>
          </a:xfrm>
          <a:prstGeom prst="rect">
            <a:avLst/>
          </a:prstGeom>
        </p:spPr>
        <p:txBody>
          <a:bodyPr vert="horz" lIns="103862" tIns="51932" rIns="103862" bIns="51932" rtlCol="0" anchor="ctr"/>
          <a:lstStyle>
            <a:lvl1pPr algn="r">
              <a:defRPr sz="1300">
                <a:solidFill>
                  <a:schemeClr val="tx1">
                    <a:tint val="75000"/>
                  </a:schemeClr>
                </a:solidFill>
                <a:latin typeface="Arial Black"/>
                <a:cs typeface="Arial Black"/>
              </a:defRPr>
            </a:lvl1pPr>
          </a:lstStyle>
          <a:p>
            <a:fld id="{FC51FD00-A5E7-2740-B1FF-C42AFF1C9198}" type="slidenum">
              <a:rPr lang="de-DE" smtClean="0">
                <a:solidFill>
                  <a:srgbClr val="000000">
                    <a:tint val="75000"/>
                  </a:srgbClr>
                </a:solidFill>
              </a:rPr>
              <a:pPr/>
              <a:t>‹#›</a:t>
            </a:fld>
            <a:endParaRPr lang="de-DE">
              <a:solidFill>
                <a:srgbClr val="000000">
                  <a:tint val="75000"/>
                </a:srgbClr>
              </a:solidFill>
            </a:endParaRPr>
          </a:p>
        </p:txBody>
      </p:sp>
      <p:sp>
        <p:nvSpPr>
          <p:cNvPr id="3" name="Titel 2"/>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3901898655"/>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Gliederung 2 Sp">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6" name="Inhaltsplatzhalter 2"/>
          <p:cNvSpPr>
            <a:spLocks noGrp="1"/>
          </p:cNvSpPr>
          <p:nvPr>
            <p:ph sz="half" idx="1"/>
          </p:nvPr>
        </p:nvSpPr>
        <p:spPr>
          <a:xfrm>
            <a:off x="1664315" y="1556792"/>
            <a:ext cx="4784515" cy="4608512"/>
          </a:xfrm>
        </p:spPr>
        <p:txBody>
          <a:bodyPr/>
          <a:lstStyle>
            <a:lvl1pPr>
              <a:defRPr sz="27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Inhaltsplatzhalter 3"/>
          <p:cNvSpPr>
            <a:spLocks noGrp="1"/>
          </p:cNvSpPr>
          <p:nvPr>
            <p:ph sz="half" idx="2"/>
          </p:nvPr>
        </p:nvSpPr>
        <p:spPr>
          <a:xfrm>
            <a:off x="6714628" y="1556792"/>
            <a:ext cx="5259390" cy="4608512"/>
          </a:xfrm>
        </p:spPr>
        <p:txBody>
          <a:bodyPr/>
          <a:lstStyle>
            <a:lvl1pPr>
              <a:defRPr sz="2700"/>
            </a:lvl1pPr>
            <a:lvl2pPr>
              <a:defRPr sz="2500"/>
            </a:lvl2pPr>
            <a:lvl3pPr>
              <a:defRPr sz="23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Rectangle 3"/>
          <p:cNvSpPr>
            <a:spLocks noGrp="1" noChangeArrowheads="1"/>
          </p:cNvSpPr>
          <p:nvPr>
            <p:ph type="dt" sz="half" idx="10"/>
          </p:nvPr>
        </p:nvSpPr>
        <p:spPr>
          <a:ln/>
        </p:spPr>
        <p:txBody>
          <a:bodyPr/>
          <a:lstStyle>
            <a:lvl1pPr>
              <a:defRPr/>
            </a:lvl1pPr>
          </a:lstStyle>
          <a:p>
            <a:fld id="{8DB2BDD5-2644-A948-8876-D88CC0CEE430}" type="datetime1">
              <a:rPr lang="de-DE" sz="1300" smtClean="0">
                <a:solidFill>
                  <a:srgbClr val="000000"/>
                </a:solidFill>
              </a:rPr>
              <a:pPr/>
              <a:t>02.07.2017</a:t>
            </a:fld>
            <a:endParaRPr lang="de-DE" sz="1300">
              <a:solidFill>
                <a:srgbClr val="000000"/>
              </a:solidFill>
            </a:endParaRPr>
          </a:p>
        </p:txBody>
      </p:sp>
      <p:sp>
        <p:nvSpPr>
          <p:cNvPr id="9" name="Rectangle 5"/>
          <p:cNvSpPr>
            <a:spLocks noGrp="1" noChangeArrowheads="1"/>
          </p:cNvSpPr>
          <p:nvPr>
            <p:ph type="ftr" sz="quarter" idx="12"/>
          </p:nvPr>
        </p:nvSpPr>
        <p:spPr>
          <a:ln/>
        </p:spPr>
        <p:txBody>
          <a:bodyPr/>
          <a:lstStyle>
            <a:lvl1pPr>
              <a:defRPr/>
            </a:lvl1pPr>
          </a:lstStyle>
          <a:p>
            <a:pPr>
              <a:defRPr/>
            </a:pPr>
            <a:r>
              <a:rPr lang="de-DE" dirty="0" smtClean="0">
                <a:solidFill>
                  <a:srgbClr val="000000"/>
                </a:solidFill>
              </a:rPr>
              <a:t>Leibniz </a:t>
            </a:r>
            <a:r>
              <a:rPr lang="de-DE" dirty="0" err="1" smtClean="0">
                <a:solidFill>
                  <a:srgbClr val="000000"/>
                </a:solidFill>
              </a:rPr>
              <a:t>Supercomputing</a:t>
            </a:r>
            <a:r>
              <a:rPr lang="de-DE" dirty="0" smtClean="0">
                <a:solidFill>
                  <a:srgbClr val="000000"/>
                </a:solidFill>
              </a:rPr>
              <a:t> </a:t>
            </a:r>
            <a:r>
              <a:rPr lang="de-DE" dirty="0" err="1" smtClean="0">
                <a:solidFill>
                  <a:srgbClr val="000000"/>
                </a:solidFill>
              </a:rPr>
              <a:t>Centre</a:t>
            </a:r>
            <a:endParaRPr lang="de-DE" dirty="0">
              <a:solidFill>
                <a:srgbClr val="000000"/>
              </a:solidFill>
            </a:endParaRPr>
          </a:p>
        </p:txBody>
      </p:sp>
      <p:sp>
        <p:nvSpPr>
          <p:cNvPr id="10" name="Foliennummernplatzhalter 2"/>
          <p:cNvSpPr>
            <a:spLocks noGrp="1"/>
          </p:cNvSpPr>
          <p:nvPr>
            <p:ph type="sldNum" sz="quarter" idx="4"/>
          </p:nvPr>
        </p:nvSpPr>
        <p:spPr>
          <a:xfrm>
            <a:off x="9009493" y="6520260"/>
            <a:ext cx="2844059" cy="365125"/>
          </a:xfrm>
          <a:prstGeom prst="rect">
            <a:avLst/>
          </a:prstGeom>
        </p:spPr>
        <p:txBody>
          <a:bodyPr vert="horz" lIns="103862" tIns="51932" rIns="103862" bIns="51932" rtlCol="0" anchor="ctr"/>
          <a:lstStyle>
            <a:lvl1pPr algn="r">
              <a:defRPr sz="1300">
                <a:solidFill>
                  <a:schemeClr val="tx1">
                    <a:tint val="75000"/>
                  </a:schemeClr>
                </a:solidFill>
                <a:latin typeface="Arial Black"/>
                <a:cs typeface="Arial Black"/>
              </a:defRPr>
            </a:lvl1pPr>
          </a:lstStyle>
          <a:p>
            <a:fld id="{FC51FD00-A5E7-2740-B1FF-C42AFF1C9198}" type="slidenum">
              <a:rPr lang="de-DE" smtClean="0">
                <a:solidFill>
                  <a:srgbClr val="000000">
                    <a:tint val="75000"/>
                  </a:srgbClr>
                </a:solidFill>
              </a:rPr>
              <a:pPr/>
              <a:t>‹#›</a:t>
            </a:fld>
            <a:endParaRPr lang="de-DE">
              <a:solidFill>
                <a:srgbClr val="000000">
                  <a:tint val="75000"/>
                </a:srgbClr>
              </a:solidFill>
            </a:endParaRPr>
          </a:p>
        </p:txBody>
      </p:sp>
    </p:spTree>
    <p:extLst>
      <p:ext uri="{BB962C8B-B14F-4D97-AF65-F5344CB8AC3E}">
        <p14:creationId xmlns:p14="http://schemas.microsoft.com/office/powerpoint/2010/main" val="79846327"/>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onder 1">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7" name="Inhaltsplatzhalter 2"/>
          <p:cNvSpPr>
            <a:spLocks noGrp="1"/>
          </p:cNvSpPr>
          <p:nvPr>
            <p:ph idx="1"/>
          </p:nvPr>
        </p:nvSpPr>
        <p:spPr>
          <a:xfrm>
            <a:off x="4499576" y="1556801"/>
            <a:ext cx="7353978" cy="4752527"/>
          </a:xfrm>
        </p:spPr>
        <p:txBody>
          <a:bodyPr/>
          <a:lstStyle>
            <a:lvl1pPr>
              <a:defRPr sz="2700"/>
            </a:lvl1pPr>
            <a:lvl2pPr>
              <a:defRPr sz="2500"/>
            </a:lvl2pPr>
            <a:lvl3pPr>
              <a:defRPr sz="2300"/>
            </a:lvl3pPr>
            <a:lvl4pPr>
              <a:defRPr sz="2000"/>
            </a:lvl4pPr>
            <a:lvl5pPr>
              <a:defRPr sz="2000"/>
            </a:lvl5pPr>
            <a:lvl6pPr>
              <a:defRPr sz="2300"/>
            </a:lvl6pPr>
            <a:lvl7pPr>
              <a:defRPr sz="2300"/>
            </a:lvl7pPr>
            <a:lvl8pPr>
              <a:defRPr sz="2300"/>
            </a:lvl8pPr>
            <a:lvl9pPr>
              <a:defRPr sz="23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Textplatzhalter 3"/>
          <p:cNvSpPr>
            <a:spLocks noGrp="1"/>
          </p:cNvSpPr>
          <p:nvPr>
            <p:ph type="body" sz="half" idx="2"/>
          </p:nvPr>
        </p:nvSpPr>
        <p:spPr>
          <a:xfrm>
            <a:off x="335273" y="1556801"/>
            <a:ext cx="4010202" cy="4752527"/>
          </a:xfrm>
        </p:spPr>
        <p:txBody>
          <a:bodyPr/>
          <a:lstStyle>
            <a:lvl1pPr marL="0" indent="0">
              <a:buNone/>
              <a:defRPr sz="1600" b="1"/>
            </a:lvl1pPr>
            <a:lvl2pPr marL="519300" indent="0">
              <a:buNone/>
              <a:defRPr sz="1300"/>
            </a:lvl2pPr>
            <a:lvl3pPr marL="1038602" indent="0">
              <a:buNone/>
              <a:defRPr sz="1200"/>
            </a:lvl3pPr>
            <a:lvl4pPr marL="1557909" indent="0">
              <a:buNone/>
              <a:defRPr sz="1100"/>
            </a:lvl4pPr>
            <a:lvl5pPr marL="2077207" indent="0">
              <a:buNone/>
              <a:defRPr sz="1100"/>
            </a:lvl5pPr>
            <a:lvl6pPr marL="2596511" indent="0">
              <a:buNone/>
              <a:defRPr sz="1100"/>
            </a:lvl6pPr>
            <a:lvl7pPr marL="3115811" indent="0">
              <a:buNone/>
              <a:defRPr sz="1100"/>
            </a:lvl7pPr>
            <a:lvl8pPr marL="3635113" indent="0">
              <a:buNone/>
              <a:defRPr sz="1100"/>
            </a:lvl8pPr>
            <a:lvl9pPr marL="4154416" indent="0">
              <a:buNone/>
              <a:defRPr sz="1100"/>
            </a:lvl9pPr>
          </a:lstStyle>
          <a:p>
            <a:pPr lvl="0"/>
            <a:r>
              <a:rPr lang="de-DE" smtClean="0"/>
              <a:t>Textmasterformat bearbeiten</a:t>
            </a:r>
          </a:p>
        </p:txBody>
      </p:sp>
      <p:sp>
        <p:nvSpPr>
          <p:cNvPr id="5" name="Rectangle 3"/>
          <p:cNvSpPr>
            <a:spLocks noGrp="1" noChangeArrowheads="1"/>
          </p:cNvSpPr>
          <p:nvPr>
            <p:ph type="dt" sz="half" idx="10"/>
          </p:nvPr>
        </p:nvSpPr>
        <p:spPr>
          <a:ln/>
        </p:spPr>
        <p:txBody>
          <a:bodyPr/>
          <a:lstStyle>
            <a:lvl1pPr>
              <a:defRPr/>
            </a:lvl1pPr>
          </a:lstStyle>
          <a:p>
            <a:fld id="{A8FB2FA0-2023-F84F-8962-4FD13A9CD9F3}" type="datetime1">
              <a:rPr lang="de-DE" sz="1300" smtClean="0">
                <a:solidFill>
                  <a:srgbClr val="000000"/>
                </a:solidFill>
              </a:rPr>
              <a:pPr/>
              <a:t>02.07.2017</a:t>
            </a:fld>
            <a:endParaRPr lang="de-DE" sz="1300">
              <a:solidFill>
                <a:srgbClr val="000000"/>
              </a:solidFill>
            </a:endParaRPr>
          </a:p>
        </p:txBody>
      </p:sp>
      <p:sp>
        <p:nvSpPr>
          <p:cNvPr id="9" name="Rectangle 5"/>
          <p:cNvSpPr>
            <a:spLocks noGrp="1" noChangeArrowheads="1"/>
          </p:cNvSpPr>
          <p:nvPr>
            <p:ph type="ftr" sz="quarter" idx="12"/>
          </p:nvPr>
        </p:nvSpPr>
        <p:spPr>
          <a:ln/>
        </p:spPr>
        <p:txBody>
          <a:bodyPr/>
          <a:lstStyle>
            <a:lvl1pPr>
              <a:defRPr/>
            </a:lvl1pPr>
          </a:lstStyle>
          <a:p>
            <a:pPr>
              <a:defRPr/>
            </a:pPr>
            <a:r>
              <a:rPr lang="de-DE" dirty="0" smtClean="0">
                <a:solidFill>
                  <a:srgbClr val="000000"/>
                </a:solidFill>
              </a:rPr>
              <a:t>Leibniz </a:t>
            </a:r>
            <a:r>
              <a:rPr lang="de-DE" dirty="0" err="1" smtClean="0">
                <a:solidFill>
                  <a:srgbClr val="000000"/>
                </a:solidFill>
              </a:rPr>
              <a:t>Supercomputing</a:t>
            </a:r>
            <a:r>
              <a:rPr lang="de-DE" dirty="0" smtClean="0">
                <a:solidFill>
                  <a:srgbClr val="000000"/>
                </a:solidFill>
              </a:rPr>
              <a:t> </a:t>
            </a:r>
            <a:r>
              <a:rPr lang="de-DE" dirty="0" err="1" smtClean="0">
                <a:solidFill>
                  <a:srgbClr val="000000"/>
                </a:solidFill>
              </a:rPr>
              <a:t>Centre</a:t>
            </a:r>
            <a:endParaRPr lang="de-DE" dirty="0">
              <a:solidFill>
                <a:srgbClr val="000000"/>
              </a:solidFill>
            </a:endParaRPr>
          </a:p>
        </p:txBody>
      </p:sp>
      <p:sp>
        <p:nvSpPr>
          <p:cNvPr id="10" name="Foliennummernplatzhalter 2"/>
          <p:cNvSpPr>
            <a:spLocks noGrp="1"/>
          </p:cNvSpPr>
          <p:nvPr>
            <p:ph type="sldNum" sz="quarter" idx="4"/>
          </p:nvPr>
        </p:nvSpPr>
        <p:spPr>
          <a:xfrm>
            <a:off x="9009493" y="6520260"/>
            <a:ext cx="2844059" cy="365125"/>
          </a:xfrm>
          <a:prstGeom prst="rect">
            <a:avLst/>
          </a:prstGeom>
        </p:spPr>
        <p:txBody>
          <a:bodyPr vert="horz" lIns="103862" tIns="51932" rIns="103862" bIns="51932" rtlCol="0" anchor="ctr"/>
          <a:lstStyle>
            <a:lvl1pPr algn="r">
              <a:defRPr sz="1300">
                <a:solidFill>
                  <a:schemeClr val="tx1">
                    <a:tint val="75000"/>
                  </a:schemeClr>
                </a:solidFill>
                <a:latin typeface="Arial Black"/>
                <a:cs typeface="Arial Black"/>
              </a:defRPr>
            </a:lvl1pPr>
          </a:lstStyle>
          <a:p>
            <a:fld id="{FC51FD00-A5E7-2740-B1FF-C42AFF1C9198}" type="slidenum">
              <a:rPr lang="de-DE" smtClean="0">
                <a:solidFill>
                  <a:srgbClr val="000000">
                    <a:tint val="75000"/>
                  </a:srgbClr>
                </a:solidFill>
              </a:rPr>
              <a:pPr/>
              <a:t>‹#›</a:t>
            </a:fld>
            <a:endParaRPr lang="de-DE">
              <a:solidFill>
                <a:srgbClr val="000000">
                  <a:tint val="75000"/>
                </a:srgbClr>
              </a:solidFill>
            </a:endParaRPr>
          </a:p>
        </p:txBody>
      </p:sp>
    </p:spTree>
    <p:extLst>
      <p:ext uri="{BB962C8B-B14F-4D97-AF65-F5344CB8AC3E}">
        <p14:creationId xmlns:p14="http://schemas.microsoft.com/office/powerpoint/2010/main" val="218845870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Bild mit BU">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dirty="0"/>
          </a:p>
        </p:txBody>
      </p:sp>
      <p:sp>
        <p:nvSpPr>
          <p:cNvPr id="7" name="Bildplatzhalter 2"/>
          <p:cNvSpPr>
            <a:spLocks noGrp="1"/>
          </p:cNvSpPr>
          <p:nvPr>
            <p:ph type="pic" idx="1"/>
          </p:nvPr>
        </p:nvSpPr>
        <p:spPr>
          <a:xfrm>
            <a:off x="1664314" y="1484784"/>
            <a:ext cx="10277849" cy="4176464"/>
          </a:xfrm>
        </p:spPr>
        <p:txBody>
          <a:bodyPr/>
          <a:lstStyle>
            <a:lvl1pPr marL="0" indent="0">
              <a:buNone/>
              <a:defRPr sz="3600"/>
            </a:lvl1pPr>
            <a:lvl2pPr marL="519300" indent="0">
              <a:buNone/>
              <a:defRPr sz="3200"/>
            </a:lvl2pPr>
            <a:lvl3pPr marL="1038602" indent="0">
              <a:buNone/>
              <a:defRPr sz="2700"/>
            </a:lvl3pPr>
            <a:lvl4pPr marL="1557909" indent="0">
              <a:buNone/>
              <a:defRPr sz="2300"/>
            </a:lvl4pPr>
            <a:lvl5pPr marL="2077207" indent="0">
              <a:buNone/>
              <a:defRPr sz="2300"/>
            </a:lvl5pPr>
            <a:lvl6pPr marL="2596511" indent="0">
              <a:buNone/>
              <a:defRPr sz="2300"/>
            </a:lvl6pPr>
            <a:lvl7pPr marL="3115811" indent="0">
              <a:buNone/>
              <a:defRPr sz="2300"/>
            </a:lvl7pPr>
            <a:lvl8pPr marL="3635113" indent="0">
              <a:buNone/>
              <a:defRPr sz="2300"/>
            </a:lvl8pPr>
            <a:lvl9pPr marL="4154416" indent="0">
              <a:buNone/>
              <a:defRPr sz="2300"/>
            </a:lvl9pPr>
          </a:lstStyle>
          <a:p>
            <a:pPr lvl="0"/>
            <a:r>
              <a:rPr lang="de-DE" noProof="0" smtClean="0"/>
              <a:t>Bild durch Klicken auf Symbol hinzufügen</a:t>
            </a:r>
          </a:p>
        </p:txBody>
      </p:sp>
      <p:sp>
        <p:nvSpPr>
          <p:cNvPr id="8" name="Textplatzhalter 3"/>
          <p:cNvSpPr>
            <a:spLocks noGrp="1"/>
          </p:cNvSpPr>
          <p:nvPr>
            <p:ph type="body" sz="half" idx="2"/>
          </p:nvPr>
        </p:nvSpPr>
        <p:spPr>
          <a:xfrm>
            <a:off x="1575703" y="5733256"/>
            <a:ext cx="10366452" cy="720080"/>
          </a:xfrm>
        </p:spPr>
        <p:txBody>
          <a:bodyPr/>
          <a:lstStyle>
            <a:lvl1pPr marL="0" indent="0">
              <a:buNone/>
              <a:defRPr sz="1600"/>
            </a:lvl1pPr>
            <a:lvl2pPr marL="519300" indent="0">
              <a:buNone/>
              <a:defRPr sz="1300"/>
            </a:lvl2pPr>
            <a:lvl3pPr marL="1038602" indent="0">
              <a:buNone/>
              <a:defRPr sz="1200"/>
            </a:lvl3pPr>
            <a:lvl4pPr marL="1557909" indent="0">
              <a:buNone/>
              <a:defRPr sz="1100"/>
            </a:lvl4pPr>
            <a:lvl5pPr marL="2077207" indent="0">
              <a:buNone/>
              <a:defRPr sz="1100"/>
            </a:lvl5pPr>
            <a:lvl6pPr marL="2596511" indent="0">
              <a:buNone/>
              <a:defRPr sz="1100"/>
            </a:lvl6pPr>
            <a:lvl7pPr marL="3115811" indent="0">
              <a:buNone/>
              <a:defRPr sz="1100"/>
            </a:lvl7pPr>
            <a:lvl8pPr marL="3635113" indent="0">
              <a:buNone/>
              <a:defRPr sz="1100"/>
            </a:lvl8pPr>
            <a:lvl9pPr marL="4154416" indent="0">
              <a:buNone/>
              <a:defRPr sz="1100"/>
            </a:lvl9pPr>
          </a:lstStyle>
          <a:p>
            <a:pPr lvl="0"/>
            <a:r>
              <a:rPr lang="de-DE" smtClean="0"/>
              <a:t>Textmasterformat bearbeiten</a:t>
            </a:r>
          </a:p>
        </p:txBody>
      </p:sp>
      <p:sp>
        <p:nvSpPr>
          <p:cNvPr id="5" name="Rectangle 3"/>
          <p:cNvSpPr>
            <a:spLocks noGrp="1" noChangeArrowheads="1"/>
          </p:cNvSpPr>
          <p:nvPr>
            <p:ph type="dt" sz="half" idx="10"/>
          </p:nvPr>
        </p:nvSpPr>
        <p:spPr>
          <a:ln/>
        </p:spPr>
        <p:txBody>
          <a:bodyPr/>
          <a:lstStyle>
            <a:lvl1pPr>
              <a:defRPr/>
            </a:lvl1pPr>
          </a:lstStyle>
          <a:p>
            <a:fld id="{B3A36353-0C21-3042-B0D4-CF7A52E2E667}" type="datetime1">
              <a:rPr lang="de-DE" sz="1300" smtClean="0">
                <a:solidFill>
                  <a:srgbClr val="000000"/>
                </a:solidFill>
              </a:rPr>
              <a:pPr/>
              <a:t>02.07.2017</a:t>
            </a:fld>
            <a:endParaRPr lang="de-DE" sz="1300">
              <a:solidFill>
                <a:srgbClr val="000000"/>
              </a:solidFill>
            </a:endParaRPr>
          </a:p>
        </p:txBody>
      </p:sp>
      <p:sp>
        <p:nvSpPr>
          <p:cNvPr id="9" name="Rectangle 5"/>
          <p:cNvSpPr>
            <a:spLocks noGrp="1" noChangeArrowheads="1"/>
          </p:cNvSpPr>
          <p:nvPr>
            <p:ph type="ftr" sz="quarter" idx="12"/>
          </p:nvPr>
        </p:nvSpPr>
        <p:spPr>
          <a:ln/>
        </p:spPr>
        <p:txBody>
          <a:bodyPr/>
          <a:lstStyle>
            <a:lvl1pPr>
              <a:defRPr/>
            </a:lvl1pPr>
          </a:lstStyle>
          <a:p>
            <a:pPr>
              <a:defRPr/>
            </a:pPr>
            <a:r>
              <a:rPr lang="de-DE" dirty="0" smtClean="0">
                <a:solidFill>
                  <a:srgbClr val="000000"/>
                </a:solidFill>
              </a:rPr>
              <a:t>Leibniz </a:t>
            </a:r>
            <a:r>
              <a:rPr lang="de-DE" dirty="0" err="1" smtClean="0">
                <a:solidFill>
                  <a:srgbClr val="000000"/>
                </a:solidFill>
              </a:rPr>
              <a:t>Supercomputing</a:t>
            </a:r>
            <a:r>
              <a:rPr lang="de-DE" dirty="0" smtClean="0">
                <a:solidFill>
                  <a:srgbClr val="000000"/>
                </a:solidFill>
              </a:rPr>
              <a:t> </a:t>
            </a:r>
            <a:r>
              <a:rPr lang="de-DE" dirty="0" err="1" smtClean="0">
                <a:solidFill>
                  <a:srgbClr val="000000"/>
                </a:solidFill>
              </a:rPr>
              <a:t>Centre</a:t>
            </a:r>
            <a:endParaRPr lang="de-DE" dirty="0">
              <a:solidFill>
                <a:srgbClr val="000000"/>
              </a:solidFill>
            </a:endParaRPr>
          </a:p>
        </p:txBody>
      </p:sp>
      <p:sp>
        <p:nvSpPr>
          <p:cNvPr id="10" name="Foliennummernplatzhalter 2"/>
          <p:cNvSpPr>
            <a:spLocks noGrp="1"/>
          </p:cNvSpPr>
          <p:nvPr>
            <p:ph type="sldNum" sz="quarter" idx="4"/>
          </p:nvPr>
        </p:nvSpPr>
        <p:spPr>
          <a:xfrm>
            <a:off x="9009493" y="6520260"/>
            <a:ext cx="2844059" cy="365125"/>
          </a:xfrm>
          <a:prstGeom prst="rect">
            <a:avLst/>
          </a:prstGeom>
        </p:spPr>
        <p:txBody>
          <a:bodyPr vert="horz" lIns="103862" tIns="51932" rIns="103862" bIns="51932" rtlCol="0" anchor="ctr"/>
          <a:lstStyle>
            <a:lvl1pPr algn="r">
              <a:defRPr sz="1300">
                <a:solidFill>
                  <a:schemeClr val="tx1">
                    <a:tint val="75000"/>
                  </a:schemeClr>
                </a:solidFill>
                <a:latin typeface="Arial Black"/>
                <a:cs typeface="Arial Black"/>
              </a:defRPr>
            </a:lvl1pPr>
          </a:lstStyle>
          <a:p>
            <a:fld id="{FC51FD00-A5E7-2740-B1FF-C42AFF1C9198}" type="slidenum">
              <a:rPr lang="de-DE" smtClean="0">
                <a:solidFill>
                  <a:srgbClr val="000000">
                    <a:tint val="75000"/>
                  </a:srgbClr>
                </a:solidFill>
              </a:rPr>
              <a:pPr/>
              <a:t>‹#›</a:t>
            </a:fld>
            <a:endParaRPr lang="de-DE">
              <a:solidFill>
                <a:srgbClr val="000000">
                  <a:tint val="75000"/>
                </a:srgbClr>
              </a:solidFill>
            </a:endParaRPr>
          </a:p>
        </p:txBody>
      </p:sp>
    </p:spTree>
    <p:extLst>
      <p:ext uri="{BB962C8B-B14F-4D97-AF65-F5344CB8AC3E}">
        <p14:creationId xmlns:p14="http://schemas.microsoft.com/office/powerpoint/2010/main" val="1080290179"/>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Bild mit BU">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7" name="Bildplatzhalter 2"/>
          <p:cNvSpPr>
            <a:spLocks noGrp="1"/>
          </p:cNvSpPr>
          <p:nvPr>
            <p:ph type="pic" idx="1"/>
          </p:nvPr>
        </p:nvSpPr>
        <p:spPr>
          <a:xfrm>
            <a:off x="1664305" y="1484784"/>
            <a:ext cx="6379354" cy="4824536"/>
          </a:xfrm>
        </p:spPr>
        <p:txBody>
          <a:bodyPr/>
          <a:lstStyle>
            <a:lvl1pPr marL="0" indent="0">
              <a:buNone/>
              <a:defRPr sz="3600"/>
            </a:lvl1pPr>
            <a:lvl2pPr marL="519300" indent="0">
              <a:buNone/>
              <a:defRPr sz="3200"/>
            </a:lvl2pPr>
            <a:lvl3pPr marL="1038602" indent="0">
              <a:buNone/>
              <a:defRPr sz="2700"/>
            </a:lvl3pPr>
            <a:lvl4pPr marL="1557909" indent="0">
              <a:buNone/>
              <a:defRPr sz="2300"/>
            </a:lvl4pPr>
            <a:lvl5pPr marL="2077207" indent="0">
              <a:buNone/>
              <a:defRPr sz="2300"/>
            </a:lvl5pPr>
            <a:lvl6pPr marL="2596511" indent="0">
              <a:buNone/>
              <a:defRPr sz="2300"/>
            </a:lvl6pPr>
            <a:lvl7pPr marL="3115811" indent="0">
              <a:buNone/>
              <a:defRPr sz="2300"/>
            </a:lvl7pPr>
            <a:lvl8pPr marL="3635113" indent="0">
              <a:buNone/>
              <a:defRPr sz="2300"/>
            </a:lvl8pPr>
            <a:lvl9pPr marL="4154416" indent="0">
              <a:buNone/>
              <a:defRPr sz="2300"/>
            </a:lvl9pPr>
          </a:lstStyle>
          <a:p>
            <a:pPr lvl="0"/>
            <a:r>
              <a:rPr lang="de-DE" noProof="0" smtClean="0"/>
              <a:t>Bild durch Klicken auf Symbol hinzufügen</a:t>
            </a:r>
          </a:p>
        </p:txBody>
      </p:sp>
      <p:sp>
        <p:nvSpPr>
          <p:cNvPr id="8" name="Textplatzhalter 3"/>
          <p:cNvSpPr>
            <a:spLocks noGrp="1"/>
          </p:cNvSpPr>
          <p:nvPr>
            <p:ph type="body" sz="half" idx="2"/>
          </p:nvPr>
        </p:nvSpPr>
        <p:spPr>
          <a:xfrm>
            <a:off x="8309466" y="1484784"/>
            <a:ext cx="3455484" cy="4680520"/>
          </a:xfrm>
        </p:spPr>
        <p:txBody>
          <a:bodyPr/>
          <a:lstStyle>
            <a:lvl1pPr marL="0" indent="0">
              <a:buNone/>
              <a:defRPr sz="1600"/>
            </a:lvl1pPr>
            <a:lvl2pPr marL="519300" indent="0">
              <a:buNone/>
              <a:defRPr sz="1300"/>
            </a:lvl2pPr>
            <a:lvl3pPr marL="1038602" indent="0">
              <a:buNone/>
              <a:defRPr sz="1200"/>
            </a:lvl3pPr>
            <a:lvl4pPr marL="1557909" indent="0">
              <a:buNone/>
              <a:defRPr sz="1100"/>
            </a:lvl4pPr>
            <a:lvl5pPr marL="2077207" indent="0">
              <a:buNone/>
              <a:defRPr sz="1100"/>
            </a:lvl5pPr>
            <a:lvl6pPr marL="2596511" indent="0">
              <a:buNone/>
              <a:defRPr sz="1100"/>
            </a:lvl6pPr>
            <a:lvl7pPr marL="3115811" indent="0">
              <a:buNone/>
              <a:defRPr sz="1100"/>
            </a:lvl7pPr>
            <a:lvl8pPr marL="3635113" indent="0">
              <a:buNone/>
              <a:defRPr sz="1100"/>
            </a:lvl8pPr>
            <a:lvl9pPr marL="4154416" indent="0">
              <a:buNone/>
              <a:defRPr sz="1100"/>
            </a:lvl9pPr>
          </a:lstStyle>
          <a:p>
            <a:pPr lvl="0"/>
            <a:r>
              <a:rPr lang="de-DE" smtClean="0"/>
              <a:t>Textmasterformat bearbeiten</a:t>
            </a:r>
          </a:p>
        </p:txBody>
      </p:sp>
      <p:sp>
        <p:nvSpPr>
          <p:cNvPr id="5" name="Rectangle 3"/>
          <p:cNvSpPr>
            <a:spLocks noGrp="1" noChangeArrowheads="1"/>
          </p:cNvSpPr>
          <p:nvPr>
            <p:ph type="dt" sz="half" idx="10"/>
          </p:nvPr>
        </p:nvSpPr>
        <p:spPr>
          <a:ln/>
        </p:spPr>
        <p:txBody>
          <a:bodyPr/>
          <a:lstStyle>
            <a:lvl1pPr>
              <a:defRPr/>
            </a:lvl1pPr>
          </a:lstStyle>
          <a:p>
            <a:fld id="{1798CD88-B658-794A-B622-15EB034F71B0}" type="datetime1">
              <a:rPr lang="de-DE" sz="1300" smtClean="0">
                <a:solidFill>
                  <a:srgbClr val="000000"/>
                </a:solidFill>
              </a:rPr>
              <a:pPr/>
              <a:t>02.07.2017</a:t>
            </a:fld>
            <a:endParaRPr lang="de-DE" sz="1300">
              <a:solidFill>
                <a:srgbClr val="000000"/>
              </a:solidFill>
            </a:endParaRPr>
          </a:p>
        </p:txBody>
      </p:sp>
      <p:sp>
        <p:nvSpPr>
          <p:cNvPr id="9" name="Rectangle 5"/>
          <p:cNvSpPr>
            <a:spLocks noGrp="1" noChangeArrowheads="1"/>
          </p:cNvSpPr>
          <p:nvPr>
            <p:ph type="ftr" sz="quarter" idx="12"/>
          </p:nvPr>
        </p:nvSpPr>
        <p:spPr>
          <a:ln/>
        </p:spPr>
        <p:txBody>
          <a:bodyPr/>
          <a:lstStyle>
            <a:lvl1pPr>
              <a:defRPr/>
            </a:lvl1pPr>
          </a:lstStyle>
          <a:p>
            <a:pPr>
              <a:defRPr/>
            </a:pPr>
            <a:r>
              <a:rPr lang="de-DE" dirty="0" smtClean="0">
                <a:solidFill>
                  <a:srgbClr val="000000"/>
                </a:solidFill>
              </a:rPr>
              <a:t>Leibniz </a:t>
            </a:r>
            <a:r>
              <a:rPr lang="de-DE" dirty="0" err="1" smtClean="0">
                <a:solidFill>
                  <a:srgbClr val="000000"/>
                </a:solidFill>
              </a:rPr>
              <a:t>Supercomputing</a:t>
            </a:r>
            <a:r>
              <a:rPr lang="de-DE" dirty="0" smtClean="0">
                <a:solidFill>
                  <a:srgbClr val="000000"/>
                </a:solidFill>
              </a:rPr>
              <a:t> </a:t>
            </a:r>
            <a:r>
              <a:rPr lang="de-DE" dirty="0" err="1" smtClean="0">
                <a:solidFill>
                  <a:srgbClr val="000000"/>
                </a:solidFill>
              </a:rPr>
              <a:t>Centre</a:t>
            </a:r>
            <a:endParaRPr lang="de-DE" dirty="0">
              <a:solidFill>
                <a:srgbClr val="000000"/>
              </a:solidFill>
            </a:endParaRPr>
          </a:p>
        </p:txBody>
      </p:sp>
      <p:sp>
        <p:nvSpPr>
          <p:cNvPr id="10" name="Foliennummernplatzhalter 2"/>
          <p:cNvSpPr>
            <a:spLocks noGrp="1"/>
          </p:cNvSpPr>
          <p:nvPr>
            <p:ph type="sldNum" sz="quarter" idx="4"/>
          </p:nvPr>
        </p:nvSpPr>
        <p:spPr>
          <a:xfrm>
            <a:off x="9009493" y="6520260"/>
            <a:ext cx="2844059" cy="365125"/>
          </a:xfrm>
          <a:prstGeom prst="rect">
            <a:avLst/>
          </a:prstGeom>
        </p:spPr>
        <p:txBody>
          <a:bodyPr vert="horz" lIns="103862" tIns="51932" rIns="103862" bIns="51932" rtlCol="0" anchor="ctr"/>
          <a:lstStyle>
            <a:lvl1pPr algn="r">
              <a:defRPr sz="1300">
                <a:solidFill>
                  <a:schemeClr val="tx1">
                    <a:tint val="75000"/>
                  </a:schemeClr>
                </a:solidFill>
                <a:latin typeface="Arial Black"/>
                <a:cs typeface="Arial Black"/>
              </a:defRPr>
            </a:lvl1pPr>
          </a:lstStyle>
          <a:p>
            <a:fld id="{FC51FD00-A5E7-2740-B1FF-C42AFF1C9198}" type="slidenum">
              <a:rPr lang="de-DE" smtClean="0">
                <a:solidFill>
                  <a:srgbClr val="000000">
                    <a:tint val="75000"/>
                  </a:srgbClr>
                </a:solidFill>
              </a:rPr>
              <a:pPr/>
              <a:t>‹#›</a:t>
            </a:fld>
            <a:endParaRPr lang="de-DE">
              <a:solidFill>
                <a:srgbClr val="000000">
                  <a:tint val="75000"/>
                </a:srgbClr>
              </a:solidFill>
            </a:endParaRPr>
          </a:p>
        </p:txBody>
      </p:sp>
    </p:spTree>
    <p:extLst>
      <p:ext uri="{BB962C8B-B14F-4D97-AF65-F5344CB8AC3E}">
        <p14:creationId xmlns:p14="http://schemas.microsoft.com/office/powerpoint/2010/main" val="13609969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_RED">
    <p:bg>
      <p:bgPr>
        <a:solidFill>
          <a:schemeClr val="bg2">
            <a:lumMod val="50000"/>
            <a:lumOff val="50000"/>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5" y="893"/>
            <a:ext cx="12190413" cy="6857107"/>
          </a:xfrm>
          <a:prstGeom prst="rect">
            <a:avLst/>
          </a:prstGeom>
        </p:spPr>
      </p:pic>
      <p:sp>
        <p:nvSpPr>
          <p:cNvPr id="17" name="Rectangle 16"/>
          <p:cNvSpPr/>
          <p:nvPr userDrawn="1"/>
        </p:nvSpPr>
        <p:spPr bwMode="black">
          <a:xfrm>
            <a:off x="0" y="6384668"/>
            <a:ext cx="12192000" cy="473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noAutofit/>
          </a:bodyPr>
          <a:lstStyle/>
          <a:p>
            <a:pPr algn="l"/>
            <a:endParaRPr lang="en-US" dirty="0" smtClean="0"/>
          </a:p>
        </p:txBody>
      </p:sp>
      <p:cxnSp>
        <p:nvCxnSpPr>
          <p:cNvPr id="18" name="Straight Connector 17"/>
          <p:cNvCxnSpPr/>
          <p:nvPr userDrawn="1"/>
        </p:nvCxnSpPr>
        <p:spPr>
          <a:xfrm>
            <a:off x="0" y="6384631"/>
            <a:ext cx="12188952" cy="0"/>
          </a:xfrm>
          <a:prstGeom prst="line">
            <a:avLst/>
          </a:prstGeom>
          <a:ln w="38100">
            <a:solidFill>
              <a:schemeClr val="bg1"/>
            </a:solidFill>
          </a:ln>
          <a:effectLst>
            <a:outerShdw blurRad="25400" dist="127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Footer Placeholder 50"/>
          <p:cNvSpPr>
            <a:spLocks noGrp="1"/>
          </p:cNvSpPr>
          <p:nvPr>
            <p:ph type="ftr" sz="quarter" idx="10"/>
          </p:nvPr>
        </p:nvSpPr>
        <p:spPr>
          <a:xfrm>
            <a:off x="548640" y="6466260"/>
            <a:ext cx="3860800" cy="169277"/>
          </a:xfrm>
        </p:spPr>
        <p:txBody>
          <a:bodyPr/>
          <a:lstStyle>
            <a:lvl1pPr>
              <a:defRPr>
                <a:solidFill>
                  <a:schemeClr val="bg1"/>
                </a:solidFill>
              </a:defRPr>
            </a:lvl1pPr>
          </a:lstStyle>
          <a:p>
            <a:r>
              <a:rPr lang="en-US" sz="1100" smtClean="0">
                <a:cs typeface="Arial" pitchFamily="34" charset="0"/>
              </a:rPr>
              <a:t>2013 LENOVO RESTRICTED. All rights reserved.</a:t>
            </a:r>
            <a:endParaRPr lang="en-US" sz="1100" dirty="0">
              <a:cs typeface="Arial" pitchFamily="34" charset="0"/>
            </a:endParaRPr>
          </a:p>
        </p:txBody>
      </p:sp>
      <p:sp>
        <p:nvSpPr>
          <p:cNvPr id="46" name="Title 16"/>
          <p:cNvSpPr>
            <a:spLocks noGrp="1"/>
          </p:cNvSpPr>
          <p:nvPr>
            <p:ph type="title" hasCustomPrompt="1"/>
          </p:nvPr>
        </p:nvSpPr>
        <p:spPr bwMode="gray">
          <a:xfrm>
            <a:off x="1764792" y="1709928"/>
            <a:ext cx="9582912" cy="2852928"/>
          </a:xfrm>
          <a:prstGeom prst="rect">
            <a:avLst/>
          </a:prstGeom>
        </p:spPr>
        <p:txBody>
          <a:bodyPr lIns="0" tIns="0" rIns="0" bIns="0" anchor="b" anchorCtr="0"/>
          <a:lstStyle>
            <a:lvl1pPr marL="0" algn="l" defTabSz="1217198"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lang="en-US" dirty="0" smtClean="0"/>
              <a:t>Click to edit section header title</a:t>
            </a:r>
            <a:endParaRPr 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ltGray">
          <a:xfrm>
            <a:off x="1524" y="0"/>
            <a:ext cx="12188952" cy="711200"/>
          </a:xfrm>
          <a:prstGeom prst="rect">
            <a:avLst/>
          </a:prstGeom>
          <a:noFill/>
          <a:ln>
            <a:noFill/>
          </a:ln>
        </p:spPr>
      </p:pic>
      <p:sp>
        <p:nvSpPr>
          <p:cNvPr id="11" name="Text Placeholder 2"/>
          <p:cNvSpPr>
            <a:spLocks noGrp="1"/>
          </p:cNvSpPr>
          <p:nvPr>
            <p:ph type="body" idx="1" hasCustomPrompt="1"/>
          </p:nvPr>
        </p:nvSpPr>
        <p:spPr bwMode="white">
          <a:xfrm>
            <a:off x="1764792" y="4589465"/>
            <a:ext cx="9582659" cy="1500187"/>
          </a:xfrm>
          <a:prstGeom prst="rect">
            <a:avLst/>
          </a:prstGeom>
        </p:spPr>
        <p:txBody>
          <a:bodyPr lIns="91332" tIns="45667" rIns="91332" bIns="45667"/>
          <a:lstStyle>
            <a:lvl1pPr marL="0" indent="0">
              <a:buNone/>
              <a:defRPr sz="2400">
                <a:solidFill>
                  <a:schemeClr val="bg1"/>
                </a:solidFill>
              </a:defRPr>
            </a:lvl1pPr>
            <a:lvl2pPr marL="456661" indent="0">
              <a:buNone/>
              <a:defRPr sz="2000">
                <a:solidFill>
                  <a:schemeClr val="tx1">
                    <a:tint val="75000"/>
                  </a:schemeClr>
                </a:solidFill>
              </a:defRPr>
            </a:lvl2pPr>
            <a:lvl3pPr marL="913373" indent="0">
              <a:buNone/>
              <a:defRPr sz="1900">
                <a:solidFill>
                  <a:schemeClr val="tx1">
                    <a:tint val="75000"/>
                  </a:schemeClr>
                </a:solidFill>
              </a:defRPr>
            </a:lvl3pPr>
            <a:lvl4pPr marL="1370054" indent="0">
              <a:buNone/>
              <a:defRPr sz="1600">
                <a:solidFill>
                  <a:schemeClr val="tx1">
                    <a:tint val="75000"/>
                  </a:schemeClr>
                </a:solidFill>
              </a:defRPr>
            </a:lvl4pPr>
            <a:lvl5pPr marL="1826748" indent="0">
              <a:buNone/>
              <a:defRPr sz="1600">
                <a:solidFill>
                  <a:schemeClr val="tx1">
                    <a:tint val="75000"/>
                  </a:schemeClr>
                </a:solidFill>
              </a:defRPr>
            </a:lvl5pPr>
            <a:lvl6pPr marL="2283412" indent="0">
              <a:buNone/>
              <a:defRPr sz="1600">
                <a:solidFill>
                  <a:schemeClr val="tx1">
                    <a:tint val="75000"/>
                  </a:schemeClr>
                </a:solidFill>
              </a:defRPr>
            </a:lvl6pPr>
            <a:lvl7pPr marL="2740116" indent="0">
              <a:buNone/>
              <a:defRPr sz="1600">
                <a:solidFill>
                  <a:schemeClr val="tx1">
                    <a:tint val="75000"/>
                  </a:schemeClr>
                </a:solidFill>
              </a:defRPr>
            </a:lvl7pPr>
            <a:lvl8pPr marL="3196800" indent="0">
              <a:buNone/>
              <a:defRPr sz="1600">
                <a:solidFill>
                  <a:schemeClr val="tx1">
                    <a:tint val="75000"/>
                  </a:schemeClr>
                </a:solidFill>
              </a:defRPr>
            </a:lvl8pPr>
            <a:lvl9pPr marL="3653495" indent="0">
              <a:buNone/>
              <a:defRPr sz="1600">
                <a:solidFill>
                  <a:schemeClr val="tx1">
                    <a:tint val="75000"/>
                  </a:schemeClr>
                </a:solidFill>
              </a:defRPr>
            </a:lvl9pPr>
          </a:lstStyle>
          <a:p>
            <a:pPr lvl="0"/>
            <a:r>
              <a:rPr lang="en-US" dirty="0" smtClean="0"/>
              <a:t>Click to edit subtitle text</a:t>
            </a:r>
          </a:p>
        </p:txBody>
      </p:sp>
      <p:cxnSp>
        <p:nvCxnSpPr>
          <p:cNvPr id="12" name="Straight Connector 11"/>
          <p:cNvCxnSpPr/>
          <p:nvPr userDrawn="1"/>
        </p:nvCxnSpPr>
        <p:spPr bwMode="white">
          <a:xfrm>
            <a:off x="1651780" y="4563305"/>
            <a:ext cx="0" cy="1816895"/>
          </a:xfrm>
          <a:prstGeom prst="line">
            <a:avLst/>
          </a:prstGeom>
          <a:ln w="127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bwMode="gray">
          <a:xfrm>
            <a:off x="1592347" y="6329604"/>
            <a:ext cx="118872" cy="11887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noAutofit/>
          </a:bodyPr>
          <a:lstStyle/>
          <a:p>
            <a:pPr algn="l"/>
            <a:endParaRPr lang="en-US" dirty="0" smtClean="0"/>
          </a:p>
        </p:txBody>
      </p:sp>
      <p:sp>
        <p:nvSpPr>
          <p:cNvPr id="16" name="Freeform 5"/>
          <p:cNvSpPr>
            <a:spLocks noEditPoints="1"/>
          </p:cNvSpPr>
          <p:nvPr userDrawn="1"/>
        </p:nvSpPr>
        <p:spPr bwMode="white">
          <a:xfrm>
            <a:off x="1171991" y="4087575"/>
            <a:ext cx="347589" cy="346881"/>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328 w 412"/>
              <a:gd name="T21" fmla="*/ 206 h 412"/>
              <a:gd name="T22" fmla="*/ 260 w 412"/>
              <a:gd name="T23" fmla="*/ 274 h 412"/>
              <a:gd name="T24" fmla="*/ 222 w 412"/>
              <a:gd name="T25" fmla="*/ 274 h 412"/>
              <a:gd name="T26" fmla="*/ 271 w 412"/>
              <a:gd name="T27" fmla="*/ 225 h 412"/>
              <a:gd name="T28" fmla="*/ 90 w 412"/>
              <a:gd name="T29" fmla="*/ 225 h 412"/>
              <a:gd name="T30" fmla="*/ 90 w 412"/>
              <a:gd name="T31" fmla="*/ 218 h 412"/>
              <a:gd name="T32" fmla="*/ 90 w 412"/>
              <a:gd name="T33" fmla="*/ 194 h 412"/>
              <a:gd name="T34" fmla="*/ 90 w 412"/>
              <a:gd name="T35" fmla="*/ 187 h 412"/>
              <a:gd name="T36" fmla="*/ 271 w 412"/>
              <a:gd name="T37" fmla="*/ 187 h 412"/>
              <a:gd name="T38" fmla="*/ 222 w 412"/>
              <a:gd name="T39" fmla="*/ 138 h 412"/>
              <a:gd name="T40" fmla="*/ 260 w 412"/>
              <a:gd name="T41" fmla="*/ 138 h 412"/>
              <a:gd name="T42" fmla="*/ 328 w 412"/>
              <a:gd name="T43" fmla="*/ 2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2" h="412">
                <a:moveTo>
                  <a:pt x="206" y="0"/>
                </a:moveTo>
                <a:cubicBezTo>
                  <a:pt x="92" y="0"/>
                  <a:pt x="0" y="92"/>
                  <a:pt x="0" y="206"/>
                </a:cubicBezTo>
                <a:cubicBezTo>
                  <a:pt x="0" y="319"/>
                  <a:pt x="92" y="412"/>
                  <a:pt x="206" y="412"/>
                </a:cubicBezTo>
                <a:cubicBezTo>
                  <a:pt x="320" y="412"/>
                  <a:pt x="412" y="319"/>
                  <a:pt x="412" y="206"/>
                </a:cubicBezTo>
                <a:cubicBezTo>
                  <a:pt x="412" y="92"/>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328" y="206"/>
                </a:moveTo>
                <a:cubicBezTo>
                  <a:pt x="260" y="274"/>
                  <a:pt x="260" y="274"/>
                  <a:pt x="260" y="274"/>
                </a:cubicBezTo>
                <a:cubicBezTo>
                  <a:pt x="222" y="274"/>
                  <a:pt x="222" y="274"/>
                  <a:pt x="222" y="274"/>
                </a:cubicBezTo>
                <a:cubicBezTo>
                  <a:pt x="271" y="225"/>
                  <a:pt x="271" y="225"/>
                  <a:pt x="271" y="225"/>
                </a:cubicBezTo>
                <a:cubicBezTo>
                  <a:pt x="90" y="225"/>
                  <a:pt x="90" y="225"/>
                  <a:pt x="90" y="225"/>
                </a:cubicBezTo>
                <a:cubicBezTo>
                  <a:pt x="90" y="218"/>
                  <a:pt x="90" y="218"/>
                  <a:pt x="90" y="218"/>
                </a:cubicBezTo>
                <a:cubicBezTo>
                  <a:pt x="90" y="194"/>
                  <a:pt x="90" y="194"/>
                  <a:pt x="90" y="194"/>
                </a:cubicBezTo>
                <a:cubicBezTo>
                  <a:pt x="90" y="187"/>
                  <a:pt x="90" y="187"/>
                  <a:pt x="90" y="187"/>
                </a:cubicBezTo>
                <a:cubicBezTo>
                  <a:pt x="271" y="187"/>
                  <a:pt x="271" y="187"/>
                  <a:pt x="271" y="187"/>
                </a:cubicBezTo>
                <a:cubicBezTo>
                  <a:pt x="222" y="138"/>
                  <a:pt x="222" y="138"/>
                  <a:pt x="222" y="138"/>
                </a:cubicBezTo>
                <a:cubicBezTo>
                  <a:pt x="260" y="138"/>
                  <a:pt x="260" y="138"/>
                  <a:pt x="260" y="138"/>
                </a:cubicBezTo>
                <a:lnTo>
                  <a:pt x="328" y="206"/>
                </a:lnTo>
                <a:close/>
              </a:path>
            </a:pathLst>
          </a:custGeom>
          <a:solidFill>
            <a:schemeClr val="bg1"/>
          </a:solidFill>
          <a:ln>
            <a:noFill/>
          </a:ln>
        </p:spPr>
        <p:txBody>
          <a:bodyPr vert="horz" wrap="square" lIns="91332" tIns="45667" rIns="91332" bIns="45667" numCol="1" anchor="t" anchorCtr="0" compatLnSpc="1"/>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a:xfrm>
            <a:off x="548641" y="6466260"/>
            <a:ext cx="3206237" cy="169277"/>
          </a:xfrm>
        </p:spPr>
        <p:txBody>
          <a:body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6" name="Content Placeholder 2"/>
          <p:cNvSpPr>
            <a:spLocks noGrp="1"/>
          </p:cNvSpPr>
          <p:nvPr>
            <p:ph sz="half" idx="1" hasCustomPrompt="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129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167990"/>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3"/>
          <p:cNvSpPr>
            <a:spLocks noGrp="1" noChangeArrowheads="1"/>
          </p:cNvSpPr>
          <p:nvPr>
            <p:ph type="dt" sz="half" idx="10"/>
          </p:nvPr>
        </p:nvSpPr>
        <p:spPr>
          <a:ln/>
        </p:spPr>
        <p:txBody>
          <a:bodyPr/>
          <a:lstStyle>
            <a:lvl1pPr>
              <a:defRPr/>
            </a:lvl1pPr>
          </a:lstStyle>
          <a:p>
            <a:pPr>
              <a:defRPr/>
            </a:pPr>
            <a:r>
              <a:rPr lang="de-DE">
                <a:solidFill>
                  <a:srgbClr val="000000"/>
                </a:solidFill>
              </a:rPr>
              <a:t>© 2012</a:t>
            </a:r>
          </a:p>
        </p:txBody>
      </p:sp>
      <p:sp>
        <p:nvSpPr>
          <p:cNvPr id="5" name="Rectangle 4"/>
          <p:cNvSpPr>
            <a:spLocks noGrp="1" noChangeArrowheads="1"/>
          </p:cNvSpPr>
          <p:nvPr>
            <p:ph type="sldNum" sz="quarter" idx="11"/>
          </p:nvPr>
        </p:nvSpPr>
        <p:spPr>
          <a:ln/>
        </p:spPr>
        <p:txBody>
          <a:bodyPr/>
          <a:lstStyle>
            <a:lvl1pPr>
              <a:defRPr/>
            </a:lvl1pPr>
          </a:lstStyle>
          <a:p>
            <a:pPr>
              <a:defRPr/>
            </a:pPr>
            <a:endParaRPr lang="de-DE">
              <a:solidFill>
                <a:srgbClr val="000000">
                  <a:tint val="75000"/>
                </a:srgbClr>
              </a:solidFill>
            </a:endParaRPr>
          </a:p>
        </p:txBody>
      </p:sp>
      <p:sp>
        <p:nvSpPr>
          <p:cNvPr id="6" name="Rectangle 5"/>
          <p:cNvSpPr>
            <a:spLocks noGrp="1" noChangeArrowheads="1"/>
          </p:cNvSpPr>
          <p:nvPr>
            <p:ph type="ftr" sz="quarter" idx="12"/>
          </p:nvPr>
        </p:nvSpPr>
        <p:spPr>
          <a:ln/>
        </p:spPr>
        <p:txBody>
          <a:bodyPr/>
          <a:lstStyle>
            <a:lvl1pPr>
              <a:defRPr/>
            </a:lvl1pPr>
          </a:lstStyle>
          <a:p>
            <a:pPr>
              <a:defRPr/>
            </a:pPr>
            <a:r>
              <a:rPr lang="de-DE">
                <a:solidFill>
                  <a:srgbClr val="000000"/>
                </a:solidFill>
              </a:rPr>
              <a:t>Leibniz-Rechenzentrum</a:t>
            </a:r>
          </a:p>
        </p:txBody>
      </p:sp>
    </p:spTree>
    <p:extLst>
      <p:ext uri="{BB962C8B-B14F-4D97-AF65-F5344CB8AC3E}">
        <p14:creationId xmlns:p14="http://schemas.microsoft.com/office/powerpoint/2010/main" val="201772325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Text">
    <p:bg>
      <p:bgPr>
        <a:solidFill>
          <a:schemeClr val="bg1"/>
        </a:solidFill>
        <a:effectLst/>
      </p:bgPr>
    </p:bg>
    <p:spTree>
      <p:nvGrpSpPr>
        <p:cNvPr id="1" name=""/>
        <p:cNvGrpSpPr/>
        <p:nvPr/>
      </p:nvGrpSpPr>
      <p:grpSpPr>
        <a:xfrm>
          <a:off x="0" y="0"/>
          <a:ext cx="0" cy="0"/>
          <a:chOff x="0" y="0"/>
          <a:chExt cx="0" cy="0"/>
        </a:xfrm>
      </p:grpSpPr>
      <p:sp>
        <p:nvSpPr>
          <p:cNvPr id="6" name="Inhaltsplatzhalter 2"/>
          <p:cNvSpPr>
            <a:spLocks noGrp="1"/>
          </p:cNvSpPr>
          <p:nvPr>
            <p:ph idx="1"/>
          </p:nvPr>
        </p:nvSpPr>
        <p:spPr>
          <a:xfrm>
            <a:off x="1946828" y="1587501"/>
            <a:ext cx="9649486" cy="4445000"/>
          </a:xfrm>
        </p:spPr>
        <p:txBody>
          <a:bodyPr/>
          <a:lstStyle/>
          <a:p>
            <a:pPr lvl="0"/>
            <a:r>
              <a:rPr lang="en-US" dirty="0" smtClean="0"/>
              <a:t>Mastertextformat bearbeiten</a:t>
            </a:r>
          </a:p>
          <a:p>
            <a:pPr lvl="1"/>
            <a:r>
              <a:rPr lang="en-US" dirty="0" smtClean="0"/>
              <a:t>Zweite Ebene</a:t>
            </a:r>
          </a:p>
          <a:p>
            <a:pPr lvl="2"/>
            <a:r>
              <a:rPr lang="en-US" dirty="0" smtClean="0"/>
              <a:t>Dritte Ebene</a:t>
            </a:r>
          </a:p>
          <a:p>
            <a:pPr lvl="3"/>
            <a:r>
              <a:rPr lang="en-US" dirty="0" smtClean="0"/>
              <a:t>Vierte Ebene</a:t>
            </a:r>
          </a:p>
          <a:p>
            <a:pPr lvl="4"/>
            <a:r>
              <a:rPr lang="en-US" dirty="0" smtClean="0"/>
              <a:t>Fünfte Ebene</a:t>
            </a:r>
            <a:endParaRPr lang="de-DE" dirty="0"/>
          </a:p>
        </p:txBody>
      </p:sp>
      <p:sp>
        <p:nvSpPr>
          <p:cNvPr id="4" name="Date Placeholder 3"/>
          <p:cNvSpPr>
            <a:spLocks noGrp="1" noChangeArrowheads="1"/>
          </p:cNvSpPr>
          <p:nvPr>
            <p:ph type="dt" sz="half" idx="10"/>
          </p:nvPr>
        </p:nvSpPr>
        <p:spPr>
          <a:xfrm>
            <a:off x="270863" y="6451600"/>
            <a:ext cx="1692894" cy="406400"/>
          </a:xfrm>
          <a:prstGeom prst="rect">
            <a:avLst/>
          </a:prstGeom>
          <a:ln/>
        </p:spPr>
        <p:txBody>
          <a:bodyPr/>
          <a:lstStyle>
            <a:lvl1pPr>
              <a:defRPr>
                <a:solidFill>
                  <a:srgbClr val="808080"/>
                </a:solidFill>
              </a:defRPr>
            </a:lvl1pPr>
          </a:lstStyle>
          <a:p>
            <a:r>
              <a:rPr lang="de-DE" sz="1200" smtClean="0"/>
              <a:t>© 2014</a:t>
            </a:r>
            <a:endParaRPr lang="de-DE" sz="1200"/>
          </a:p>
        </p:txBody>
      </p:sp>
      <p:sp>
        <p:nvSpPr>
          <p:cNvPr id="7" name="Rectangle 5"/>
          <p:cNvSpPr>
            <a:spLocks noGrp="1" noChangeArrowheads="1"/>
          </p:cNvSpPr>
          <p:nvPr>
            <p:ph type="ftr" sz="quarter" idx="12"/>
          </p:nvPr>
        </p:nvSpPr>
        <p:spPr>
          <a:ln/>
        </p:spPr>
        <p:txBody>
          <a:bodyPr/>
          <a:lstStyle>
            <a:lvl1pPr>
              <a:defRPr>
                <a:solidFill>
                  <a:srgbClr val="808080"/>
                </a:solidFill>
              </a:defRPr>
            </a:lvl1pPr>
          </a:lstStyle>
          <a:p>
            <a:pPr>
              <a:defRPr/>
            </a:pPr>
            <a:r>
              <a:rPr lang="de-DE" smtClean="0"/>
              <a:t>Leibniz Supercomputing Centre</a:t>
            </a:r>
            <a:endParaRPr lang="de-DE"/>
          </a:p>
        </p:txBody>
      </p:sp>
      <p:sp>
        <p:nvSpPr>
          <p:cNvPr id="8" name="Foliennummernplatzhalter 2"/>
          <p:cNvSpPr>
            <a:spLocks noGrp="1"/>
          </p:cNvSpPr>
          <p:nvPr>
            <p:ph type="sldNum" sz="quarter" idx="4"/>
          </p:nvPr>
        </p:nvSpPr>
        <p:spPr>
          <a:xfrm>
            <a:off x="10665223" y="6451600"/>
            <a:ext cx="1185025" cy="406400"/>
          </a:xfrm>
          <a:prstGeom prst="rect">
            <a:avLst/>
          </a:prstGeom>
        </p:spPr>
        <p:txBody>
          <a:bodyPr vert="horz" lIns="103862" tIns="51932" rIns="103862" bIns="51932" rtlCol="0" anchor="ctr"/>
          <a:lstStyle>
            <a:lvl1pPr algn="r">
              <a:defRPr sz="1200">
                <a:solidFill>
                  <a:srgbClr val="808080"/>
                </a:solidFill>
                <a:latin typeface="Arial"/>
                <a:cs typeface="Arial"/>
              </a:defRPr>
            </a:lvl1pPr>
          </a:lstStyle>
          <a:p>
            <a:fld id="{FC51FD00-A5E7-2740-B1FF-C42AFF1C9198}" type="slidenum">
              <a:rPr lang="de-DE" smtClean="0"/>
              <a:pPr/>
              <a:t>‹#›</a:t>
            </a:fld>
            <a:endParaRPr lang="de-DE"/>
          </a:p>
        </p:txBody>
      </p:sp>
      <p:sp>
        <p:nvSpPr>
          <p:cNvPr id="3" name="Titel 2"/>
          <p:cNvSpPr>
            <a:spLocks noGrp="1"/>
          </p:cNvSpPr>
          <p:nvPr>
            <p:ph type="title"/>
          </p:nvPr>
        </p:nvSpPr>
        <p:spPr/>
        <p:txBody>
          <a:bodyPr/>
          <a:lstStyle/>
          <a:p>
            <a:r>
              <a:rPr lang="en-US" smtClean="0"/>
              <a:t>Mastertitelformat bearbeiten</a:t>
            </a:r>
            <a:endParaRPr lang="de-DE"/>
          </a:p>
        </p:txBody>
      </p:sp>
    </p:spTree>
    <p:extLst>
      <p:ext uri="{BB962C8B-B14F-4D97-AF65-F5344CB8AC3E}">
        <p14:creationId xmlns:p14="http://schemas.microsoft.com/office/powerpoint/2010/main" val="91246475"/>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Tree>
    <p:extLst>
      <p:ext uri="{BB962C8B-B14F-4D97-AF65-F5344CB8AC3E}">
        <p14:creationId xmlns:p14="http://schemas.microsoft.com/office/powerpoint/2010/main" val="4105406997"/>
      </p:ext>
    </p:extLst>
  </p:cSld>
  <p:clrMapOvr>
    <a:masterClrMapping/>
  </p:clrMapOvr>
  <p:transition>
    <p:wipe dir="d"/>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1027"/>
          <p:cNvSpPr>
            <a:spLocks noGrp="1" noChangeArrowheads="1"/>
          </p:cNvSpPr>
          <p:nvPr>
            <p:ph type="dt" sz="half" idx="10"/>
          </p:nvPr>
        </p:nvSpPr>
        <p:spPr>
          <a:ln/>
        </p:spPr>
        <p:txBody>
          <a:bodyPr/>
          <a:lstStyle>
            <a:lvl1pPr>
              <a:defRPr/>
            </a:lvl1pPr>
          </a:lstStyle>
          <a:p>
            <a:pPr>
              <a:defRPr/>
            </a:pPr>
            <a:endParaRPr lang="de-DE">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de-DE">
              <a:solidFill>
                <a:srgbClr val="000000"/>
              </a:solidFill>
            </a:endParaRPr>
          </a:p>
        </p:txBody>
      </p:sp>
    </p:spTree>
    <p:extLst>
      <p:ext uri="{BB962C8B-B14F-4D97-AF65-F5344CB8AC3E}">
        <p14:creationId xmlns:p14="http://schemas.microsoft.com/office/powerpoint/2010/main" val="2179456219"/>
      </p:ext>
    </p:extLst>
  </p:cSld>
  <p:clrMapOvr>
    <a:masterClrMapping/>
  </p:clrMapOvr>
  <p:transition>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22" name="Content Placeholder 2"/>
          <p:cNvSpPr>
            <a:spLocks noGrp="1"/>
          </p:cNvSpPr>
          <p:nvPr>
            <p:ph sz="half" idx="1" hasCustomPrompt="1"/>
          </p:nvPr>
        </p:nvSpPr>
        <p:spPr bwMode="gray">
          <a:xfrm>
            <a:off x="548640" y="1591057"/>
            <a:ext cx="11073384" cy="4798203"/>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2"/>
          <p:cNvSpPr>
            <a:spLocks noGrp="1"/>
          </p:cNvSpPr>
          <p:nvPr>
            <p:ph type="body" idx="10" hasCustomPrompt="1"/>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916" indent="0">
              <a:buNone/>
              <a:defRPr sz="2700" b="1"/>
            </a:lvl2pPr>
            <a:lvl3pPr marL="1217832" indent="0">
              <a:buNone/>
              <a:defRPr sz="2400" b="1"/>
            </a:lvl3pPr>
            <a:lvl4pPr marL="1826112" indent="0">
              <a:buNone/>
              <a:defRPr sz="2100" b="1"/>
            </a:lvl4pPr>
            <a:lvl5pPr marL="2435024" indent="0">
              <a:buNone/>
              <a:defRPr sz="2100" b="1"/>
            </a:lvl5pPr>
            <a:lvl6pPr marL="3043927" indent="0">
              <a:buNone/>
              <a:defRPr sz="2100" b="1"/>
            </a:lvl6pPr>
            <a:lvl7pPr marL="3652859" indent="0">
              <a:buNone/>
              <a:defRPr sz="2100" b="1"/>
            </a:lvl7pPr>
            <a:lvl8pPr marL="4261763" indent="0">
              <a:buNone/>
              <a:defRPr sz="2100" b="1"/>
            </a:lvl8pPr>
            <a:lvl9pPr marL="4870663" indent="0">
              <a:buNone/>
              <a:defRPr sz="2100" b="1"/>
            </a:lvl9pPr>
          </a:lstStyle>
          <a:p>
            <a:pPr lvl="0"/>
            <a:r>
              <a:rPr lang="en-US" smtClean="0"/>
              <a:t>Click to edit Master text styles</a:t>
            </a:r>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4" name="Rectangle 13"/>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2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155362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with Subtitle Content - With Background">
    <p:bg>
      <p:bgPr>
        <a:solidFill>
          <a:schemeClr val="bg1"/>
        </a:solidFill>
        <a:effectLst/>
      </p:bgPr>
    </p:bg>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9" name="Text Placeholder 2"/>
          <p:cNvSpPr>
            <a:spLocks noGrp="1"/>
          </p:cNvSpPr>
          <p:nvPr>
            <p:ph type="body" idx="10" hasCustomPrompt="1"/>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916" indent="0">
              <a:buNone/>
              <a:defRPr sz="2700" b="1"/>
            </a:lvl2pPr>
            <a:lvl3pPr marL="1217832" indent="0">
              <a:buNone/>
              <a:defRPr sz="2400" b="1"/>
            </a:lvl3pPr>
            <a:lvl4pPr marL="1826112" indent="0">
              <a:buNone/>
              <a:defRPr sz="2100" b="1"/>
            </a:lvl4pPr>
            <a:lvl5pPr marL="2435024" indent="0">
              <a:buNone/>
              <a:defRPr sz="2100" b="1"/>
            </a:lvl5pPr>
            <a:lvl6pPr marL="3043927" indent="0">
              <a:buNone/>
              <a:defRPr sz="2100" b="1"/>
            </a:lvl6pPr>
            <a:lvl7pPr marL="3652859" indent="0">
              <a:buNone/>
              <a:defRPr sz="2100" b="1"/>
            </a:lvl7pPr>
            <a:lvl8pPr marL="4261763" indent="0">
              <a:buNone/>
              <a:defRPr sz="2100" b="1"/>
            </a:lvl8pPr>
            <a:lvl9pPr marL="4870663" indent="0">
              <a:buNone/>
              <a:defRPr sz="2100" b="1"/>
            </a:lvl9pPr>
          </a:lstStyle>
          <a:p>
            <a:pPr lvl="0"/>
            <a:r>
              <a:rPr lang="en-US" smtClean="0"/>
              <a:t>Click to edit Master text styles</a:t>
            </a:r>
          </a:p>
        </p:txBody>
      </p:sp>
      <p:sp>
        <p:nvSpPr>
          <p:cNvPr id="21" name="Content Placeholder 2"/>
          <p:cNvSpPr>
            <a:spLocks noGrp="1"/>
          </p:cNvSpPr>
          <p:nvPr>
            <p:ph sz="half" idx="1" hasCustomPrompt="1"/>
          </p:nvPr>
        </p:nvSpPr>
        <p:spPr bwMode="gray">
          <a:xfrm>
            <a:off x="557784" y="1591057"/>
            <a:ext cx="11064241" cy="4798203"/>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670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o Column Slide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26" name="Footer Placeholder 25"/>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3" name="Rectangle 12"/>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14"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
        <p:nvSpPr>
          <p:cNvPr id="16" name="Content Placeholder 2"/>
          <p:cNvSpPr>
            <a:spLocks noGrp="1"/>
          </p:cNvSpPr>
          <p:nvPr>
            <p:ph sz="half" idx="1" hasCustomPrompt="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2"/>
          <p:cNvSpPr>
            <a:spLocks noGrp="1"/>
          </p:cNvSpPr>
          <p:nvPr>
            <p:ph sz="half" idx="14" hasCustomPrompt="1"/>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9742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 Slide - With Background">
    <p:bg>
      <p:bgPr>
        <a:solidFill>
          <a:schemeClr val="bg1"/>
        </a:solidFill>
        <a:effectLst/>
      </p:bgPr>
    </p:bg>
    <p:spTree>
      <p:nvGrpSpPr>
        <p:cNvPr id="1" name=""/>
        <p:cNvGrpSpPr/>
        <p:nvPr/>
      </p:nvGrpSpPr>
      <p:grpSpPr>
        <a:xfrm>
          <a:off x="0" y="0"/>
          <a:ext cx="0" cy="0"/>
          <a:chOff x="0" y="0"/>
          <a:chExt cx="0" cy="0"/>
        </a:xfrm>
      </p:grpSpPr>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3" name="Content Placeholder 2"/>
          <p:cNvSpPr>
            <a:spLocks noGrp="1"/>
          </p:cNvSpPr>
          <p:nvPr>
            <p:ph sz="half" idx="1" hasCustomPrompt="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sz="half" idx="14" hasCustomPrompt="1"/>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26422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w/Image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6" name="Content Placeholder 2"/>
          <p:cNvSpPr>
            <a:spLocks noGrp="1"/>
          </p:cNvSpPr>
          <p:nvPr>
            <p:ph sz="half" idx="1" hasCustomPrompt="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hasCustomPrompt="1"/>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1845142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w/Image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6" name="Content Placeholder 2"/>
          <p:cNvSpPr>
            <a:spLocks noGrp="1"/>
          </p:cNvSpPr>
          <p:nvPr>
            <p:ph sz="half" idx="1" hasCustomPrompt="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hasCustomPrompt="1"/>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46918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hoto + Statement">
    <p:spTree>
      <p:nvGrpSpPr>
        <p:cNvPr id="1" name=""/>
        <p:cNvGrpSpPr/>
        <p:nvPr/>
      </p:nvGrpSpPr>
      <p:grpSpPr>
        <a:xfrm>
          <a:off x="0" y="0"/>
          <a:ext cx="0" cy="0"/>
          <a:chOff x="0" y="0"/>
          <a:chExt cx="0" cy="0"/>
        </a:xfrm>
      </p:grpSpPr>
      <p:sp>
        <p:nvSpPr>
          <p:cNvPr id="6" name="Picture Placeholder 8"/>
          <p:cNvSpPr>
            <a:spLocks noGrp="1"/>
          </p:cNvSpPr>
          <p:nvPr>
            <p:ph type="pic" sz="quarter" idx="16"/>
          </p:nvPr>
        </p:nvSpPr>
        <p:spPr>
          <a:xfrm>
            <a:off x="3" y="0"/>
            <a:ext cx="12188824"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15" name="Footer Placeholder 14"/>
          <p:cNvSpPr>
            <a:spLocks noGrp="1"/>
          </p:cNvSpPr>
          <p:nvPr>
            <p:ph type="ftr" sz="quarter" idx="10"/>
          </p:nvPr>
        </p:nvSpPr>
        <p:spPr/>
        <p:txBody>
          <a:bodyPr/>
          <a:lstStyle>
            <a:lvl1pPr>
              <a:defRPr>
                <a:solidFill>
                  <a:schemeClr val="bg1"/>
                </a:solidFill>
              </a:defRPr>
            </a:lvl1pPr>
          </a:lstStyle>
          <a:p>
            <a:r>
              <a:rPr lang="en-US" sz="1100" smtClean="0">
                <a:solidFill>
                  <a:prstClr val="white"/>
                </a:solidFill>
                <a:cs typeface="Arial" pitchFamily="34" charset="0"/>
              </a:rPr>
              <a:t>2013 LENOVO RESTRICTED. All rights reserved.</a:t>
            </a:r>
            <a:endParaRPr lang="en-US" sz="1100" dirty="0">
              <a:solidFill>
                <a:prstClr val="white"/>
              </a:solidFill>
              <a:cs typeface="Arial" pitchFamily="34" charset="0"/>
            </a:endParaRPr>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
        <p:nvSpPr>
          <p:cNvPr id="13" name="Text Placeholder 5"/>
          <p:cNvSpPr>
            <a:spLocks noGrp="1"/>
          </p:cNvSpPr>
          <p:nvPr>
            <p:ph type="body" sz="quarter" idx="19" hasCustomPrompt="1"/>
          </p:nvPr>
        </p:nvSpPr>
        <p:spPr bwMode="invGray">
          <a:xfrm>
            <a:off x="569016" y="151556"/>
            <a:ext cx="4422615" cy="39216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14" name="Text Placeholder 3"/>
          <p:cNvSpPr>
            <a:spLocks noGrp="1"/>
          </p:cNvSpPr>
          <p:nvPr>
            <p:ph type="body" sz="quarter" idx="18" hasCustomPrompt="1"/>
          </p:nvPr>
        </p:nvSpPr>
        <p:spPr>
          <a:xfrm>
            <a:off x="2" y="3525796"/>
            <a:ext cx="7884014" cy="2290805"/>
          </a:xfrm>
          <a:prstGeom prst="rect">
            <a:avLst/>
          </a:prstGeom>
          <a:solidFill>
            <a:srgbClr val="FFFFFF">
              <a:alpha val="75000"/>
            </a:srgbClr>
          </a:solidFill>
        </p:spPr>
        <p:txBody>
          <a:bodyPr lIns="548028" tIns="182664" rIns="548028" bIns="182664" anchor="ctr">
            <a:normAutofit/>
          </a:bodyPr>
          <a:lstStyle>
            <a:lvl1pPr marL="0" indent="0">
              <a:buFont typeface="Arial" pitchFamily="34" charset="0"/>
              <a:buNone/>
              <a:defRPr sz="2700">
                <a:solidFill>
                  <a:schemeClr val="tx1"/>
                </a:solidFill>
              </a:defRPr>
            </a:lvl1pPr>
            <a:lvl2pPr marL="341252" indent="0">
              <a:buNone/>
              <a:defRPr/>
            </a:lvl2pPr>
            <a:lvl3pPr marL="678693" indent="0">
              <a:buNone/>
              <a:defRPr/>
            </a:lvl3pPr>
            <a:lvl4pPr marL="965390" indent="0">
              <a:buNone/>
              <a:defRPr/>
            </a:lvl4pPr>
            <a:lvl5pPr marL="1144881" indent="0">
              <a:buNone/>
              <a:defRPr/>
            </a:lvl5pPr>
          </a:lstStyle>
          <a:p>
            <a:pPr lvl="0"/>
            <a:r>
              <a:rPr lang="en-US" dirty="0" smtClean="0"/>
              <a:t>Click to edit text</a:t>
            </a:r>
            <a:endParaRPr lang="en-US" dirty="0"/>
          </a:p>
        </p:txBody>
      </p:sp>
    </p:spTree>
    <p:extLst>
      <p:ext uri="{BB962C8B-B14F-4D97-AF65-F5344CB8AC3E}">
        <p14:creationId xmlns:p14="http://schemas.microsoft.com/office/powerpoint/2010/main" val="1674759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Quote Layout - Sapphire">
    <p:bg>
      <p:bgPr>
        <a:solidFill>
          <a:schemeClr val="bg1"/>
        </a:solidFill>
        <a:effectLst/>
      </p:bgPr>
    </p:bg>
    <p:spTree>
      <p:nvGrpSpPr>
        <p:cNvPr id="1" name=""/>
        <p:cNvGrpSpPr/>
        <p:nvPr/>
      </p:nvGrpSpPr>
      <p:grpSpPr>
        <a:xfrm>
          <a:off x="0" y="0"/>
          <a:ext cx="0" cy="0"/>
          <a:chOff x="0" y="0"/>
          <a:chExt cx="0" cy="0"/>
        </a:xfrm>
      </p:grpSpPr>
      <p:sp>
        <p:nvSpPr>
          <p:cNvPr id="32" name="Rectangle 3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grpSp>
        <p:nvGrpSpPr>
          <p:cNvPr id="8" name="Group 7"/>
          <p:cNvGrpSpPr/>
          <p:nvPr userDrawn="1"/>
        </p:nvGrpSpPr>
        <p:grpSpPr bwMode="gray">
          <a:xfrm>
            <a:off x="1828206" y="993484"/>
            <a:ext cx="8535661" cy="4341743"/>
            <a:chOff x="1828170" y="1258957"/>
            <a:chExt cx="8535661" cy="4341742"/>
          </a:xfrm>
        </p:grpSpPr>
        <p:sp>
          <p:nvSpPr>
            <p:cNvPr id="9" name="Freeform 9"/>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10" name="Rounded Rectangle 9"/>
            <p:cNvSpPr/>
            <p:nvPr userDrawn="1"/>
          </p:nvSpPr>
          <p:spPr bwMode="gray">
            <a:xfrm>
              <a:off x="1828170" y="1258957"/>
              <a:ext cx="8535661" cy="3893151"/>
            </a:xfrm>
            <a:prstGeom prst="roundRect">
              <a:avLst>
                <a:gd name="adj" fmla="val 54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grpSp>
      <p:sp>
        <p:nvSpPr>
          <p:cNvPr id="15" name="Text Placeholder 107"/>
          <p:cNvSpPr>
            <a:spLocks noGrp="1"/>
          </p:cNvSpPr>
          <p:nvPr>
            <p:ph type="body" sz="quarter" idx="18" hasCustomPrompt="1"/>
          </p:nvPr>
        </p:nvSpPr>
        <p:spPr bwMode="white">
          <a:xfrm>
            <a:off x="2042663" y="1276367"/>
            <a:ext cx="8106674" cy="3242641"/>
          </a:xfrm>
          <a:prstGeom prst="rect">
            <a:avLst/>
          </a:prstGeom>
        </p:spPr>
        <p:txBody>
          <a:bodyPr lIns="91332" tIns="45667" rIns="91332" bIns="45667" anchor="ctr">
            <a:normAutofit/>
          </a:bodyPr>
          <a:lstStyle>
            <a:lvl1pPr marL="0" indent="0" algn="ctr">
              <a:buNone/>
              <a:defRPr sz="3600">
                <a:solidFill>
                  <a:schemeClr val="bg1"/>
                </a:solidFill>
              </a:defRPr>
            </a:lvl1pPr>
            <a:lvl2pPr marL="341252" indent="0" algn="ctr">
              <a:buNone/>
              <a:defRPr>
                <a:solidFill>
                  <a:schemeClr val="bg1"/>
                </a:solidFill>
              </a:defRPr>
            </a:lvl2pPr>
            <a:lvl3pPr marL="678693" indent="0" algn="ctr">
              <a:buNone/>
              <a:defRPr>
                <a:solidFill>
                  <a:schemeClr val="bg1"/>
                </a:solidFill>
              </a:defRPr>
            </a:lvl3pPr>
            <a:lvl4pPr marL="965390" indent="0" algn="ctr">
              <a:buNone/>
              <a:defRPr>
                <a:solidFill>
                  <a:schemeClr val="bg1"/>
                </a:solidFill>
              </a:defRPr>
            </a:lvl4pPr>
            <a:lvl5pPr marL="1144881" indent="0" algn="ctr">
              <a:buNone/>
              <a:defRPr>
                <a:solidFill>
                  <a:schemeClr val="bg1"/>
                </a:solidFill>
              </a:defRPr>
            </a:lvl5pPr>
          </a:lstStyle>
          <a:p>
            <a:pPr lvl="0"/>
            <a:r>
              <a:rPr lang="en-US" dirty="0" smtClean="0"/>
              <a:t>Click to edit quote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66800" y="6013484"/>
            <a:ext cx="10058400" cy="681925"/>
          </a:xfrm>
          <a:prstGeom prst="rect">
            <a:avLst/>
          </a:prstGeom>
        </p:spPr>
      </p:pic>
      <p:sp>
        <p:nvSpPr>
          <p:cNvPr id="17" name="Text Placeholder 110"/>
          <p:cNvSpPr>
            <a:spLocks noGrp="1"/>
          </p:cNvSpPr>
          <p:nvPr>
            <p:ph type="body" sz="quarter" idx="19" hasCustomPrompt="1"/>
          </p:nvPr>
        </p:nvSpPr>
        <p:spPr>
          <a:xfrm>
            <a:off x="2042663" y="5555975"/>
            <a:ext cx="8106674" cy="876300"/>
          </a:xfrm>
          <a:prstGeom prst="rect">
            <a:avLst/>
          </a:prstGeom>
        </p:spPr>
        <p:txBody>
          <a:bodyPr lIns="91332" tIns="45667" rIns="91332" bIns="45667"/>
          <a:lstStyle>
            <a:lvl1pPr marL="0" indent="0" algn="ctr">
              <a:buNone/>
              <a:defRPr sz="2400" b="1">
                <a:solidFill>
                  <a:schemeClr val="tx1"/>
                </a:solidFill>
              </a:defRPr>
            </a:lvl1pPr>
            <a:lvl2pPr marL="341252" indent="0">
              <a:buNone/>
              <a:defRPr/>
            </a:lvl2pPr>
            <a:lvl3pPr marL="678693" indent="0">
              <a:buNone/>
              <a:defRPr/>
            </a:lvl3pPr>
            <a:lvl4pPr marL="965390" indent="0">
              <a:buNone/>
              <a:defRPr/>
            </a:lvl4pPr>
            <a:lvl5pPr marL="1144881" indent="0">
              <a:buNone/>
              <a:defRPr/>
            </a:lvl5pPr>
          </a:lstStyle>
          <a:p>
            <a:pPr lvl="0"/>
            <a:r>
              <a:rPr lang="en-US" dirty="0" smtClean="0"/>
              <a:t>Click to edit quote source</a:t>
            </a:r>
            <a:endParaRPr lang="en-US" dirty="0"/>
          </a:p>
        </p:txBody>
      </p:sp>
      <p:grpSp>
        <p:nvGrpSpPr>
          <p:cNvPr id="18" name="Group 17"/>
          <p:cNvGrpSpPr/>
          <p:nvPr userDrawn="1"/>
        </p:nvGrpSpPr>
        <p:grpSpPr>
          <a:xfrm>
            <a:off x="5800725" y="4633171"/>
            <a:ext cx="590550" cy="104775"/>
            <a:chOff x="5738813" y="4606631"/>
            <a:chExt cx="590550" cy="104775"/>
          </a:xfrm>
          <a:solidFill>
            <a:schemeClr val="accent5"/>
          </a:solidFill>
        </p:grpSpPr>
        <p:sp>
          <p:nvSpPr>
            <p:cNvPr id="19" name="Oval 18"/>
            <p:cNvSpPr/>
            <p:nvPr userDrawn="1"/>
          </p:nvSpPr>
          <p:spPr>
            <a:xfrm>
              <a:off x="5738813"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21" name="Oval 20"/>
            <p:cNvSpPr/>
            <p:nvPr userDrawn="1"/>
          </p:nvSpPr>
          <p:spPr>
            <a:xfrm>
              <a:off x="5981700"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22" name="Oval 21"/>
            <p:cNvSpPr/>
            <p:nvPr userDrawn="1"/>
          </p:nvSpPr>
          <p:spPr>
            <a:xfrm>
              <a:off x="6224588"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grpSp>
      <p:grpSp>
        <p:nvGrpSpPr>
          <p:cNvPr id="23" name="Group 22"/>
          <p:cNvGrpSpPr/>
          <p:nvPr userDrawn="1"/>
        </p:nvGrpSpPr>
        <p:grpSpPr bwMode="gray">
          <a:xfrm>
            <a:off x="5853433" y="734092"/>
            <a:ext cx="485134" cy="485135"/>
            <a:chOff x="5853433" y="734066"/>
            <a:chExt cx="485134" cy="485134"/>
          </a:xfrm>
        </p:grpSpPr>
        <p:sp>
          <p:nvSpPr>
            <p:cNvPr id="24" name="Oval 23"/>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sp>
          <p:nvSpPr>
            <p:cNvPr id="25"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lstStyle/>
            <a:p>
              <a:endParaRPr lang="en-US">
                <a:solidFill>
                  <a:srgbClr val="000000"/>
                </a:solidFill>
              </a:endParaRPr>
            </a:p>
          </p:txBody>
        </p:sp>
      </p:grpSp>
      <p:sp>
        <p:nvSpPr>
          <p:cNvPr id="29" name="Rectangle 28"/>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3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110748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w/Product - No Background">
    <p:bg>
      <p:bgPr>
        <a:solidFill>
          <a:schemeClr val="bg1"/>
        </a:soli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71" name="Rectangle 7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noAutofit/>
          </a:bodyPr>
          <a:lstStyle/>
          <a:p>
            <a:endParaRPr lang="en-US" dirty="0" smtClean="0">
              <a:solidFill>
                <a:prstClr val="white"/>
              </a:solidFill>
            </a:endParaRPr>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5" name="Freeform 32"/>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6" name="Freeform 33"/>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7" name="Freeform 34"/>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8" name="Freeform 35"/>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9" name="Freeform 36"/>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ln>
          </p:spPr>
          <p:txBody>
            <a:bodyPr vert="horz" wrap="square" lIns="91440" tIns="45720" rIns="91440" bIns="45720" numCol="1" anchor="t" anchorCtr="0" compatLnSpc="1"/>
            <a:lstStyle/>
            <a:p>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hasCustomPrompt="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7" name="Rectangle 6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6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69" name="Picture 6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cxnSp>
        <p:nvCxnSpPr>
          <p:cNvPr id="70" name="Straight Connector 69"/>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195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Only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10" name="Footer Placeholder 9"/>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2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9"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1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mtClean="0"/>
              <a:t>‹#›</a:t>
            </a:fld>
            <a:endParaRPr lang="en-US" dirty="0" smtClean="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Product - With Background">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noAutofit/>
          </a:bodyPr>
          <a:lstStyle/>
          <a:p>
            <a:endParaRPr lang="en-US" dirty="0" smtClean="0">
              <a:solidFill>
                <a:prstClr val="white"/>
              </a:solidFill>
            </a:endParaRPr>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5" name="Freeform 32"/>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6" name="Freeform 33"/>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7" name="Freeform 34"/>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8" name="Freeform 35"/>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9" name="Freeform 36"/>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ln>
          </p:spPr>
          <p:txBody>
            <a:bodyPr vert="horz" wrap="square" lIns="91440" tIns="45720" rIns="91440" bIns="45720" numCol="1" anchor="t" anchorCtr="0" compatLnSpc="1"/>
            <a:lstStyle/>
            <a:p>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cxnSp>
        <p:nvCxnSpPr>
          <p:cNvPr id="63" name="Straight Connector 62"/>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hasCustomPrompt="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2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367734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hart Slide - No Background">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14" name="Footer Placeholder 13"/>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5" name="Rectangle 14"/>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1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
        <p:nvSpPr>
          <p:cNvPr id="9"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Tree>
    <p:extLst>
      <p:ext uri="{BB962C8B-B14F-4D97-AF65-F5344CB8AC3E}">
        <p14:creationId xmlns:p14="http://schemas.microsoft.com/office/powerpoint/2010/main" val="293025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Slide - With Background">
    <p:spTree>
      <p:nvGrpSpPr>
        <p:cNvPr id="1" name=""/>
        <p:cNvGrpSpPr/>
        <p:nvPr/>
      </p:nvGrpSpPr>
      <p:grpSpPr>
        <a:xfrm>
          <a:off x="0" y="0"/>
          <a:ext cx="0" cy="0"/>
          <a:chOff x="0" y="0"/>
          <a:chExt cx="0" cy="0"/>
        </a:xfrm>
      </p:grpSpPr>
      <p:sp>
        <p:nvSpPr>
          <p:cNvPr id="3"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Tree>
    <p:extLst>
      <p:ext uri="{BB962C8B-B14F-4D97-AF65-F5344CB8AC3E}">
        <p14:creationId xmlns:p14="http://schemas.microsoft.com/office/powerpoint/2010/main" val="474565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Slide - With Background &amp; Shelf">
    <p:spTree>
      <p:nvGrpSpPr>
        <p:cNvPr id="1" name=""/>
        <p:cNvGrpSpPr/>
        <p:nvPr/>
      </p:nvGrpSpPr>
      <p:grpSpPr>
        <a:xfrm>
          <a:off x="0" y="0"/>
          <a:ext cx="0" cy="0"/>
          <a:chOff x="0" y="0"/>
          <a:chExt cx="0" cy="0"/>
        </a:xfrm>
      </p:grpSpPr>
      <p:sp>
        <p:nvSpPr>
          <p:cNvPr id="12" name="Rectangle 1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3" name="Chart Placeholder 2"/>
          <p:cNvSpPr>
            <a:spLocks noGrp="1"/>
          </p:cNvSpPr>
          <p:nvPr>
            <p:ph type="chart" sz="quarter" idx="10" hasCustomPrompt="1"/>
          </p:nvPr>
        </p:nvSpPr>
        <p:spPr bwMode="gray">
          <a:xfrm>
            <a:off x="548641" y="1179577"/>
            <a:ext cx="11073385" cy="5209683"/>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415053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Blank Slide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6" name="Footer Placeholder 5"/>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1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420764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Slide - With Background">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Tree>
    <p:extLst>
      <p:ext uri="{BB962C8B-B14F-4D97-AF65-F5344CB8AC3E}">
        <p14:creationId xmlns:p14="http://schemas.microsoft.com/office/powerpoint/2010/main" val="79439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5" y="893"/>
            <a:ext cx="12190415" cy="6857107"/>
          </a:xfrm>
          <a:prstGeom prst="rect">
            <a:avLst/>
          </a:prstGeom>
        </p:spPr>
      </p:pic>
      <p:grpSp>
        <p:nvGrpSpPr>
          <p:cNvPr id="4" name="Group 3"/>
          <p:cNvGrpSpPr/>
          <p:nvPr userDrawn="1"/>
        </p:nvGrpSpPr>
        <p:grpSpPr bwMode="gray">
          <a:xfrm>
            <a:off x="1828206" y="1519968"/>
            <a:ext cx="8535661" cy="4341743"/>
            <a:chOff x="1828170" y="1258957"/>
            <a:chExt cx="8535661" cy="4341742"/>
          </a:xfrm>
          <a:solidFill>
            <a:schemeClr val="bg1">
              <a:lumMod val="85000"/>
            </a:schemeClr>
          </a:solidFill>
        </p:grpSpPr>
        <p:sp>
          <p:nvSpPr>
            <p:cNvPr id="5" name="Freeform 9"/>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grpSp>
      <p:sp>
        <p:nvSpPr>
          <p:cNvPr id="2" name="Rectangle 1"/>
          <p:cNvSpPr/>
          <p:nvPr userDrawn="1"/>
        </p:nvSpPr>
        <p:spPr>
          <a:xfrm>
            <a:off x="0" y="893"/>
            <a:ext cx="12188825"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grpSp>
        <p:nvGrpSpPr>
          <p:cNvPr id="9" name="Group 8"/>
          <p:cNvGrpSpPr/>
          <p:nvPr userDrawn="1"/>
        </p:nvGrpSpPr>
        <p:grpSpPr bwMode="gray">
          <a:xfrm>
            <a:off x="5853433" y="1260581"/>
            <a:ext cx="485134" cy="485135"/>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lstStyle/>
            <a:p>
              <a:endParaRPr lang="en-US">
                <a:solidFill>
                  <a:srgbClr val="000000"/>
                </a:solidFill>
              </a:endParaRPr>
            </a:p>
          </p:txBody>
        </p:sp>
      </p:grpSp>
      <p:cxnSp>
        <p:nvCxnSpPr>
          <p:cNvPr id="12" name="Straight Connector 11"/>
          <p:cNvCxnSpPr/>
          <p:nvPr userDrawn="1"/>
        </p:nvCxnSpPr>
        <p:spPr>
          <a:xfrm>
            <a:off x="2795849" y="4437853"/>
            <a:ext cx="66003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19913" y="4738255"/>
            <a:ext cx="495217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screen"/>
            <a:srcRect/>
            <a:stretch>
              <a:fillRect/>
            </a:stretch>
          </p:blipFill>
          <p:spPr bwMode="auto">
            <a:xfrm>
              <a:off x="58707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screen"/>
            <a:srcRect/>
            <a:stretch>
              <a:fillRect/>
            </a:stretch>
          </p:blipFill>
          <p:spPr bwMode="auto">
            <a:xfrm>
              <a:off x="1300860"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screen"/>
            <a:srcRect/>
            <a:stretch>
              <a:fillRect/>
            </a:stretch>
          </p:blipFill>
          <p:spPr bwMode="auto">
            <a:xfrm>
              <a:off x="1658247"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screen"/>
            <a:srcRect/>
            <a:stretch>
              <a:fillRect/>
            </a:stretch>
          </p:blipFill>
          <p:spPr bwMode="auto">
            <a:xfrm>
              <a:off x="272842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screen"/>
            <a:srcRect/>
            <a:stretch>
              <a:fillRect/>
            </a:stretch>
          </p:blipFill>
          <p:spPr bwMode="auto">
            <a:xfrm>
              <a:off x="3442212"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screen"/>
            <a:srcRect/>
            <a:stretch>
              <a:fillRect/>
            </a:stretch>
          </p:blipFill>
          <p:spPr bwMode="auto">
            <a:xfrm>
              <a:off x="3799599"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screen"/>
            <a:srcRect/>
            <a:stretch>
              <a:fillRect/>
            </a:stretch>
          </p:blipFill>
          <p:spPr bwMode="auto">
            <a:xfrm>
              <a:off x="415698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screen"/>
            <a:srcRect/>
            <a:stretch>
              <a:fillRect/>
            </a:stretch>
          </p:blipFill>
          <p:spPr bwMode="auto">
            <a:xfrm>
              <a:off x="5583564"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screen"/>
            <a:srcRect/>
            <a:stretch>
              <a:fillRect/>
            </a:stretch>
          </p:blipFill>
          <p:spPr bwMode="auto">
            <a:xfrm>
              <a:off x="629734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screen"/>
            <a:srcRect/>
            <a:stretch>
              <a:fillRect/>
            </a:stretch>
          </p:blipFill>
          <p:spPr bwMode="auto">
            <a:xfrm>
              <a:off x="6654743" y="4917112"/>
              <a:ext cx="311886"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7" name="Picture 46"/>
              <p:cNvPicPr>
                <a:picLocks noChangeAspect="1"/>
              </p:cNvPicPr>
              <p:nvPr userDrawn="1"/>
            </p:nvPicPr>
            <p:blipFill>
              <a:blip r:embed="rId13" cstate="screen"/>
              <a:srcRect/>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5" name="Picture 9" descr="C:\Users\yhwang\Desktop\WW Design\Multimode Icons\twitter-01.png"/>
              <p:cNvPicPr>
                <a:picLocks noChangeAspect="1" noChangeArrowheads="1"/>
              </p:cNvPicPr>
              <p:nvPr userDrawn="1"/>
            </p:nvPicPr>
            <p:blipFill>
              <a:blip r:embed="rId14" cstate="screen"/>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3" name="Picture 5" descr="C:\Users\yhwang\Desktop\WW Design\Multimode Icons\globe-01.png"/>
              <p:cNvPicPr>
                <a:picLocks noChangeAspect="1" noChangeArrowheads="1"/>
              </p:cNvPicPr>
              <p:nvPr userDrawn="1"/>
            </p:nvPicPr>
            <p:blipFill>
              <a:blip r:embed="rId15" cstate="screen"/>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1" name="Picture 2" descr="C:\Users\yhwang\Desktop\WW Design\Multimode Icons\chain-01.png"/>
              <p:cNvPicPr>
                <a:picLocks noChangeAspect="1" noChangeArrowheads="1"/>
              </p:cNvPicPr>
              <p:nvPr userDrawn="1"/>
            </p:nvPicPr>
            <p:blipFill>
              <a:blip r:embed="rId16" cstate="screen"/>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9" name="Picture 38" descr="C:\Users\yhwang\Desktop\WW Design\Multimode Icons\facebook-01.png"/>
              <p:cNvPicPr>
                <a:picLocks noChangeAspect="1" noChangeArrowheads="1"/>
              </p:cNvPicPr>
              <p:nvPr userDrawn="1"/>
            </p:nvPicPr>
            <p:blipFill>
              <a:blip r:embed="rId17" cstate="screen"/>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7" name="Picture 7" descr="C:\Users\yhwang\Desktop\WW Design\Multimode Icons\server-01.png"/>
              <p:cNvPicPr>
                <a:picLocks noChangeAspect="1" noChangeArrowheads="1"/>
              </p:cNvPicPr>
              <p:nvPr userDrawn="1"/>
            </p:nvPicPr>
            <p:blipFill>
              <a:blip r:embed="rId18" cstate="screen"/>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5" name="Picture 6" descr="C:\Users\yhwang\Desktop\WW Design\Multimode Icons\network-01.png"/>
              <p:cNvPicPr>
                <a:picLocks noChangeAspect="1" noChangeArrowheads="1"/>
              </p:cNvPicPr>
              <p:nvPr userDrawn="1"/>
            </p:nvPicPr>
            <p:blipFill>
              <a:blip r:embed="rId19" cstate="screen"/>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3" name="Picture 8" descr="C:\Users\yhwang\Desktop\WW Design\Multimode Icons\think_light-01.png"/>
              <p:cNvPicPr>
                <a:picLocks noChangeAspect="1" noChangeArrowheads="1"/>
              </p:cNvPicPr>
              <p:nvPr userDrawn="1"/>
            </p:nvPicPr>
            <p:blipFill>
              <a:blip r:embed="rId20" cstate="screen"/>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a:xfrm>
            <a:off x="2610188" y="2009776"/>
            <a:ext cx="6971627" cy="2231536"/>
          </a:xfrm>
          <a:prstGeom prst="rect">
            <a:avLst/>
          </a:prstGeom>
        </p:spPr>
      </p:pic>
      <p:pic>
        <p:nvPicPr>
          <p:cNvPr id="51" name="Picture 50"/>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a:xfrm rot="16200000">
            <a:off x="10583674" y="3056146"/>
            <a:ext cx="2412867" cy="803787"/>
          </a:xfrm>
          <a:prstGeom prst="rect">
            <a:avLst/>
          </a:prstGeom>
        </p:spPr>
      </p:pic>
    </p:spTree>
    <p:extLst>
      <p:ext uri="{BB962C8B-B14F-4D97-AF65-F5344CB8AC3E}">
        <p14:creationId xmlns:p14="http://schemas.microsoft.com/office/powerpoint/2010/main" val="351188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198"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62"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198"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916" indent="0" algn="ctr">
              <a:buNone/>
              <a:defRPr>
                <a:solidFill>
                  <a:schemeClr val="tx1">
                    <a:tint val="75000"/>
                  </a:schemeClr>
                </a:solidFill>
              </a:defRPr>
            </a:lvl2pPr>
            <a:lvl3pPr marL="1217832" indent="0" algn="ctr">
              <a:buNone/>
              <a:defRPr>
                <a:solidFill>
                  <a:schemeClr val="tx1">
                    <a:tint val="75000"/>
                  </a:schemeClr>
                </a:solidFill>
              </a:defRPr>
            </a:lvl3pPr>
            <a:lvl4pPr marL="1826112" indent="0" algn="ctr">
              <a:buNone/>
              <a:defRPr>
                <a:solidFill>
                  <a:schemeClr val="tx1">
                    <a:tint val="75000"/>
                  </a:schemeClr>
                </a:solidFill>
              </a:defRPr>
            </a:lvl4pPr>
            <a:lvl5pPr marL="2435024" indent="0" algn="ctr">
              <a:buNone/>
              <a:defRPr>
                <a:solidFill>
                  <a:schemeClr val="tx1">
                    <a:tint val="75000"/>
                  </a:schemeClr>
                </a:solidFill>
              </a:defRPr>
            </a:lvl5pPr>
            <a:lvl6pPr marL="3043927" indent="0" algn="ctr">
              <a:buNone/>
              <a:defRPr>
                <a:solidFill>
                  <a:schemeClr val="tx1">
                    <a:tint val="75000"/>
                  </a:schemeClr>
                </a:solidFill>
              </a:defRPr>
            </a:lvl6pPr>
            <a:lvl7pPr marL="3652859" indent="0" algn="ctr">
              <a:buNone/>
              <a:defRPr>
                <a:solidFill>
                  <a:schemeClr val="tx1">
                    <a:tint val="75000"/>
                  </a:schemeClr>
                </a:solidFill>
              </a:defRPr>
            </a:lvl7pPr>
            <a:lvl8pPr marL="4261763" indent="0" algn="ctr">
              <a:buNone/>
              <a:defRPr>
                <a:solidFill>
                  <a:schemeClr val="tx1">
                    <a:tint val="75000"/>
                  </a:schemeClr>
                </a:solidFill>
              </a:defRPr>
            </a:lvl8pPr>
            <a:lvl9pPr marL="4870663"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hasCustomPrompt="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sp>
        <p:nvSpPr>
          <p:cNvPr id="20" name="Rectangle 19"/>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cxnSp>
        <p:nvCxnSpPr>
          <p:cNvPr id="21" name="Straight Connector 20"/>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a:xfrm rot="16200000">
            <a:off x="10583674" y="3056146"/>
            <a:ext cx="2412867" cy="803787"/>
          </a:xfrm>
          <a:prstGeom prst="rect">
            <a:avLst/>
          </a:prstGeom>
        </p:spPr>
      </p:pic>
    </p:spTree>
    <p:extLst>
      <p:ext uri="{BB962C8B-B14F-4D97-AF65-F5344CB8AC3E}">
        <p14:creationId xmlns:p14="http://schemas.microsoft.com/office/powerpoint/2010/main" val="2525467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198"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198"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916" indent="0" algn="ctr">
              <a:buNone/>
              <a:defRPr>
                <a:solidFill>
                  <a:schemeClr val="tx1">
                    <a:tint val="75000"/>
                  </a:schemeClr>
                </a:solidFill>
              </a:defRPr>
            </a:lvl2pPr>
            <a:lvl3pPr marL="1217832" indent="0" algn="ctr">
              <a:buNone/>
              <a:defRPr>
                <a:solidFill>
                  <a:schemeClr val="tx1">
                    <a:tint val="75000"/>
                  </a:schemeClr>
                </a:solidFill>
              </a:defRPr>
            </a:lvl3pPr>
            <a:lvl4pPr marL="1826112" indent="0" algn="ctr">
              <a:buNone/>
              <a:defRPr>
                <a:solidFill>
                  <a:schemeClr val="tx1">
                    <a:tint val="75000"/>
                  </a:schemeClr>
                </a:solidFill>
              </a:defRPr>
            </a:lvl4pPr>
            <a:lvl5pPr marL="2435024" indent="0" algn="ctr">
              <a:buNone/>
              <a:defRPr>
                <a:solidFill>
                  <a:schemeClr val="tx1">
                    <a:tint val="75000"/>
                  </a:schemeClr>
                </a:solidFill>
              </a:defRPr>
            </a:lvl5pPr>
            <a:lvl6pPr marL="3043927" indent="0" algn="ctr">
              <a:buNone/>
              <a:defRPr>
                <a:solidFill>
                  <a:schemeClr val="tx1">
                    <a:tint val="75000"/>
                  </a:schemeClr>
                </a:solidFill>
              </a:defRPr>
            </a:lvl6pPr>
            <a:lvl7pPr marL="3652859" indent="0" algn="ctr">
              <a:buNone/>
              <a:defRPr>
                <a:solidFill>
                  <a:schemeClr val="tx1">
                    <a:tint val="75000"/>
                  </a:schemeClr>
                </a:solidFill>
              </a:defRPr>
            </a:lvl7pPr>
            <a:lvl8pPr marL="4261763" indent="0" algn="ctr">
              <a:buNone/>
              <a:defRPr>
                <a:solidFill>
                  <a:schemeClr val="tx1">
                    <a:tint val="75000"/>
                  </a:schemeClr>
                </a:solidFill>
              </a:defRPr>
            </a:lvl8pPr>
            <a:lvl9pPr marL="4870663"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hasCustomPrompt="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a:xfrm rot="16200000">
            <a:off x="10583674" y="3056146"/>
            <a:ext cx="2412867" cy="803787"/>
          </a:xfrm>
          <a:prstGeom prst="rect">
            <a:avLst/>
          </a:prstGeom>
        </p:spPr>
      </p:pic>
      <p:sp>
        <p:nvSpPr>
          <p:cNvPr id="66" name="Picture Placeholder 4"/>
          <p:cNvSpPr>
            <a:spLocks noGrp="1"/>
          </p:cNvSpPr>
          <p:nvPr>
            <p:ph type="pic" sz="quarter" idx="12"/>
          </p:nvPr>
        </p:nvSpPr>
        <p:spPr>
          <a:xfrm>
            <a:off x="9815154" y="3464892"/>
            <a:ext cx="1200545" cy="1199183"/>
          </a:xfrm>
          <a:prstGeom prst="rect">
            <a:avLst/>
          </a:prstGeom>
          <a:ln w="38100">
            <a:noFill/>
          </a:ln>
          <a:effectLst/>
        </p:spPr>
        <p:txBody>
          <a:bodyPr lIns="91332" tIns="45667" rIns="91332" bIns="45667"/>
          <a:lstStyle>
            <a:lvl1pPr>
              <a:defRPr sz="1100"/>
            </a:lvl1pPr>
          </a:lstStyle>
          <a:p>
            <a:pPr marL="0" marR="0" lvl="0" indent="0" defTabSz="913373" eaLnBrk="1" latinLnBrk="0" hangingPunct="1">
              <a:spcBef>
                <a:spcPts val="0"/>
              </a:spcBef>
              <a:spcAft>
                <a:spcPts val="0"/>
              </a:spcAft>
              <a:buClrTx/>
              <a:buSzTx/>
              <a:buFontTx/>
              <a:buNone/>
              <a:defRPr/>
            </a:pPr>
            <a:endParaRPr kumimoji="0" lang="en-US" sz="1900" b="0" i="0" u="none" strike="noStrike" kern="0" cap="none" spc="0" normalizeH="0" baseline="0" noProof="0" dirty="0">
              <a:ln>
                <a:noFill/>
              </a:ln>
              <a:solidFill>
                <a:sysClr val="windowText" lastClr="000000"/>
              </a:solidFill>
              <a:effectLst/>
              <a:uLnTx/>
              <a:uFillTx/>
            </a:endParaRPr>
          </a:p>
        </p:txBody>
      </p:sp>
      <p:sp>
        <p:nvSpPr>
          <p:cNvPr id="67" name="Text Placeholder 17"/>
          <p:cNvSpPr>
            <a:spLocks noGrp="1"/>
          </p:cNvSpPr>
          <p:nvPr>
            <p:ph type="body" sz="quarter" idx="13" hasCustomPrompt="1"/>
          </p:nvPr>
        </p:nvSpPr>
        <p:spPr>
          <a:xfrm>
            <a:off x="9158288" y="4770440"/>
            <a:ext cx="1689100" cy="198437"/>
          </a:xfrm>
          <a:prstGeom prst="rect">
            <a:avLst/>
          </a:prstGeom>
        </p:spPr>
        <p:txBody>
          <a:bodyPr lIns="0" tIns="45667" rIns="45667" bIns="45667"/>
          <a:lstStyle>
            <a:lvl1pPr marL="0" indent="0" algn="r">
              <a:buFontTx/>
              <a:buNone/>
              <a:defRPr sz="1100"/>
            </a:lvl1pPr>
            <a:lvl2pPr marL="341252" indent="0" algn="r">
              <a:buFontTx/>
              <a:buNone/>
              <a:defRPr sz="1100"/>
            </a:lvl2pPr>
            <a:lvl3pPr marL="678693" indent="0" algn="r">
              <a:buFontTx/>
              <a:buNone/>
              <a:defRPr sz="1100"/>
            </a:lvl3pPr>
            <a:lvl4pPr marL="965390" indent="0" algn="r">
              <a:buFontTx/>
              <a:buNone/>
              <a:defRPr sz="1100"/>
            </a:lvl4pPr>
            <a:lvl5pPr marL="1144881" indent="0" algn="r">
              <a:buFontTx/>
              <a:buNone/>
              <a:defRPr sz="1100"/>
            </a:lvl5pPr>
          </a:lstStyle>
          <a:p>
            <a:pPr marL="0" marR="0" lvl="0" indent="0" algn="r" defTabSz="913373" eaLnBrk="1" latinLnBrk="0" hangingPunct="1">
              <a:spcBef>
                <a:spcPts val="0"/>
              </a:spcBef>
              <a:spcAft>
                <a:spcPts val="0"/>
              </a:spcAft>
              <a:buClrTx/>
              <a:buSzTx/>
              <a:buFontTx/>
              <a:buNone/>
              <a:defRPr/>
            </a:pPr>
            <a:r>
              <a:rPr kumimoji="0" lang="en-US" sz="1100" b="0" i="0" u="none" strike="noStrike" kern="0" cap="none" spc="0" normalizeH="0" baseline="0" noProof="0" dirty="0" smtClean="0">
                <a:ln>
                  <a:noFill/>
                </a:ln>
                <a:solidFill>
                  <a:sysClr val="windowText" lastClr="000000"/>
                </a:solidFill>
                <a:effectLst/>
                <a:uLnTx/>
                <a:uFillTx/>
              </a:rPr>
              <a:t>@</a:t>
            </a:r>
            <a:r>
              <a:rPr kumimoji="0" lang="en-US" sz="1100" b="0" i="0" u="none" strike="noStrike" kern="0" cap="none" spc="0" normalizeH="0" baseline="0" noProof="0" dirty="0" err="1" smtClean="0">
                <a:ln>
                  <a:noFill/>
                </a:ln>
                <a:solidFill>
                  <a:sysClr val="windowText" lastClr="000000"/>
                </a:solidFill>
                <a:effectLst/>
                <a:uLnTx/>
                <a:uFillTx/>
              </a:rPr>
              <a:t>twitterhandle</a:t>
            </a:r>
            <a:endParaRPr kumimoji="0" lang="en-US" sz="1100" b="0" i="0" u="none" strike="noStrike" kern="0" cap="none" spc="0" normalizeH="0" baseline="0" noProof="0" dirty="0">
              <a:ln>
                <a:noFill/>
              </a:ln>
              <a:solidFill>
                <a:sysClr val="windowText" lastClr="000000"/>
              </a:solidFill>
              <a:effectLst/>
              <a:uLnTx/>
              <a:uFillTx/>
            </a:endParaRPr>
          </a:p>
        </p:txBody>
      </p:sp>
      <p:grpSp>
        <p:nvGrpSpPr>
          <p:cNvPr id="68" name="Group 67"/>
          <p:cNvGrpSpPr/>
          <p:nvPr userDrawn="1"/>
        </p:nvGrpSpPr>
        <p:grpSpPr>
          <a:xfrm>
            <a:off x="9815154" y="4664474"/>
            <a:ext cx="1200545" cy="305127"/>
            <a:chOff x="9815120" y="4664439"/>
            <a:chExt cx="1200544" cy="305126"/>
          </a:xfrm>
          <a:solidFill>
            <a:srgbClr val="4AC0E0"/>
          </a:solidFill>
        </p:grpSpPr>
        <p:sp>
          <p:nvSpPr>
            <p:cNvPr id="69" name="Rectangle 68"/>
            <p:cNvSpPr/>
            <p:nvPr userDrawn="1"/>
          </p:nvSpPr>
          <p:spPr bwMode="black">
            <a:xfrm>
              <a:off x="9815120" y="4664439"/>
              <a:ext cx="1200544" cy="106726"/>
            </a:xfrm>
            <a:prstGeom prst="rect">
              <a:avLst/>
            </a:prstGeom>
            <a:grpFill/>
            <a:ln w="10795" cap="flat" cmpd="sng" algn="ctr">
              <a:noFill/>
              <a:prstDash val="solid"/>
            </a:ln>
            <a:effectLst/>
          </p:spPr>
          <p:txBody>
            <a:bodyPr rtlCol="0" anchor="ctr"/>
            <a:lstStyle/>
            <a:p>
              <a:pPr algn="ctr" defTabSz="913373">
                <a:defRPr/>
              </a:pPr>
              <a:endParaRPr lang="en-US" sz="1900" kern="0">
                <a:solidFill>
                  <a:sysClr val="window" lastClr="FFFFFF"/>
                </a:solidFill>
              </a:endParaRPr>
            </a:p>
          </p:txBody>
        </p:sp>
        <p:sp>
          <p:nvSpPr>
            <p:cNvPr id="70" name="Rectangle 45"/>
            <p:cNvSpPr/>
            <p:nvPr userDrawn="1"/>
          </p:nvSpPr>
          <p:spPr bwMode="black">
            <a:xfrm>
              <a:off x="10853530" y="4771165"/>
              <a:ext cx="162133" cy="198400"/>
            </a:xfrm>
            <a:custGeom>
              <a:avLst/>
              <a:gdLst>
                <a:gd name="connsiteX0" fmla="*/ 0 w 1200544"/>
                <a:gd name="connsiteY0" fmla="*/ 0 h 106726"/>
                <a:gd name="connsiteX1" fmla="*/ 1200544 w 1200544"/>
                <a:gd name="connsiteY1" fmla="*/ 0 h 106726"/>
                <a:gd name="connsiteX2" fmla="*/ 1200544 w 1200544"/>
                <a:gd name="connsiteY2" fmla="*/ 106726 h 106726"/>
                <a:gd name="connsiteX3" fmla="*/ 0 w 1200544"/>
                <a:gd name="connsiteY3" fmla="*/ 106726 h 106726"/>
                <a:gd name="connsiteX4" fmla="*/ 0 w 1200544"/>
                <a:gd name="connsiteY4" fmla="*/ 0 h 106726"/>
                <a:gd name="connsiteX0-1" fmla="*/ 0 w 1200544"/>
                <a:gd name="connsiteY0-2" fmla="*/ 0 h 106726"/>
                <a:gd name="connsiteX1-3" fmla="*/ 1200544 w 1200544"/>
                <a:gd name="connsiteY1-4" fmla="*/ 0 h 106726"/>
                <a:gd name="connsiteX2-5" fmla="*/ 0 w 1200544"/>
                <a:gd name="connsiteY2-6" fmla="*/ 106726 h 106726"/>
                <a:gd name="connsiteX3-7" fmla="*/ 0 w 1200544"/>
                <a:gd name="connsiteY3-8" fmla="*/ 0 h 106726"/>
              </a:gdLst>
              <a:ahLst/>
              <a:cxnLst>
                <a:cxn ang="0">
                  <a:pos x="connsiteX0-1" y="connsiteY0-2"/>
                </a:cxn>
                <a:cxn ang="0">
                  <a:pos x="connsiteX1-3" y="connsiteY1-4"/>
                </a:cxn>
                <a:cxn ang="0">
                  <a:pos x="connsiteX2-5" y="connsiteY2-6"/>
                </a:cxn>
                <a:cxn ang="0">
                  <a:pos x="connsiteX3-7" y="connsiteY3-8"/>
                </a:cxn>
              </a:cxnLst>
              <a:rect l="l" t="t" r="r" b="b"/>
              <a:pathLst>
                <a:path w="1200544" h="106726">
                  <a:moveTo>
                    <a:pt x="0" y="0"/>
                  </a:moveTo>
                  <a:lnTo>
                    <a:pt x="1200544" y="0"/>
                  </a:lnTo>
                  <a:lnTo>
                    <a:pt x="0" y="106726"/>
                  </a:lnTo>
                  <a:lnTo>
                    <a:pt x="0" y="0"/>
                  </a:lnTo>
                  <a:close/>
                </a:path>
              </a:pathLst>
            </a:custGeom>
            <a:grpFill/>
            <a:ln w="10795" cap="flat" cmpd="sng" algn="ctr">
              <a:noFill/>
              <a:prstDash val="solid"/>
            </a:ln>
            <a:effectLst/>
          </p:spPr>
          <p:txBody>
            <a:bodyPr rtlCol="0" anchor="ctr"/>
            <a:lstStyle/>
            <a:p>
              <a:pPr algn="ctr" defTabSz="913373">
                <a:defRPr/>
              </a:pPr>
              <a:endParaRPr lang="en-US" sz="1900" kern="0">
                <a:solidFill>
                  <a:sysClr val="window" lastClr="FFFFFF"/>
                </a:solidFill>
              </a:endParaRPr>
            </a:p>
          </p:txBody>
        </p:sp>
      </p:grpSp>
      <p:sp>
        <p:nvSpPr>
          <p:cNvPr id="54" name="Rectangle 53"/>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cxnSp>
        <p:nvCxnSpPr>
          <p:cNvPr id="63" name="Straight Connector 62"/>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Tree>
    <p:extLst>
      <p:ext uri="{BB962C8B-B14F-4D97-AF65-F5344CB8AC3E}">
        <p14:creationId xmlns:p14="http://schemas.microsoft.com/office/powerpoint/2010/main" val="5985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_RED">
    <p:bg>
      <p:bgPr>
        <a:solidFill>
          <a:schemeClr val="bg2">
            <a:lumMod val="50000"/>
            <a:lumOff val="50000"/>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5" y="893"/>
            <a:ext cx="12190413" cy="6857107"/>
          </a:xfrm>
          <a:prstGeom prst="rect">
            <a:avLst/>
          </a:prstGeom>
        </p:spPr>
      </p:pic>
      <p:sp>
        <p:nvSpPr>
          <p:cNvPr id="17" name="Rectangle 16"/>
          <p:cNvSpPr/>
          <p:nvPr userDrawn="1"/>
        </p:nvSpPr>
        <p:spPr bwMode="black">
          <a:xfrm>
            <a:off x="0" y="6384668"/>
            <a:ext cx="12192000" cy="473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noAutofit/>
          </a:bodyPr>
          <a:lstStyle/>
          <a:p>
            <a:endParaRPr lang="en-US" dirty="0" smtClean="0">
              <a:solidFill>
                <a:prstClr val="white"/>
              </a:solidFill>
            </a:endParaRPr>
          </a:p>
        </p:txBody>
      </p:sp>
      <p:cxnSp>
        <p:nvCxnSpPr>
          <p:cNvPr id="18" name="Straight Connector 17"/>
          <p:cNvCxnSpPr/>
          <p:nvPr userDrawn="1"/>
        </p:nvCxnSpPr>
        <p:spPr>
          <a:xfrm>
            <a:off x="0" y="6384631"/>
            <a:ext cx="12188952" cy="0"/>
          </a:xfrm>
          <a:prstGeom prst="line">
            <a:avLst/>
          </a:prstGeom>
          <a:ln w="38100">
            <a:solidFill>
              <a:schemeClr val="bg1"/>
            </a:solidFill>
          </a:ln>
          <a:effectLst>
            <a:outerShdw blurRad="25400" dist="127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Footer Placeholder 50"/>
          <p:cNvSpPr>
            <a:spLocks noGrp="1"/>
          </p:cNvSpPr>
          <p:nvPr>
            <p:ph type="ftr" sz="quarter" idx="10"/>
          </p:nvPr>
        </p:nvSpPr>
        <p:spPr>
          <a:xfrm>
            <a:off x="548640" y="6466260"/>
            <a:ext cx="3860800" cy="169277"/>
          </a:xfrm>
        </p:spPr>
        <p:txBody>
          <a:bodyPr/>
          <a:lstStyle>
            <a:lvl1pPr>
              <a:defRPr>
                <a:solidFill>
                  <a:schemeClr val="bg1"/>
                </a:solidFill>
              </a:defRPr>
            </a:lvl1pPr>
          </a:lstStyle>
          <a:p>
            <a:r>
              <a:rPr lang="en-US" sz="1100" smtClean="0">
                <a:solidFill>
                  <a:prstClr val="white"/>
                </a:solidFill>
                <a:cs typeface="Arial" pitchFamily="34" charset="0"/>
              </a:rPr>
              <a:t>2013 LENOVO RESTRICTED. All rights reserved.</a:t>
            </a:r>
            <a:endParaRPr lang="en-US" sz="1100" dirty="0">
              <a:solidFill>
                <a:prstClr val="white"/>
              </a:solidFill>
              <a:cs typeface="Arial" pitchFamily="34" charset="0"/>
            </a:endParaRPr>
          </a:p>
        </p:txBody>
      </p:sp>
      <p:sp>
        <p:nvSpPr>
          <p:cNvPr id="46" name="Title 16"/>
          <p:cNvSpPr>
            <a:spLocks noGrp="1"/>
          </p:cNvSpPr>
          <p:nvPr>
            <p:ph type="title" hasCustomPrompt="1"/>
          </p:nvPr>
        </p:nvSpPr>
        <p:spPr bwMode="gray">
          <a:xfrm>
            <a:off x="1764792" y="1709928"/>
            <a:ext cx="9582912" cy="2852928"/>
          </a:xfrm>
          <a:prstGeom prst="rect">
            <a:avLst/>
          </a:prstGeom>
        </p:spPr>
        <p:txBody>
          <a:bodyPr lIns="0" tIns="0" rIns="0" bIns="0" anchor="b" anchorCtr="0"/>
          <a:lstStyle>
            <a:lvl1pPr marL="0" algn="l" defTabSz="1217198"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lang="en-US" dirty="0" smtClean="0"/>
              <a:t>Click to edit section header title</a:t>
            </a:r>
            <a:endParaRPr 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a:fillRect/>
          </a:stretch>
        </p:blipFill>
        <p:spPr bwMode="ltGray">
          <a:xfrm>
            <a:off x="1524" y="0"/>
            <a:ext cx="12188952" cy="711200"/>
          </a:xfrm>
          <a:prstGeom prst="rect">
            <a:avLst/>
          </a:prstGeom>
          <a:noFill/>
          <a:ln>
            <a:noFill/>
          </a:ln>
        </p:spPr>
      </p:pic>
      <p:sp>
        <p:nvSpPr>
          <p:cNvPr id="11" name="Text Placeholder 2"/>
          <p:cNvSpPr>
            <a:spLocks noGrp="1"/>
          </p:cNvSpPr>
          <p:nvPr>
            <p:ph type="body" idx="1" hasCustomPrompt="1"/>
          </p:nvPr>
        </p:nvSpPr>
        <p:spPr bwMode="white">
          <a:xfrm>
            <a:off x="1764792" y="4589465"/>
            <a:ext cx="9582659" cy="1500187"/>
          </a:xfrm>
          <a:prstGeom prst="rect">
            <a:avLst/>
          </a:prstGeom>
        </p:spPr>
        <p:txBody>
          <a:bodyPr lIns="91332" tIns="45667" rIns="91332" bIns="45667"/>
          <a:lstStyle>
            <a:lvl1pPr marL="0" indent="0">
              <a:buNone/>
              <a:defRPr sz="2400">
                <a:solidFill>
                  <a:schemeClr val="bg1"/>
                </a:solidFill>
              </a:defRPr>
            </a:lvl1pPr>
            <a:lvl2pPr marL="456661" indent="0">
              <a:buNone/>
              <a:defRPr sz="2000">
                <a:solidFill>
                  <a:schemeClr val="tx1">
                    <a:tint val="75000"/>
                  </a:schemeClr>
                </a:solidFill>
              </a:defRPr>
            </a:lvl2pPr>
            <a:lvl3pPr marL="913373" indent="0">
              <a:buNone/>
              <a:defRPr sz="1900">
                <a:solidFill>
                  <a:schemeClr val="tx1">
                    <a:tint val="75000"/>
                  </a:schemeClr>
                </a:solidFill>
              </a:defRPr>
            </a:lvl3pPr>
            <a:lvl4pPr marL="1370054" indent="0">
              <a:buNone/>
              <a:defRPr sz="1600">
                <a:solidFill>
                  <a:schemeClr val="tx1">
                    <a:tint val="75000"/>
                  </a:schemeClr>
                </a:solidFill>
              </a:defRPr>
            </a:lvl4pPr>
            <a:lvl5pPr marL="1826748" indent="0">
              <a:buNone/>
              <a:defRPr sz="1600">
                <a:solidFill>
                  <a:schemeClr val="tx1">
                    <a:tint val="75000"/>
                  </a:schemeClr>
                </a:solidFill>
              </a:defRPr>
            </a:lvl5pPr>
            <a:lvl6pPr marL="2283412" indent="0">
              <a:buNone/>
              <a:defRPr sz="1600">
                <a:solidFill>
                  <a:schemeClr val="tx1">
                    <a:tint val="75000"/>
                  </a:schemeClr>
                </a:solidFill>
              </a:defRPr>
            </a:lvl6pPr>
            <a:lvl7pPr marL="2740116" indent="0">
              <a:buNone/>
              <a:defRPr sz="1600">
                <a:solidFill>
                  <a:schemeClr val="tx1">
                    <a:tint val="75000"/>
                  </a:schemeClr>
                </a:solidFill>
              </a:defRPr>
            </a:lvl7pPr>
            <a:lvl8pPr marL="3196800" indent="0">
              <a:buNone/>
              <a:defRPr sz="1600">
                <a:solidFill>
                  <a:schemeClr val="tx1">
                    <a:tint val="75000"/>
                  </a:schemeClr>
                </a:solidFill>
              </a:defRPr>
            </a:lvl8pPr>
            <a:lvl9pPr marL="3653495" indent="0">
              <a:buNone/>
              <a:defRPr sz="1600">
                <a:solidFill>
                  <a:schemeClr val="tx1">
                    <a:tint val="75000"/>
                  </a:schemeClr>
                </a:solidFill>
              </a:defRPr>
            </a:lvl9pPr>
          </a:lstStyle>
          <a:p>
            <a:pPr lvl="0"/>
            <a:r>
              <a:rPr lang="en-US" dirty="0" smtClean="0"/>
              <a:t>Click to edit subtitle text</a:t>
            </a:r>
          </a:p>
        </p:txBody>
      </p:sp>
      <p:cxnSp>
        <p:nvCxnSpPr>
          <p:cNvPr id="12" name="Straight Connector 11"/>
          <p:cNvCxnSpPr/>
          <p:nvPr userDrawn="1"/>
        </p:nvCxnSpPr>
        <p:spPr bwMode="white">
          <a:xfrm>
            <a:off x="1651780" y="4563305"/>
            <a:ext cx="0" cy="1816895"/>
          </a:xfrm>
          <a:prstGeom prst="line">
            <a:avLst/>
          </a:prstGeom>
          <a:ln w="127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bwMode="gray">
          <a:xfrm>
            <a:off x="1592347" y="6329604"/>
            <a:ext cx="118872" cy="11887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noAutofit/>
          </a:bodyPr>
          <a:lstStyle/>
          <a:p>
            <a:endParaRPr lang="en-US" dirty="0" smtClean="0">
              <a:solidFill>
                <a:prstClr val="white"/>
              </a:solidFill>
            </a:endParaRPr>
          </a:p>
        </p:txBody>
      </p:sp>
      <p:sp>
        <p:nvSpPr>
          <p:cNvPr id="16" name="Freeform 5"/>
          <p:cNvSpPr>
            <a:spLocks noEditPoints="1"/>
          </p:cNvSpPr>
          <p:nvPr userDrawn="1"/>
        </p:nvSpPr>
        <p:spPr bwMode="white">
          <a:xfrm>
            <a:off x="1171991" y="4087575"/>
            <a:ext cx="347589" cy="346881"/>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328 w 412"/>
              <a:gd name="T21" fmla="*/ 206 h 412"/>
              <a:gd name="T22" fmla="*/ 260 w 412"/>
              <a:gd name="T23" fmla="*/ 274 h 412"/>
              <a:gd name="T24" fmla="*/ 222 w 412"/>
              <a:gd name="T25" fmla="*/ 274 h 412"/>
              <a:gd name="T26" fmla="*/ 271 w 412"/>
              <a:gd name="T27" fmla="*/ 225 h 412"/>
              <a:gd name="T28" fmla="*/ 90 w 412"/>
              <a:gd name="T29" fmla="*/ 225 h 412"/>
              <a:gd name="T30" fmla="*/ 90 w 412"/>
              <a:gd name="T31" fmla="*/ 218 h 412"/>
              <a:gd name="T32" fmla="*/ 90 w 412"/>
              <a:gd name="T33" fmla="*/ 194 h 412"/>
              <a:gd name="T34" fmla="*/ 90 w 412"/>
              <a:gd name="T35" fmla="*/ 187 h 412"/>
              <a:gd name="T36" fmla="*/ 271 w 412"/>
              <a:gd name="T37" fmla="*/ 187 h 412"/>
              <a:gd name="T38" fmla="*/ 222 w 412"/>
              <a:gd name="T39" fmla="*/ 138 h 412"/>
              <a:gd name="T40" fmla="*/ 260 w 412"/>
              <a:gd name="T41" fmla="*/ 138 h 412"/>
              <a:gd name="T42" fmla="*/ 328 w 412"/>
              <a:gd name="T43" fmla="*/ 2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2" h="412">
                <a:moveTo>
                  <a:pt x="206" y="0"/>
                </a:moveTo>
                <a:cubicBezTo>
                  <a:pt x="92" y="0"/>
                  <a:pt x="0" y="92"/>
                  <a:pt x="0" y="206"/>
                </a:cubicBezTo>
                <a:cubicBezTo>
                  <a:pt x="0" y="319"/>
                  <a:pt x="92" y="412"/>
                  <a:pt x="206" y="412"/>
                </a:cubicBezTo>
                <a:cubicBezTo>
                  <a:pt x="320" y="412"/>
                  <a:pt x="412" y="319"/>
                  <a:pt x="412" y="206"/>
                </a:cubicBezTo>
                <a:cubicBezTo>
                  <a:pt x="412" y="92"/>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328" y="206"/>
                </a:moveTo>
                <a:cubicBezTo>
                  <a:pt x="260" y="274"/>
                  <a:pt x="260" y="274"/>
                  <a:pt x="260" y="274"/>
                </a:cubicBezTo>
                <a:cubicBezTo>
                  <a:pt x="222" y="274"/>
                  <a:pt x="222" y="274"/>
                  <a:pt x="222" y="274"/>
                </a:cubicBezTo>
                <a:cubicBezTo>
                  <a:pt x="271" y="225"/>
                  <a:pt x="271" y="225"/>
                  <a:pt x="271" y="225"/>
                </a:cubicBezTo>
                <a:cubicBezTo>
                  <a:pt x="90" y="225"/>
                  <a:pt x="90" y="225"/>
                  <a:pt x="90" y="225"/>
                </a:cubicBezTo>
                <a:cubicBezTo>
                  <a:pt x="90" y="218"/>
                  <a:pt x="90" y="218"/>
                  <a:pt x="90" y="218"/>
                </a:cubicBezTo>
                <a:cubicBezTo>
                  <a:pt x="90" y="194"/>
                  <a:pt x="90" y="194"/>
                  <a:pt x="90" y="194"/>
                </a:cubicBezTo>
                <a:cubicBezTo>
                  <a:pt x="90" y="187"/>
                  <a:pt x="90" y="187"/>
                  <a:pt x="90" y="187"/>
                </a:cubicBezTo>
                <a:cubicBezTo>
                  <a:pt x="271" y="187"/>
                  <a:pt x="271" y="187"/>
                  <a:pt x="271" y="187"/>
                </a:cubicBezTo>
                <a:cubicBezTo>
                  <a:pt x="222" y="138"/>
                  <a:pt x="222" y="138"/>
                  <a:pt x="222" y="138"/>
                </a:cubicBezTo>
                <a:cubicBezTo>
                  <a:pt x="260" y="138"/>
                  <a:pt x="260" y="138"/>
                  <a:pt x="260" y="138"/>
                </a:cubicBezTo>
                <a:lnTo>
                  <a:pt x="328" y="206"/>
                </a:lnTo>
                <a:close/>
              </a:path>
            </a:pathLst>
          </a:custGeom>
          <a:solidFill>
            <a:schemeClr val="bg1"/>
          </a:solidFill>
          <a:ln>
            <a:noFill/>
          </a:ln>
        </p:spPr>
        <p:txBody>
          <a:bodyPr vert="horz" wrap="square" lIns="91332" tIns="45667" rIns="91332" bIns="45667" numCol="1" anchor="t" anchorCtr="0" compatLnSpc="1"/>
          <a:lstStyle/>
          <a:p>
            <a:endParaRPr lang="en-US">
              <a:solidFill>
                <a:srgbClr val="000000"/>
              </a:solidFill>
            </a:endParaRPr>
          </a:p>
        </p:txBody>
      </p:sp>
    </p:spTree>
    <p:extLst>
      <p:ext uri="{BB962C8B-B14F-4D97-AF65-F5344CB8AC3E}">
        <p14:creationId xmlns:p14="http://schemas.microsoft.com/office/powerpoint/2010/main" val="1799172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With Backgroun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9"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4"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Only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10" name="Footer Placeholder 9"/>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2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9"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1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4170001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Only - With Backgroun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9"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4"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Tree>
    <p:extLst>
      <p:ext uri="{BB962C8B-B14F-4D97-AF65-F5344CB8AC3E}">
        <p14:creationId xmlns:p14="http://schemas.microsoft.com/office/powerpoint/2010/main" val="233419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No Background">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17"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
        <p:nvSpPr>
          <p:cNvPr id="22" name="Content Placeholder 2"/>
          <p:cNvSpPr>
            <a:spLocks noGrp="1"/>
          </p:cNvSpPr>
          <p:nvPr>
            <p:ph sz="half" idx="1" hasCustomPrompt="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3066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a:xfrm>
            <a:off x="548641" y="6466260"/>
            <a:ext cx="3206237" cy="169277"/>
          </a:xfrm>
        </p:spPr>
        <p:txBody>
          <a:body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6" name="Content Placeholder 2"/>
          <p:cNvSpPr>
            <a:spLocks noGrp="1"/>
          </p:cNvSpPr>
          <p:nvPr>
            <p:ph sz="half" idx="1" hasCustomPrompt="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0776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22" name="Content Placeholder 2"/>
          <p:cNvSpPr>
            <a:spLocks noGrp="1"/>
          </p:cNvSpPr>
          <p:nvPr>
            <p:ph sz="half" idx="1" hasCustomPrompt="1"/>
          </p:nvPr>
        </p:nvSpPr>
        <p:spPr bwMode="gray">
          <a:xfrm>
            <a:off x="548640" y="1591057"/>
            <a:ext cx="11073384" cy="4798203"/>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2"/>
          <p:cNvSpPr>
            <a:spLocks noGrp="1"/>
          </p:cNvSpPr>
          <p:nvPr>
            <p:ph type="body" idx="10" hasCustomPrompt="1"/>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916" indent="0">
              <a:buNone/>
              <a:defRPr sz="2700" b="1"/>
            </a:lvl2pPr>
            <a:lvl3pPr marL="1217832" indent="0">
              <a:buNone/>
              <a:defRPr sz="2400" b="1"/>
            </a:lvl3pPr>
            <a:lvl4pPr marL="1826112" indent="0">
              <a:buNone/>
              <a:defRPr sz="2100" b="1"/>
            </a:lvl4pPr>
            <a:lvl5pPr marL="2435024" indent="0">
              <a:buNone/>
              <a:defRPr sz="2100" b="1"/>
            </a:lvl5pPr>
            <a:lvl6pPr marL="3043927" indent="0">
              <a:buNone/>
              <a:defRPr sz="2100" b="1"/>
            </a:lvl6pPr>
            <a:lvl7pPr marL="3652859" indent="0">
              <a:buNone/>
              <a:defRPr sz="2100" b="1"/>
            </a:lvl7pPr>
            <a:lvl8pPr marL="4261763" indent="0">
              <a:buNone/>
              <a:defRPr sz="2100" b="1"/>
            </a:lvl8pPr>
            <a:lvl9pPr marL="4870663" indent="0">
              <a:buNone/>
              <a:defRPr sz="2100" b="1"/>
            </a:lvl9pPr>
          </a:lstStyle>
          <a:p>
            <a:pPr lvl="0"/>
            <a:r>
              <a:rPr lang="en-US" smtClean="0"/>
              <a:t>Click to edit Master text styles</a:t>
            </a:r>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4" name="Rectangle 13"/>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2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368081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with Subtitle Content - With Background">
    <p:bg>
      <p:bgPr>
        <a:solidFill>
          <a:schemeClr val="bg1"/>
        </a:solidFill>
        <a:effectLst/>
      </p:bgPr>
    </p:bg>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9" name="Text Placeholder 2"/>
          <p:cNvSpPr>
            <a:spLocks noGrp="1"/>
          </p:cNvSpPr>
          <p:nvPr>
            <p:ph type="body" idx="10" hasCustomPrompt="1"/>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916" indent="0">
              <a:buNone/>
              <a:defRPr sz="2700" b="1"/>
            </a:lvl2pPr>
            <a:lvl3pPr marL="1217832" indent="0">
              <a:buNone/>
              <a:defRPr sz="2400" b="1"/>
            </a:lvl3pPr>
            <a:lvl4pPr marL="1826112" indent="0">
              <a:buNone/>
              <a:defRPr sz="2100" b="1"/>
            </a:lvl4pPr>
            <a:lvl5pPr marL="2435024" indent="0">
              <a:buNone/>
              <a:defRPr sz="2100" b="1"/>
            </a:lvl5pPr>
            <a:lvl6pPr marL="3043927" indent="0">
              <a:buNone/>
              <a:defRPr sz="2100" b="1"/>
            </a:lvl6pPr>
            <a:lvl7pPr marL="3652859" indent="0">
              <a:buNone/>
              <a:defRPr sz="2100" b="1"/>
            </a:lvl7pPr>
            <a:lvl8pPr marL="4261763" indent="0">
              <a:buNone/>
              <a:defRPr sz="2100" b="1"/>
            </a:lvl8pPr>
            <a:lvl9pPr marL="4870663" indent="0">
              <a:buNone/>
              <a:defRPr sz="2100" b="1"/>
            </a:lvl9pPr>
          </a:lstStyle>
          <a:p>
            <a:pPr lvl="0"/>
            <a:r>
              <a:rPr lang="en-US" smtClean="0"/>
              <a:t>Click to edit Master text styles</a:t>
            </a:r>
          </a:p>
        </p:txBody>
      </p:sp>
      <p:sp>
        <p:nvSpPr>
          <p:cNvPr id="21" name="Content Placeholder 2"/>
          <p:cNvSpPr>
            <a:spLocks noGrp="1"/>
          </p:cNvSpPr>
          <p:nvPr>
            <p:ph sz="half" idx="1" hasCustomPrompt="1"/>
          </p:nvPr>
        </p:nvSpPr>
        <p:spPr bwMode="gray">
          <a:xfrm>
            <a:off x="557784" y="1591057"/>
            <a:ext cx="11064241" cy="4798203"/>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1912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wo Column Slide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26" name="Footer Placeholder 25"/>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3" name="Rectangle 12"/>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14"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
        <p:nvSpPr>
          <p:cNvPr id="16" name="Content Placeholder 2"/>
          <p:cNvSpPr>
            <a:spLocks noGrp="1"/>
          </p:cNvSpPr>
          <p:nvPr>
            <p:ph sz="half" idx="1" hasCustomPrompt="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2"/>
          <p:cNvSpPr>
            <a:spLocks noGrp="1"/>
          </p:cNvSpPr>
          <p:nvPr>
            <p:ph sz="half" idx="14" hasCustomPrompt="1"/>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775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lumn Slide - With Background">
    <p:bg>
      <p:bgPr>
        <a:solidFill>
          <a:schemeClr val="bg1"/>
        </a:solidFill>
        <a:effectLst/>
      </p:bgPr>
    </p:bg>
    <p:spTree>
      <p:nvGrpSpPr>
        <p:cNvPr id="1" name=""/>
        <p:cNvGrpSpPr/>
        <p:nvPr/>
      </p:nvGrpSpPr>
      <p:grpSpPr>
        <a:xfrm>
          <a:off x="0" y="0"/>
          <a:ext cx="0" cy="0"/>
          <a:chOff x="0" y="0"/>
          <a:chExt cx="0" cy="0"/>
        </a:xfrm>
      </p:grpSpPr>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3" name="Content Placeholder 2"/>
          <p:cNvSpPr>
            <a:spLocks noGrp="1"/>
          </p:cNvSpPr>
          <p:nvPr>
            <p:ph sz="half" idx="1" hasCustomPrompt="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sz="half" idx="14" hasCustomPrompt="1"/>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09025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Title w/Image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6" name="Content Placeholder 2"/>
          <p:cNvSpPr>
            <a:spLocks noGrp="1"/>
          </p:cNvSpPr>
          <p:nvPr>
            <p:ph sz="half" idx="1" hasCustomPrompt="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hasCustomPrompt="1"/>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37380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w/Image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6" name="Content Placeholder 2"/>
          <p:cNvSpPr>
            <a:spLocks noGrp="1"/>
          </p:cNvSpPr>
          <p:nvPr>
            <p:ph sz="half" idx="1" hasCustomPrompt="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hasCustomPrompt="1"/>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5157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No Background">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17"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mtClean="0"/>
              <a:t>‹#›</a:t>
            </a:fld>
            <a:endParaRPr lang="en-US" dirty="0" smtClean="0"/>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
        <p:nvSpPr>
          <p:cNvPr id="22" name="Content Placeholder 2"/>
          <p:cNvSpPr>
            <a:spLocks noGrp="1"/>
          </p:cNvSpPr>
          <p:nvPr>
            <p:ph sz="half" idx="1" hasCustomPrompt="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Photo + Statement">
    <p:spTree>
      <p:nvGrpSpPr>
        <p:cNvPr id="1" name=""/>
        <p:cNvGrpSpPr/>
        <p:nvPr/>
      </p:nvGrpSpPr>
      <p:grpSpPr>
        <a:xfrm>
          <a:off x="0" y="0"/>
          <a:ext cx="0" cy="0"/>
          <a:chOff x="0" y="0"/>
          <a:chExt cx="0" cy="0"/>
        </a:xfrm>
      </p:grpSpPr>
      <p:sp>
        <p:nvSpPr>
          <p:cNvPr id="6" name="Picture Placeholder 8"/>
          <p:cNvSpPr>
            <a:spLocks noGrp="1"/>
          </p:cNvSpPr>
          <p:nvPr>
            <p:ph type="pic" sz="quarter" idx="16"/>
          </p:nvPr>
        </p:nvSpPr>
        <p:spPr>
          <a:xfrm>
            <a:off x="3" y="0"/>
            <a:ext cx="12188824"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15" name="Footer Placeholder 14"/>
          <p:cNvSpPr>
            <a:spLocks noGrp="1"/>
          </p:cNvSpPr>
          <p:nvPr>
            <p:ph type="ftr" sz="quarter" idx="10"/>
          </p:nvPr>
        </p:nvSpPr>
        <p:spPr/>
        <p:txBody>
          <a:bodyPr/>
          <a:lstStyle>
            <a:lvl1pPr>
              <a:defRPr>
                <a:solidFill>
                  <a:schemeClr val="bg1"/>
                </a:solidFill>
              </a:defRPr>
            </a:lvl1pPr>
          </a:lstStyle>
          <a:p>
            <a:r>
              <a:rPr lang="en-US" sz="1100" smtClean="0">
                <a:solidFill>
                  <a:prstClr val="white"/>
                </a:solidFill>
                <a:cs typeface="Arial" pitchFamily="34" charset="0"/>
              </a:rPr>
              <a:t>2013 LENOVO RESTRICTED. All rights reserved.</a:t>
            </a:r>
            <a:endParaRPr lang="en-US" sz="1100" dirty="0">
              <a:solidFill>
                <a:prstClr val="white"/>
              </a:solidFill>
              <a:cs typeface="Arial" pitchFamily="34" charset="0"/>
            </a:endParaRPr>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
        <p:nvSpPr>
          <p:cNvPr id="13" name="Text Placeholder 5"/>
          <p:cNvSpPr>
            <a:spLocks noGrp="1"/>
          </p:cNvSpPr>
          <p:nvPr>
            <p:ph type="body" sz="quarter" idx="19" hasCustomPrompt="1"/>
          </p:nvPr>
        </p:nvSpPr>
        <p:spPr bwMode="invGray">
          <a:xfrm>
            <a:off x="569016" y="151556"/>
            <a:ext cx="4422615" cy="39216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14" name="Text Placeholder 3"/>
          <p:cNvSpPr>
            <a:spLocks noGrp="1"/>
          </p:cNvSpPr>
          <p:nvPr>
            <p:ph type="body" sz="quarter" idx="18" hasCustomPrompt="1"/>
          </p:nvPr>
        </p:nvSpPr>
        <p:spPr>
          <a:xfrm>
            <a:off x="2" y="3525796"/>
            <a:ext cx="7884014" cy="2290805"/>
          </a:xfrm>
          <a:prstGeom prst="rect">
            <a:avLst/>
          </a:prstGeom>
          <a:solidFill>
            <a:srgbClr val="FFFFFF">
              <a:alpha val="75000"/>
            </a:srgbClr>
          </a:solidFill>
        </p:spPr>
        <p:txBody>
          <a:bodyPr lIns="548028" tIns="182664" rIns="548028" bIns="182664" anchor="ctr">
            <a:normAutofit/>
          </a:bodyPr>
          <a:lstStyle>
            <a:lvl1pPr marL="0" indent="0">
              <a:buFont typeface="Arial" pitchFamily="34" charset="0"/>
              <a:buNone/>
              <a:defRPr sz="2700">
                <a:solidFill>
                  <a:schemeClr val="tx1"/>
                </a:solidFill>
              </a:defRPr>
            </a:lvl1pPr>
            <a:lvl2pPr marL="341252" indent="0">
              <a:buNone/>
              <a:defRPr/>
            </a:lvl2pPr>
            <a:lvl3pPr marL="678693" indent="0">
              <a:buNone/>
              <a:defRPr/>
            </a:lvl3pPr>
            <a:lvl4pPr marL="965390" indent="0">
              <a:buNone/>
              <a:defRPr/>
            </a:lvl4pPr>
            <a:lvl5pPr marL="1144881" indent="0">
              <a:buNone/>
              <a:defRPr/>
            </a:lvl5pPr>
          </a:lstStyle>
          <a:p>
            <a:pPr lvl="0"/>
            <a:r>
              <a:rPr lang="en-US" dirty="0" smtClean="0"/>
              <a:t>Click to edit text</a:t>
            </a:r>
            <a:endParaRPr lang="en-US" dirty="0"/>
          </a:p>
        </p:txBody>
      </p:sp>
    </p:spTree>
    <p:extLst>
      <p:ext uri="{BB962C8B-B14F-4D97-AF65-F5344CB8AC3E}">
        <p14:creationId xmlns:p14="http://schemas.microsoft.com/office/powerpoint/2010/main" val="3003815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ote Layout - Sapphire">
    <p:bg>
      <p:bgPr>
        <a:solidFill>
          <a:schemeClr val="bg1"/>
        </a:solidFill>
        <a:effectLst/>
      </p:bgPr>
    </p:bg>
    <p:spTree>
      <p:nvGrpSpPr>
        <p:cNvPr id="1" name=""/>
        <p:cNvGrpSpPr/>
        <p:nvPr/>
      </p:nvGrpSpPr>
      <p:grpSpPr>
        <a:xfrm>
          <a:off x="0" y="0"/>
          <a:ext cx="0" cy="0"/>
          <a:chOff x="0" y="0"/>
          <a:chExt cx="0" cy="0"/>
        </a:xfrm>
      </p:grpSpPr>
      <p:sp>
        <p:nvSpPr>
          <p:cNvPr id="32" name="Rectangle 3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grpSp>
        <p:nvGrpSpPr>
          <p:cNvPr id="8" name="Group 7"/>
          <p:cNvGrpSpPr/>
          <p:nvPr userDrawn="1"/>
        </p:nvGrpSpPr>
        <p:grpSpPr bwMode="gray">
          <a:xfrm>
            <a:off x="1828206" y="993484"/>
            <a:ext cx="8535661" cy="4341743"/>
            <a:chOff x="1828170" y="1258957"/>
            <a:chExt cx="8535661" cy="4341742"/>
          </a:xfrm>
        </p:grpSpPr>
        <p:sp>
          <p:nvSpPr>
            <p:cNvPr id="9" name="Freeform 9"/>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10" name="Rounded Rectangle 9"/>
            <p:cNvSpPr/>
            <p:nvPr userDrawn="1"/>
          </p:nvSpPr>
          <p:spPr bwMode="gray">
            <a:xfrm>
              <a:off x="1828170" y="1258957"/>
              <a:ext cx="8535661" cy="3893151"/>
            </a:xfrm>
            <a:prstGeom prst="roundRect">
              <a:avLst>
                <a:gd name="adj" fmla="val 54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grpSp>
      <p:sp>
        <p:nvSpPr>
          <p:cNvPr id="15" name="Text Placeholder 107"/>
          <p:cNvSpPr>
            <a:spLocks noGrp="1"/>
          </p:cNvSpPr>
          <p:nvPr>
            <p:ph type="body" sz="quarter" idx="18" hasCustomPrompt="1"/>
          </p:nvPr>
        </p:nvSpPr>
        <p:spPr bwMode="white">
          <a:xfrm>
            <a:off x="2042663" y="1276367"/>
            <a:ext cx="8106674" cy="3242641"/>
          </a:xfrm>
          <a:prstGeom prst="rect">
            <a:avLst/>
          </a:prstGeom>
        </p:spPr>
        <p:txBody>
          <a:bodyPr lIns="91332" tIns="45667" rIns="91332" bIns="45667" anchor="ctr">
            <a:normAutofit/>
          </a:bodyPr>
          <a:lstStyle>
            <a:lvl1pPr marL="0" indent="0" algn="ctr">
              <a:buNone/>
              <a:defRPr sz="3600">
                <a:solidFill>
                  <a:schemeClr val="bg1"/>
                </a:solidFill>
              </a:defRPr>
            </a:lvl1pPr>
            <a:lvl2pPr marL="341252" indent="0" algn="ctr">
              <a:buNone/>
              <a:defRPr>
                <a:solidFill>
                  <a:schemeClr val="bg1"/>
                </a:solidFill>
              </a:defRPr>
            </a:lvl2pPr>
            <a:lvl3pPr marL="678693" indent="0" algn="ctr">
              <a:buNone/>
              <a:defRPr>
                <a:solidFill>
                  <a:schemeClr val="bg1"/>
                </a:solidFill>
              </a:defRPr>
            </a:lvl3pPr>
            <a:lvl4pPr marL="965390" indent="0" algn="ctr">
              <a:buNone/>
              <a:defRPr>
                <a:solidFill>
                  <a:schemeClr val="bg1"/>
                </a:solidFill>
              </a:defRPr>
            </a:lvl4pPr>
            <a:lvl5pPr marL="1144881" indent="0" algn="ctr">
              <a:buNone/>
              <a:defRPr>
                <a:solidFill>
                  <a:schemeClr val="bg1"/>
                </a:solidFill>
              </a:defRPr>
            </a:lvl5pPr>
          </a:lstStyle>
          <a:p>
            <a:pPr lvl="0"/>
            <a:r>
              <a:rPr lang="en-US" dirty="0" smtClean="0"/>
              <a:t>Click to edit quote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1066800" y="6013484"/>
            <a:ext cx="10058400" cy="681925"/>
          </a:xfrm>
          <a:prstGeom prst="rect">
            <a:avLst/>
          </a:prstGeom>
        </p:spPr>
      </p:pic>
      <p:sp>
        <p:nvSpPr>
          <p:cNvPr id="17" name="Text Placeholder 110"/>
          <p:cNvSpPr>
            <a:spLocks noGrp="1"/>
          </p:cNvSpPr>
          <p:nvPr>
            <p:ph type="body" sz="quarter" idx="19" hasCustomPrompt="1"/>
          </p:nvPr>
        </p:nvSpPr>
        <p:spPr>
          <a:xfrm>
            <a:off x="2042663" y="5555975"/>
            <a:ext cx="8106674" cy="876300"/>
          </a:xfrm>
          <a:prstGeom prst="rect">
            <a:avLst/>
          </a:prstGeom>
        </p:spPr>
        <p:txBody>
          <a:bodyPr lIns="91332" tIns="45667" rIns="91332" bIns="45667"/>
          <a:lstStyle>
            <a:lvl1pPr marL="0" indent="0" algn="ctr">
              <a:buNone/>
              <a:defRPr sz="2400" b="1">
                <a:solidFill>
                  <a:schemeClr val="tx1"/>
                </a:solidFill>
              </a:defRPr>
            </a:lvl1pPr>
            <a:lvl2pPr marL="341252" indent="0">
              <a:buNone/>
              <a:defRPr/>
            </a:lvl2pPr>
            <a:lvl3pPr marL="678693" indent="0">
              <a:buNone/>
              <a:defRPr/>
            </a:lvl3pPr>
            <a:lvl4pPr marL="965390" indent="0">
              <a:buNone/>
              <a:defRPr/>
            </a:lvl4pPr>
            <a:lvl5pPr marL="1144881" indent="0">
              <a:buNone/>
              <a:defRPr/>
            </a:lvl5pPr>
          </a:lstStyle>
          <a:p>
            <a:pPr lvl="0"/>
            <a:r>
              <a:rPr lang="en-US" dirty="0" smtClean="0"/>
              <a:t>Click to edit quote source</a:t>
            </a:r>
            <a:endParaRPr lang="en-US" dirty="0"/>
          </a:p>
        </p:txBody>
      </p:sp>
      <p:grpSp>
        <p:nvGrpSpPr>
          <p:cNvPr id="18" name="Group 17"/>
          <p:cNvGrpSpPr/>
          <p:nvPr userDrawn="1"/>
        </p:nvGrpSpPr>
        <p:grpSpPr>
          <a:xfrm>
            <a:off x="5800725" y="4633171"/>
            <a:ext cx="590550" cy="104775"/>
            <a:chOff x="5738813" y="4606631"/>
            <a:chExt cx="590550" cy="104775"/>
          </a:xfrm>
          <a:solidFill>
            <a:schemeClr val="accent5"/>
          </a:solidFill>
        </p:grpSpPr>
        <p:sp>
          <p:nvSpPr>
            <p:cNvPr id="19" name="Oval 18"/>
            <p:cNvSpPr/>
            <p:nvPr userDrawn="1"/>
          </p:nvSpPr>
          <p:spPr>
            <a:xfrm>
              <a:off x="5738813"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21" name="Oval 20"/>
            <p:cNvSpPr/>
            <p:nvPr userDrawn="1"/>
          </p:nvSpPr>
          <p:spPr>
            <a:xfrm>
              <a:off x="5981700"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sp>
          <p:nvSpPr>
            <p:cNvPr id="22" name="Oval 21"/>
            <p:cNvSpPr/>
            <p:nvPr userDrawn="1"/>
          </p:nvSpPr>
          <p:spPr>
            <a:xfrm>
              <a:off x="6224588"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grpSp>
      <p:grpSp>
        <p:nvGrpSpPr>
          <p:cNvPr id="23" name="Group 22"/>
          <p:cNvGrpSpPr/>
          <p:nvPr userDrawn="1"/>
        </p:nvGrpSpPr>
        <p:grpSpPr bwMode="gray">
          <a:xfrm>
            <a:off x="5853433" y="734092"/>
            <a:ext cx="485134" cy="485135"/>
            <a:chOff x="5853433" y="734066"/>
            <a:chExt cx="485134" cy="485134"/>
          </a:xfrm>
        </p:grpSpPr>
        <p:sp>
          <p:nvSpPr>
            <p:cNvPr id="24" name="Oval 23"/>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sp>
          <p:nvSpPr>
            <p:cNvPr id="25"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lstStyle/>
            <a:p>
              <a:endParaRPr lang="en-US">
                <a:solidFill>
                  <a:srgbClr val="000000"/>
                </a:solidFill>
              </a:endParaRPr>
            </a:p>
          </p:txBody>
        </p:sp>
      </p:grpSp>
      <p:sp>
        <p:nvSpPr>
          <p:cNvPr id="29" name="Rectangle 28"/>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3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485194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ntent w/Product - No Background">
    <p:bg>
      <p:bgPr>
        <a:solidFill>
          <a:schemeClr val="bg1"/>
        </a:soli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71" name="Rectangle 7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noAutofit/>
          </a:bodyPr>
          <a:lstStyle/>
          <a:p>
            <a:endParaRPr lang="en-US" dirty="0" smtClean="0">
              <a:solidFill>
                <a:prstClr val="white"/>
              </a:solidFill>
            </a:endParaRPr>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5" name="Freeform 32"/>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6" name="Freeform 33"/>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7" name="Freeform 34"/>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8" name="Freeform 35"/>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9" name="Freeform 36"/>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ln>
          </p:spPr>
          <p:txBody>
            <a:bodyPr vert="horz" wrap="square" lIns="91440" tIns="45720" rIns="91440" bIns="45720" numCol="1" anchor="t" anchorCtr="0" compatLnSpc="1"/>
            <a:lstStyle/>
            <a:p>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hasCustomPrompt="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7" name="Rectangle 6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6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69" name="Picture 6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cxnSp>
        <p:nvCxnSpPr>
          <p:cNvPr id="70" name="Straight Connector 69"/>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74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w/Product - With Background">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noAutofit/>
          </a:bodyPr>
          <a:lstStyle/>
          <a:p>
            <a:endParaRPr lang="en-US" dirty="0" smtClean="0">
              <a:solidFill>
                <a:prstClr val="white"/>
              </a:solidFill>
            </a:endParaRPr>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5" name="Freeform 32"/>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6" name="Freeform 33"/>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7" name="Freeform 34"/>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8" name="Freeform 35"/>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59" name="Freeform 36"/>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ln>
          </p:spPr>
          <p:txBody>
            <a:bodyPr vert="horz" wrap="square" lIns="91440" tIns="45720" rIns="91440" bIns="45720" numCol="1" anchor="t" anchorCtr="0" compatLnSpc="1"/>
            <a:lstStyle/>
            <a:p>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cxnSp>
        <p:nvCxnSpPr>
          <p:cNvPr id="63" name="Straight Connector 62"/>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hasCustomPrompt="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2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146622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hart Slide - No Background">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14" name="Footer Placeholder 13"/>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15" name="Rectangle 14"/>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1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
        <p:nvSpPr>
          <p:cNvPr id="9"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Tree>
    <p:extLst>
      <p:ext uri="{BB962C8B-B14F-4D97-AF65-F5344CB8AC3E}">
        <p14:creationId xmlns:p14="http://schemas.microsoft.com/office/powerpoint/2010/main" val="195018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hart Slide - With Background">
    <p:spTree>
      <p:nvGrpSpPr>
        <p:cNvPr id="1" name=""/>
        <p:cNvGrpSpPr/>
        <p:nvPr/>
      </p:nvGrpSpPr>
      <p:grpSpPr>
        <a:xfrm>
          <a:off x="0" y="0"/>
          <a:ext cx="0" cy="0"/>
          <a:chOff x="0" y="0"/>
          <a:chExt cx="0" cy="0"/>
        </a:xfrm>
      </p:grpSpPr>
      <p:sp>
        <p:nvSpPr>
          <p:cNvPr id="3"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Tree>
    <p:extLst>
      <p:ext uri="{BB962C8B-B14F-4D97-AF65-F5344CB8AC3E}">
        <p14:creationId xmlns:p14="http://schemas.microsoft.com/office/powerpoint/2010/main" val="165094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hart Slide - With Background &amp; Shelf">
    <p:spTree>
      <p:nvGrpSpPr>
        <p:cNvPr id="1" name=""/>
        <p:cNvGrpSpPr/>
        <p:nvPr/>
      </p:nvGrpSpPr>
      <p:grpSpPr>
        <a:xfrm>
          <a:off x="0" y="0"/>
          <a:ext cx="0" cy="0"/>
          <a:chOff x="0" y="0"/>
          <a:chExt cx="0" cy="0"/>
        </a:xfrm>
      </p:grpSpPr>
      <p:sp>
        <p:nvSpPr>
          <p:cNvPr id="12" name="Rectangle 1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3" name="Chart Placeholder 2"/>
          <p:cNvSpPr>
            <a:spLocks noGrp="1"/>
          </p:cNvSpPr>
          <p:nvPr>
            <p:ph type="chart" sz="quarter" idx="10" hasCustomPrompt="1"/>
          </p:nvPr>
        </p:nvSpPr>
        <p:spPr bwMode="gray">
          <a:xfrm>
            <a:off x="548641" y="1179577"/>
            <a:ext cx="11073385" cy="5209683"/>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solidFill>
                <a:srgbClr val="000000"/>
              </a:solidFill>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46304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lank Slide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6" name="Footer Placeholder 5"/>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1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58835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Slide - With Background">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Tree>
    <p:extLst>
      <p:ext uri="{BB962C8B-B14F-4D97-AF65-F5344CB8AC3E}">
        <p14:creationId xmlns:p14="http://schemas.microsoft.com/office/powerpoint/2010/main" val="253583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35" y="893"/>
            <a:ext cx="12190415" cy="6857107"/>
          </a:xfrm>
          <a:prstGeom prst="rect">
            <a:avLst/>
          </a:prstGeom>
        </p:spPr>
      </p:pic>
      <p:grpSp>
        <p:nvGrpSpPr>
          <p:cNvPr id="4" name="Group 3"/>
          <p:cNvGrpSpPr/>
          <p:nvPr userDrawn="1"/>
        </p:nvGrpSpPr>
        <p:grpSpPr bwMode="gray">
          <a:xfrm>
            <a:off x="1828206" y="1519968"/>
            <a:ext cx="8535661" cy="4341743"/>
            <a:chOff x="1828170" y="1258957"/>
            <a:chExt cx="8535661" cy="4341742"/>
          </a:xfrm>
          <a:solidFill>
            <a:schemeClr val="bg1">
              <a:lumMod val="85000"/>
            </a:schemeClr>
          </a:solidFill>
        </p:grpSpPr>
        <p:sp>
          <p:nvSpPr>
            <p:cNvPr id="5" name="Freeform 9"/>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rgbClr val="000000"/>
                </a:solidFill>
              </a:endParaRPr>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a:solidFill>
                  <a:prstClr val="white"/>
                </a:solidFill>
              </a:endParaRPr>
            </a:p>
          </p:txBody>
        </p:sp>
      </p:grpSp>
      <p:sp>
        <p:nvSpPr>
          <p:cNvPr id="2" name="Rectangle 1"/>
          <p:cNvSpPr/>
          <p:nvPr userDrawn="1"/>
        </p:nvSpPr>
        <p:spPr>
          <a:xfrm>
            <a:off x="0" y="893"/>
            <a:ext cx="12188825"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grpSp>
        <p:nvGrpSpPr>
          <p:cNvPr id="9" name="Group 8"/>
          <p:cNvGrpSpPr/>
          <p:nvPr userDrawn="1"/>
        </p:nvGrpSpPr>
        <p:grpSpPr bwMode="gray">
          <a:xfrm>
            <a:off x="5853433" y="1260581"/>
            <a:ext cx="485134" cy="485135"/>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lstStyle/>
            <a:p>
              <a:endParaRPr lang="en-US">
                <a:solidFill>
                  <a:srgbClr val="000000"/>
                </a:solidFill>
              </a:endParaRPr>
            </a:p>
          </p:txBody>
        </p:sp>
      </p:grpSp>
      <p:cxnSp>
        <p:nvCxnSpPr>
          <p:cNvPr id="12" name="Straight Connector 11"/>
          <p:cNvCxnSpPr/>
          <p:nvPr userDrawn="1"/>
        </p:nvCxnSpPr>
        <p:spPr>
          <a:xfrm>
            <a:off x="2795849" y="4437853"/>
            <a:ext cx="66003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19913" y="4738255"/>
            <a:ext cx="495217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screen"/>
            <a:srcRect/>
            <a:stretch>
              <a:fillRect/>
            </a:stretch>
          </p:blipFill>
          <p:spPr bwMode="auto">
            <a:xfrm>
              <a:off x="58707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screen"/>
            <a:srcRect/>
            <a:stretch>
              <a:fillRect/>
            </a:stretch>
          </p:blipFill>
          <p:spPr bwMode="auto">
            <a:xfrm>
              <a:off x="1300860"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screen"/>
            <a:srcRect/>
            <a:stretch>
              <a:fillRect/>
            </a:stretch>
          </p:blipFill>
          <p:spPr bwMode="auto">
            <a:xfrm>
              <a:off x="1658247"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screen"/>
            <a:srcRect/>
            <a:stretch>
              <a:fillRect/>
            </a:stretch>
          </p:blipFill>
          <p:spPr bwMode="auto">
            <a:xfrm>
              <a:off x="272842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screen"/>
            <a:srcRect/>
            <a:stretch>
              <a:fillRect/>
            </a:stretch>
          </p:blipFill>
          <p:spPr bwMode="auto">
            <a:xfrm>
              <a:off x="3442212"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screen"/>
            <a:srcRect/>
            <a:stretch>
              <a:fillRect/>
            </a:stretch>
          </p:blipFill>
          <p:spPr bwMode="auto">
            <a:xfrm>
              <a:off x="3799599"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screen"/>
            <a:srcRect/>
            <a:stretch>
              <a:fillRect/>
            </a:stretch>
          </p:blipFill>
          <p:spPr bwMode="auto">
            <a:xfrm>
              <a:off x="415698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screen"/>
            <a:srcRect/>
            <a:stretch>
              <a:fillRect/>
            </a:stretch>
          </p:blipFill>
          <p:spPr bwMode="auto">
            <a:xfrm>
              <a:off x="5583564"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screen"/>
            <a:srcRect/>
            <a:stretch>
              <a:fillRect/>
            </a:stretch>
          </p:blipFill>
          <p:spPr bwMode="auto">
            <a:xfrm>
              <a:off x="629734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screen"/>
            <a:srcRect/>
            <a:stretch>
              <a:fillRect/>
            </a:stretch>
          </p:blipFill>
          <p:spPr bwMode="auto">
            <a:xfrm>
              <a:off x="6654743" y="4917112"/>
              <a:ext cx="311886"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7" name="Picture 46"/>
              <p:cNvPicPr>
                <a:picLocks noChangeAspect="1"/>
              </p:cNvPicPr>
              <p:nvPr userDrawn="1"/>
            </p:nvPicPr>
            <p:blipFill>
              <a:blip r:embed="rId13" cstate="screen"/>
              <a:srcRect/>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5" name="Picture 9" descr="C:\Users\yhwang\Desktop\WW Design\Multimode Icons\twitter-01.png"/>
              <p:cNvPicPr>
                <a:picLocks noChangeAspect="1" noChangeArrowheads="1"/>
              </p:cNvPicPr>
              <p:nvPr userDrawn="1"/>
            </p:nvPicPr>
            <p:blipFill>
              <a:blip r:embed="rId14" cstate="screen"/>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3" name="Picture 5" descr="C:\Users\yhwang\Desktop\WW Design\Multimode Icons\globe-01.png"/>
              <p:cNvPicPr>
                <a:picLocks noChangeAspect="1" noChangeArrowheads="1"/>
              </p:cNvPicPr>
              <p:nvPr userDrawn="1"/>
            </p:nvPicPr>
            <p:blipFill>
              <a:blip r:embed="rId15" cstate="screen"/>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41" name="Picture 2" descr="C:\Users\yhwang\Desktop\WW Design\Multimode Icons\chain-01.png"/>
              <p:cNvPicPr>
                <a:picLocks noChangeAspect="1" noChangeArrowheads="1"/>
              </p:cNvPicPr>
              <p:nvPr userDrawn="1"/>
            </p:nvPicPr>
            <p:blipFill>
              <a:blip r:embed="rId16" cstate="screen"/>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9" name="Picture 38" descr="C:\Users\yhwang\Desktop\WW Design\Multimode Icons\facebook-01.png"/>
              <p:cNvPicPr>
                <a:picLocks noChangeAspect="1" noChangeArrowheads="1"/>
              </p:cNvPicPr>
              <p:nvPr userDrawn="1"/>
            </p:nvPicPr>
            <p:blipFill>
              <a:blip r:embed="rId17" cstate="screen"/>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7" name="Picture 7" descr="C:\Users\yhwang\Desktop\WW Design\Multimode Icons\server-01.png"/>
              <p:cNvPicPr>
                <a:picLocks noChangeAspect="1" noChangeArrowheads="1"/>
              </p:cNvPicPr>
              <p:nvPr userDrawn="1"/>
            </p:nvPicPr>
            <p:blipFill>
              <a:blip r:embed="rId18" cstate="screen"/>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5" name="Picture 6" descr="C:\Users\yhwang\Desktop\WW Design\Multimode Icons\network-01.png"/>
              <p:cNvPicPr>
                <a:picLocks noChangeAspect="1" noChangeArrowheads="1"/>
              </p:cNvPicPr>
              <p:nvPr userDrawn="1"/>
            </p:nvPicPr>
            <p:blipFill>
              <a:blip r:embed="rId19" cstate="screen"/>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noAutofit/>
              </a:bodyPr>
              <a:lstStyle/>
              <a:p>
                <a:endParaRPr lang="en-US" dirty="0" smtClean="0">
                  <a:solidFill>
                    <a:prstClr val="white"/>
                  </a:solidFill>
                </a:endParaRPr>
              </a:p>
            </p:txBody>
          </p:sp>
          <p:pic>
            <p:nvPicPr>
              <p:cNvPr id="33" name="Picture 8" descr="C:\Users\yhwang\Desktop\WW Design\Multimode Icons\think_light-01.png"/>
              <p:cNvPicPr>
                <a:picLocks noChangeAspect="1" noChangeArrowheads="1"/>
              </p:cNvPicPr>
              <p:nvPr userDrawn="1"/>
            </p:nvPicPr>
            <p:blipFill>
              <a:blip r:embed="rId20" cstate="screen"/>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print">
            <a:extLst>
              <a:ext uri="{28A0092B-C50C-407E-A947-70E740481C1C}">
                <a14:useLocalDpi xmlns:a14="http://schemas.microsoft.com/office/drawing/2010/main" val="0"/>
              </a:ext>
            </a:extLst>
          </a:blip>
          <a:srcRect/>
          <a:stretch>
            <a:fillRect/>
          </a:stretch>
        </p:blipFill>
        <p:spPr>
          <a:xfrm>
            <a:off x="2610188" y="2009776"/>
            <a:ext cx="6971627" cy="2231536"/>
          </a:xfrm>
          <a:prstGeom prst="rect">
            <a:avLst/>
          </a:prstGeom>
        </p:spPr>
      </p:pic>
      <p:pic>
        <p:nvPicPr>
          <p:cNvPr id="51" name="Picture 50"/>
          <p:cNvPicPr>
            <a:picLocks noChangeAspect="1"/>
          </p:cNvPicPr>
          <p:nvPr userDrawn="1"/>
        </p:nvPicPr>
        <p:blipFill>
          <a:blip r:embed="rId22" cstate="print">
            <a:extLst>
              <a:ext uri="{28A0092B-C50C-407E-A947-70E740481C1C}">
                <a14:useLocalDpi xmlns:a14="http://schemas.microsoft.com/office/drawing/2010/main" val="0"/>
              </a:ext>
            </a:extLst>
          </a:blip>
          <a:srcRect/>
          <a:stretch>
            <a:fillRect/>
          </a:stretch>
        </p:blipFill>
        <p:spPr>
          <a:xfrm rot="16200000">
            <a:off x="10583674" y="3056146"/>
            <a:ext cx="2412867" cy="803787"/>
          </a:xfrm>
          <a:prstGeom prst="rect">
            <a:avLst/>
          </a:prstGeom>
        </p:spPr>
      </p:pic>
    </p:spTree>
    <p:extLst>
      <p:ext uri="{BB962C8B-B14F-4D97-AF65-F5344CB8AC3E}">
        <p14:creationId xmlns:p14="http://schemas.microsoft.com/office/powerpoint/2010/main" val="1686670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a:xfrm>
            <a:off x="548641" y="6466260"/>
            <a:ext cx="3206237" cy="169277"/>
          </a:xfrm>
        </p:spPr>
        <p:txBody>
          <a:body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p>
        </p:txBody>
      </p:sp>
      <p:sp>
        <p:nvSpPr>
          <p:cNvPr id="16" name="Content Placeholder 2"/>
          <p:cNvSpPr>
            <a:spLocks noGrp="1"/>
          </p:cNvSpPr>
          <p:nvPr>
            <p:ph sz="half" idx="1" hasCustomPrompt="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619"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62"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619"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809" indent="0" algn="ctr">
              <a:buNone/>
              <a:defRPr>
                <a:solidFill>
                  <a:schemeClr val="tx1">
                    <a:tint val="75000"/>
                  </a:schemeClr>
                </a:solidFill>
              </a:defRPr>
            </a:lvl2pPr>
            <a:lvl3pPr marL="1217619" indent="0" algn="ctr">
              <a:buNone/>
              <a:defRPr>
                <a:solidFill>
                  <a:schemeClr val="tx1">
                    <a:tint val="75000"/>
                  </a:schemeClr>
                </a:solidFill>
              </a:defRPr>
            </a:lvl3pPr>
            <a:lvl4pPr marL="1826428" indent="0" algn="ctr">
              <a:buNone/>
              <a:defRPr>
                <a:solidFill>
                  <a:schemeClr val="tx1">
                    <a:tint val="75000"/>
                  </a:schemeClr>
                </a:solidFill>
              </a:defRPr>
            </a:lvl4pPr>
            <a:lvl5pPr marL="2435232" indent="0" algn="ctr">
              <a:buNone/>
              <a:defRPr>
                <a:solidFill>
                  <a:schemeClr val="tx1">
                    <a:tint val="75000"/>
                  </a:schemeClr>
                </a:solidFill>
              </a:defRPr>
            </a:lvl5pPr>
            <a:lvl6pPr marL="3044030" indent="0" algn="ctr">
              <a:buNone/>
              <a:defRPr>
                <a:solidFill>
                  <a:schemeClr val="tx1">
                    <a:tint val="75000"/>
                  </a:schemeClr>
                </a:solidFill>
              </a:defRPr>
            </a:lvl6pPr>
            <a:lvl7pPr marL="3652855" indent="0" algn="ctr">
              <a:buNone/>
              <a:defRPr>
                <a:solidFill>
                  <a:schemeClr val="tx1">
                    <a:tint val="75000"/>
                  </a:schemeClr>
                </a:solidFill>
              </a:defRPr>
            </a:lvl7pPr>
            <a:lvl8pPr marL="4261651" indent="0" algn="ctr">
              <a:buNone/>
              <a:defRPr>
                <a:solidFill>
                  <a:schemeClr val="tx1">
                    <a:tint val="75000"/>
                  </a:schemeClr>
                </a:solidFill>
              </a:defRPr>
            </a:lvl8pPr>
            <a:lvl9pPr marL="4870448"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sp>
        <p:nvSpPr>
          <p:cNvPr id="20" name="Rectangle 19"/>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cxnSp>
        <p:nvCxnSpPr>
          <p:cNvPr id="21" name="Straight Connector 20"/>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46"/>
            <a:ext cx="2412867" cy="803787"/>
          </a:xfrm>
          <a:prstGeom prst="rect">
            <a:avLst/>
          </a:prstGeom>
        </p:spPr>
      </p:pic>
    </p:spTree>
    <p:extLst>
      <p:ext uri="{BB962C8B-B14F-4D97-AF65-F5344CB8AC3E}">
        <p14:creationId xmlns:p14="http://schemas.microsoft.com/office/powerpoint/2010/main" val="871614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619"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619"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809" indent="0" algn="ctr">
              <a:buNone/>
              <a:defRPr>
                <a:solidFill>
                  <a:schemeClr val="tx1">
                    <a:tint val="75000"/>
                  </a:schemeClr>
                </a:solidFill>
              </a:defRPr>
            </a:lvl2pPr>
            <a:lvl3pPr marL="1217619" indent="0" algn="ctr">
              <a:buNone/>
              <a:defRPr>
                <a:solidFill>
                  <a:schemeClr val="tx1">
                    <a:tint val="75000"/>
                  </a:schemeClr>
                </a:solidFill>
              </a:defRPr>
            </a:lvl3pPr>
            <a:lvl4pPr marL="1826428" indent="0" algn="ctr">
              <a:buNone/>
              <a:defRPr>
                <a:solidFill>
                  <a:schemeClr val="tx1">
                    <a:tint val="75000"/>
                  </a:schemeClr>
                </a:solidFill>
              </a:defRPr>
            </a:lvl4pPr>
            <a:lvl5pPr marL="2435232" indent="0" algn="ctr">
              <a:buNone/>
              <a:defRPr>
                <a:solidFill>
                  <a:schemeClr val="tx1">
                    <a:tint val="75000"/>
                  </a:schemeClr>
                </a:solidFill>
              </a:defRPr>
            </a:lvl5pPr>
            <a:lvl6pPr marL="3044030" indent="0" algn="ctr">
              <a:buNone/>
              <a:defRPr>
                <a:solidFill>
                  <a:schemeClr val="tx1">
                    <a:tint val="75000"/>
                  </a:schemeClr>
                </a:solidFill>
              </a:defRPr>
            </a:lvl6pPr>
            <a:lvl7pPr marL="3652855" indent="0" algn="ctr">
              <a:buNone/>
              <a:defRPr>
                <a:solidFill>
                  <a:schemeClr val="tx1">
                    <a:tint val="75000"/>
                  </a:schemeClr>
                </a:solidFill>
              </a:defRPr>
            </a:lvl7pPr>
            <a:lvl8pPr marL="4261651" indent="0" algn="ctr">
              <a:buNone/>
              <a:defRPr>
                <a:solidFill>
                  <a:schemeClr val="tx1">
                    <a:tint val="75000"/>
                  </a:schemeClr>
                </a:solidFill>
              </a:defRPr>
            </a:lvl8pPr>
            <a:lvl9pPr marL="4870448"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46"/>
            <a:ext cx="2412867" cy="803787"/>
          </a:xfrm>
          <a:prstGeom prst="rect">
            <a:avLst/>
          </a:prstGeom>
        </p:spPr>
      </p:pic>
      <p:sp>
        <p:nvSpPr>
          <p:cNvPr id="66" name="Picture Placeholder 4"/>
          <p:cNvSpPr>
            <a:spLocks noGrp="1"/>
          </p:cNvSpPr>
          <p:nvPr>
            <p:ph type="pic" sz="quarter" idx="12"/>
          </p:nvPr>
        </p:nvSpPr>
        <p:spPr>
          <a:xfrm>
            <a:off x="9815154" y="3464892"/>
            <a:ext cx="1200545" cy="1199183"/>
          </a:xfrm>
          <a:prstGeom prst="rect">
            <a:avLst/>
          </a:prstGeom>
          <a:ln w="38100">
            <a:noFill/>
          </a:ln>
          <a:effectLst/>
        </p:spPr>
        <p:txBody>
          <a:bodyPr lIns="91332" tIns="45667" rIns="91332" bIns="45667"/>
          <a:lstStyle>
            <a:lvl1pPr>
              <a:defRPr sz="1100"/>
            </a:lvl1pPr>
          </a:lstStyle>
          <a:p>
            <a:pPr marL="0" marR="0" lvl="0" indent="0" defTabSz="913373"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ysClr val="windowText" lastClr="000000"/>
              </a:solidFill>
              <a:effectLst/>
              <a:uLnTx/>
              <a:uFillTx/>
            </a:endParaRPr>
          </a:p>
        </p:txBody>
      </p:sp>
      <p:sp>
        <p:nvSpPr>
          <p:cNvPr id="67" name="Text Placeholder 17"/>
          <p:cNvSpPr>
            <a:spLocks noGrp="1"/>
          </p:cNvSpPr>
          <p:nvPr>
            <p:ph type="body" sz="quarter" idx="13" hasCustomPrompt="1"/>
          </p:nvPr>
        </p:nvSpPr>
        <p:spPr>
          <a:xfrm>
            <a:off x="9158288" y="4770440"/>
            <a:ext cx="1689100" cy="198437"/>
          </a:xfrm>
          <a:prstGeom prst="rect">
            <a:avLst/>
          </a:prstGeom>
        </p:spPr>
        <p:txBody>
          <a:bodyPr lIns="0" tIns="45667" rIns="45667" bIns="45667"/>
          <a:lstStyle>
            <a:lvl1pPr marL="0" indent="0" algn="r">
              <a:buFontTx/>
              <a:buNone/>
              <a:defRPr sz="1100"/>
            </a:lvl1pPr>
            <a:lvl2pPr marL="340934" indent="0" algn="r">
              <a:buFontTx/>
              <a:buNone/>
              <a:defRPr sz="1100"/>
            </a:lvl2pPr>
            <a:lvl3pPr marL="678693" indent="0" algn="r">
              <a:buFontTx/>
              <a:buNone/>
              <a:defRPr sz="1100"/>
            </a:lvl3pPr>
            <a:lvl4pPr marL="965707" indent="0" algn="r">
              <a:buFontTx/>
              <a:buNone/>
              <a:defRPr sz="1100"/>
            </a:lvl4pPr>
            <a:lvl5pPr marL="1144881" indent="0" algn="r">
              <a:buFontTx/>
              <a:buNone/>
              <a:defRPr sz="1100"/>
            </a:lvl5pPr>
          </a:lstStyle>
          <a:p>
            <a:pPr marL="0" marR="0" lvl="0" indent="0" algn="r" defTabSz="913373"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rPr>
              <a:t>@</a:t>
            </a:r>
            <a:r>
              <a:rPr kumimoji="0" lang="en-US" sz="1100" b="0" i="0" u="none" strike="noStrike" kern="0" cap="none" spc="0" normalizeH="0" baseline="0" noProof="0" dirty="0" err="1" smtClean="0">
                <a:ln>
                  <a:noFill/>
                </a:ln>
                <a:solidFill>
                  <a:sysClr val="windowText" lastClr="000000"/>
                </a:solidFill>
                <a:effectLst/>
                <a:uLnTx/>
                <a:uFillTx/>
              </a:rPr>
              <a:t>twitterhandle</a:t>
            </a:r>
            <a:endParaRPr kumimoji="0" lang="en-US" sz="1100" b="0" i="0" u="none" strike="noStrike" kern="0" cap="none" spc="0" normalizeH="0" baseline="0" noProof="0" dirty="0">
              <a:ln>
                <a:noFill/>
              </a:ln>
              <a:solidFill>
                <a:sysClr val="windowText" lastClr="000000"/>
              </a:solidFill>
              <a:effectLst/>
              <a:uLnTx/>
              <a:uFillTx/>
            </a:endParaRPr>
          </a:p>
        </p:txBody>
      </p:sp>
      <p:grpSp>
        <p:nvGrpSpPr>
          <p:cNvPr id="68" name="Group 67"/>
          <p:cNvGrpSpPr/>
          <p:nvPr userDrawn="1"/>
        </p:nvGrpSpPr>
        <p:grpSpPr>
          <a:xfrm>
            <a:off x="9815154" y="4664474"/>
            <a:ext cx="1200545" cy="305127"/>
            <a:chOff x="9815120" y="4664439"/>
            <a:chExt cx="1200544" cy="305126"/>
          </a:xfrm>
          <a:solidFill>
            <a:srgbClr val="4AC0E0"/>
          </a:solidFill>
        </p:grpSpPr>
        <p:sp>
          <p:nvSpPr>
            <p:cNvPr id="69" name="Rectangle 68"/>
            <p:cNvSpPr/>
            <p:nvPr userDrawn="1"/>
          </p:nvSpPr>
          <p:spPr bwMode="black">
            <a:xfrm>
              <a:off x="9815120" y="4664439"/>
              <a:ext cx="1200544" cy="106726"/>
            </a:xfrm>
            <a:prstGeom prst="rect">
              <a:avLst/>
            </a:prstGeom>
            <a:grpFill/>
            <a:ln w="10795" cap="flat" cmpd="sng" algn="ctr">
              <a:noFill/>
              <a:prstDash val="solid"/>
            </a:ln>
            <a:effectLst/>
          </p:spPr>
          <p:txBody>
            <a:bodyPr rtlCol="0" anchor="ctr"/>
            <a:lstStyle/>
            <a:p>
              <a:pPr algn="ctr" defTabSz="913373">
                <a:defRPr/>
              </a:pPr>
              <a:endParaRPr lang="en-US" sz="1900" kern="0">
                <a:solidFill>
                  <a:sysClr val="window" lastClr="FFFFFF"/>
                </a:solidFill>
              </a:endParaRPr>
            </a:p>
          </p:txBody>
        </p:sp>
        <p:sp>
          <p:nvSpPr>
            <p:cNvPr id="70" name="Rectangle 45"/>
            <p:cNvSpPr/>
            <p:nvPr userDrawn="1"/>
          </p:nvSpPr>
          <p:spPr bwMode="black">
            <a:xfrm>
              <a:off x="10853530" y="4771165"/>
              <a:ext cx="162133" cy="198400"/>
            </a:xfrm>
            <a:custGeom>
              <a:avLst/>
              <a:gdLst>
                <a:gd name="connsiteX0" fmla="*/ 0 w 1200544"/>
                <a:gd name="connsiteY0" fmla="*/ 0 h 106726"/>
                <a:gd name="connsiteX1" fmla="*/ 1200544 w 1200544"/>
                <a:gd name="connsiteY1" fmla="*/ 0 h 106726"/>
                <a:gd name="connsiteX2" fmla="*/ 1200544 w 1200544"/>
                <a:gd name="connsiteY2" fmla="*/ 106726 h 106726"/>
                <a:gd name="connsiteX3" fmla="*/ 0 w 1200544"/>
                <a:gd name="connsiteY3" fmla="*/ 106726 h 106726"/>
                <a:gd name="connsiteX4" fmla="*/ 0 w 1200544"/>
                <a:gd name="connsiteY4" fmla="*/ 0 h 106726"/>
                <a:gd name="connsiteX0" fmla="*/ 0 w 1200544"/>
                <a:gd name="connsiteY0" fmla="*/ 0 h 106726"/>
                <a:gd name="connsiteX1" fmla="*/ 1200544 w 1200544"/>
                <a:gd name="connsiteY1" fmla="*/ 0 h 106726"/>
                <a:gd name="connsiteX2" fmla="*/ 0 w 1200544"/>
                <a:gd name="connsiteY2" fmla="*/ 106726 h 106726"/>
                <a:gd name="connsiteX3" fmla="*/ 0 w 1200544"/>
                <a:gd name="connsiteY3" fmla="*/ 0 h 106726"/>
              </a:gdLst>
              <a:ahLst/>
              <a:cxnLst>
                <a:cxn ang="0">
                  <a:pos x="connsiteX0" y="connsiteY0"/>
                </a:cxn>
                <a:cxn ang="0">
                  <a:pos x="connsiteX1" y="connsiteY1"/>
                </a:cxn>
                <a:cxn ang="0">
                  <a:pos x="connsiteX2" y="connsiteY2"/>
                </a:cxn>
                <a:cxn ang="0">
                  <a:pos x="connsiteX3" y="connsiteY3"/>
                </a:cxn>
              </a:cxnLst>
              <a:rect l="l" t="t" r="r" b="b"/>
              <a:pathLst>
                <a:path w="1200544" h="106726">
                  <a:moveTo>
                    <a:pt x="0" y="0"/>
                  </a:moveTo>
                  <a:lnTo>
                    <a:pt x="1200544" y="0"/>
                  </a:lnTo>
                  <a:lnTo>
                    <a:pt x="0" y="106726"/>
                  </a:lnTo>
                  <a:lnTo>
                    <a:pt x="0" y="0"/>
                  </a:lnTo>
                  <a:close/>
                </a:path>
              </a:pathLst>
            </a:custGeom>
            <a:grpFill/>
            <a:ln w="10795" cap="flat" cmpd="sng" algn="ctr">
              <a:noFill/>
              <a:prstDash val="solid"/>
            </a:ln>
            <a:effectLst/>
          </p:spPr>
          <p:txBody>
            <a:bodyPr rtlCol="0" anchor="ctr"/>
            <a:lstStyle/>
            <a:p>
              <a:pPr algn="ctr" defTabSz="913373">
                <a:defRPr/>
              </a:pPr>
              <a:endParaRPr lang="en-US" sz="1900" kern="0">
                <a:solidFill>
                  <a:sysClr val="window" lastClr="FFFFFF"/>
                </a:solidFill>
              </a:endParaRPr>
            </a:p>
          </p:txBody>
        </p:sp>
      </p:grpSp>
      <p:sp>
        <p:nvSpPr>
          <p:cNvPr id="54" name="Rectangle 53"/>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cxnSp>
        <p:nvCxnSpPr>
          <p:cNvPr id="63" name="Straight Connector 62"/>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Tree>
    <p:extLst>
      <p:ext uri="{BB962C8B-B14F-4D97-AF65-F5344CB8AC3E}">
        <p14:creationId xmlns:p14="http://schemas.microsoft.com/office/powerpoint/2010/main" val="6514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Section Header_RED">
    <p:bg>
      <p:bgPr>
        <a:solidFill>
          <a:schemeClr val="bg2">
            <a:lumMod val="50000"/>
            <a:lumOff val="50000"/>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3" cy="6857107"/>
          </a:xfrm>
          <a:prstGeom prst="rect">
            <a:avLst/>
          </a:prstGeom>
        </p:spPr>
      </p:pic>
      <p:sp>
        <p:nvSpPr>
          <p:cNvPr id="17" name="Rectangle 16"/>
          <p:cNvSpPr/>
          <p:nvPr userDrawn="1"/>
        </p:nvSpPr>
        <p:spPr bwMode="black">
          <a:xfrm>
            <a:off x="0" y="6384668"/>
            <a:ext cx="12192000" cy="473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cxnSp>
        <p:nvCxnSpPr>
          <p:cNvPr id="18" name="Straight Connector 17"/>
          <p:cNvCxnSpPr/>
          <p:nvPr userDrawn="1"/>
        </p:nvCxnSpPr>
        <p:spPr>
          <a:xfrm>
            <a:off x="0" y="6384631"/>
            <a:ext cx="12188952" cy="0"/>
          </a:xfrm>
          <a:prstGeom prst="line">
            <a:avLst/>
          </a:prstGeom>
          <a:ln w="38100">
            <a:solidFill>
              <a:schemeClr val="bg1"/>
            </a:solidFill>
          </a:ln>
          <a:effectLst>
            <a:outerShdw blurRad="25400" dist="127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Footer Placeholder 50"/>
          <p:cNvSpPr>
            <a:spLocks noGrp="1"/>
          </p:cNvSpPr>
          <p:nvPr>
            <p:ph type="ftr" sz="quarter" idx="10"/>
          </p:nvPr>
        </p:nvSpPr>
        <p:spPr>
          <a:xfrm>
            <a:off x="548640" y="6466260"/>
            <a:ext cx="3860800" cy="169277"/>
          </a:xfrm>
        </p:spPr>
        <p:txBody>
          <a:bodyPr/>
          <a:lstStyle>
            <a:lvl1pPr>
              <a:defRPr>
                <a:solidFill>
                  <a:schemeClr val="bg1"/>
                </a:solidFill>
              </a:defRPr>
            </a:lvl1pPr>
          </a:lstStyle>
          <a:p>
            <a:r>
              <a:rPr lang="en-US" sz="1100" smtClean="0">
                <a:solidFill>
                  <a:prstClr val="white"/>
                </a:solidFill>
                <a:cs typeface="Arial" pitchFamily="34" charset="0"/>
              </a:rPr>
              <a:t>2013 LENOVO RESTRICTED. All rights reserved.</a:t>
            </a:r>
            <a:endParaRPr lang="en-US" sz="1100" dirty="0">
              <a:solidFill>
                <a:prstClr val="white"/>
              </a:solidFill>
              <a:cs typeface="Arial" pitchFamily="34" charset="0"/>
            </a:endParaRPr>
          </a:p>
        </p:txBody>
      </p:sp>
      <p:sp>
        <p:nvSpPr>
          <p:cNvPr id="46" name="Title 16"/>
          <p:cNvSpPr>
            <a:spLocks noGrp="1"/>
          </p:cNvSpPr>
          <p:nvPr>
            <p:ph type="title" hasCustomPrompt="1"/>
          </p:nvPr>
        </p:nvSpPr>
        <p:spPr bwMode="gray">
          <a:xfrm>
            <a:off x="1764792" y="1709928"/>
            <a:ext cx="9582912" cy="2852928"/>
          </a:xfrm>
          <a:prstGeom prst="rect">
            <a:avLst/>
          </a:prstGeom>
        </p:spPr>
        <p:txBody>
          <a:bodyPr lIns="0" tIns="0" rIns="0" bIns="0" anchor="b" anchorCtr="0"/>
          <a:lstStyle>
            <a:lvl1pPr marL="0" algn="l" defTabSz="1217619"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lang="en-US" dirty="0" smtClean="0"/>
              <a:t>Click to edit section header title</a:t>
            </a:r>
            <a:endParaRPr 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ltGray">
          <a:xfrm>
            <a:off x="1524" y="0"/>
            <a:ext cx="12188952" cy="711200"/>
          </a:xfrm>
          <a:prstGeom prst="rect">
            <a:avLst/>
          </a:prstGeom>
          <a:noFill/>
          <a:ln>
            <a:noFill/>
          </a:ln>
        </p:spPr>
      </p:pic>
      <p:sp>
        <p:nvSpPr>
          <p:cNvPr id="11" name="Text Placeholder 2"/>
          <p:cNvSpPr>
            <a:spLocks noGrp="1"/>
          </p:cNvSpPr>
          <p:nvPr>
            <p:ph type="body" idx="1" hasCustomPrompt="1"/>
          </p:nvPr>
        </p:nvSpPr>
        <p:spPr bwMode="white">
          <a:xfrm>
            <a:off x="1764792" y="4589465"/>
            <a:ext cx="9582659" cy="1500187"/>
          </a:xfrm>
          <a:prstGeom prst="rect">
            <a:avLst/>
          </a:prstGeom>
        </p:spPr>
        <p:txBody>
          <a:bodyPr lIns="91332" tIns="45667" rIns="91332" bIns="45667"/>
          <a:lstStyle>
            <a:lvl1pPr marL="0" indent="0">
              <a:buNone/>
              <a:defRPr sz="2400">
                <a:solidFill>
                  <a:schemeClr val="bg1"/>
                </a:solidFill>
              </a:defRPr>
            </a:lvl1pPr>
            <a:lvl2pPr marL="456661" indent="0">
              <a:buNone/>
              <a:defRPr sz="2000">
                <a:solidFill>
                  <a:schemeClr val="tx1">
                    <a:tint val="75000"/>
                  </a:schemeClr>
                </a:solidFill>
              </a:defRPr>
            </a:lvl2pPr>
            <a:lvl3pPr marL="913373" indent="0">
              <a:buNone/>
              <a:defRPr sz="1900">
                <a:solidFill>
                  <a:schemeClr val="tx1">
                    <a:tint val="75000"/>
                  </a:schemeClr>
                </a:solidFill>
              </a:defRPr>
            </a:lvl3pPr>
            <a:lvl4pPr marL="1370054" indent="0">
              <a:buNone/>
              <a:defRPr sz="1600">
                <a:solidFill>
                  <a:schemeClr val="tx1">
                    <a:tint val="75000"/>
                  </a:schemeClr>
                </a:solidFill>
              </a:defRPr>
            </a:lvl4pPr>
            <a:lvl5pPr marL="1826748" indent="0">
              <a:buNone/>
              <a:defRPr sz="1600">
                <a:solidFill>
                  <a:schemeClr val="tx1">
                    <a:tint val="75000"/>
                  </a:schemeClr>
                </a:solidFill>
              </a:defRPr>
            </a:lvl5pPr>
            <a:lvl6pPr marL="2283412" indent="0">
              <a:buNone/>
              <a:defRPr sz="1600">
                <a:solidFill>
                  <a:schemeClr val="tx1">
                    <a:tint val="75000"/>
                  </a:schemeClr>
                </a:solidFill>
              </a:defRPr>
            </a:lvl6pPr>
            <a:lvl7pPr marL="2740116" indent="0">
              <a:buNone/>
              <a:defRPr sz="1600">
                <a:solidFill>
                  <a:schemeClr val="tx1">
                    <a:tint val="75000"/>
                  </a:schemeClr>
                </a:solidFill>
              </a:defRPr>
            </a:lvl7pPr>
            <a:lvl8pPr marL="3196800" indent="0">
              <a:buNone/>
              <a:defRPr sz="1600">
                <a:solidFill>
                  <a:schemeClr val="tx1">
                    <a:tint val="75000"/>
                  </a:schemeClr>
                </a:solidFill>
              </a:defRPr>
            </a:lvl8pPr>
            <a:lvl9pPr marL="3653495" indent="0">
              <a:buNone/>
              <a:defRPr sz="1600">
                <a:solidFill>
                  <a:schemeClr val="tx1">
                    <a:tint val="75000"/>
                  </a:schemeClr>
                </a:solidFill>
              </a:defRPr>
            </a:lvl9pPr>
          </a:lstStyle>
          <a:p>
            <a:pPr lvl="0"/>
            <a:r>
              <a:rPr lang="en-US" dirty="0" smtClean="0"/>
              <a:t>Click to edit subtitle text</a:t>
            </a:r>
          </a:p>
        </p:txBody>
      </p:sp>
      <p:cxnSp>
        <p:nvCxnSpPr>
          <p:cNvPr id="12" name="Straight Connector 11"/>
          <p:cNvCxnSpPr/>
          <p:nvPr userDrawn="1"/>
        </p:nvCxnSpPr>
        <p:spPr bwMode="white">
          <a:xfrm>
            <a:off x="1651780" y="4563305"/>
            <a:ext cx="0" cy="1816895"/>
          </a:xfrm>
          <a:prstGeom prst="line">
            <a:avLst/>
          </a:prstGeom>
          <a:ln w="127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bwMode="gray">
          <a:xfrm>
            <a:off x="1592347" y="6329604"/>
            <a:ext cx="118872" cy="11887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16" name="Freeform 5"/>
          <p:cNvSpPr>
            <a:spLocks noEditPoints="1"/>
          </p:cNvSpPr>
          <p:nvPr userDrawn="1"/>
        </p:nvSpPr>
        <p:spPr bwMode="white">
          <a:xfrm>
            <a:off x="1171991" y="4087575"/>
            <a:ext cx="347589" cy="346881"/>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328 w 412"/>
              <a:gd name="T21" fmla="*/ 206 h 412"/>
              <a:gd name="T22" fmla="*/ 260 w 412"/>
              <a:gd name="T23" fmla="*/ 274 h 412"/>
              <a:gd name="T24" fmla="*/ 222 w 412"/>
              <a:gd name="T25" fmla="*/ 274 h 412"/>
              <a:gd name="T26" fmla="*/ 271 w 412"/>
              <a:gd name="T27" fmla="*/ 225 h 412"/>
              <a:gd name="T28" fmla="*/ 90 w 412"/>
              <a:gd name="T29" fmla="*/ 225 h 412"/>
              <a:gd name="T30" fmla="*/ 90 w 412"/>
              <a:gd name="T31" fmla="*/ 218 h 412"/>
              <a:gd name="T32" fmla="*/ 90 w 412"/>
              <a:gd name="T33" fmla="*/ 194 h 412"/>
              <a:gd name="T34" fmla="*/ 90 w 412"/>
              <a:gd name="T35" fmla="*/ 187 h 412"/>
              <a:gd name="T36" fmla="*/ 271 w 412"/>
              <a:gd name="T37" fmla="*/ 187 h 412"/>
              <a:gd name="T38" fmla="*/ 222 w 412"/>
              <a:gd name="T39" fmla="*/ 138 h 412"/>
              <a:gd name="T40" fmla="*/ 260 w 412"/>
              <a:gd name="T41" fmla="*/ 138 h 412"/>
              <a:gd name="T42" fmla="*/ 328 w 412"/>
              <a:gd name="T43" fmla="*/ 2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2" h="412">
                <a:moveTo>
                  <a:pt x="206" y="0"/>
                </a:moveTo>
                <a:cubicBezTo>
                  <a:pt x="92" y="0"/>
                  <a:pt x="0" y="92"/>
                  <a:pt x="0" y="206"/>
                </a:cubicBezTo>
                <a:cubicBezTo>
                  <a:pt x="0" y="319"/>
                  <a:pt x="92" y="412"/>
                  <a:pt x="206" y="412"/>
                </a:cubicBezTo>
                <a:cubicBezTo>
                  <a:pt x="320" y="412"/>
                  <a:pt x="412" y="319"/>
                  <a:pt x="412" y="206"/>
                </a:cubicBezTo>
                <a:cubicBezTo>
                  <a:pt x="412" y="92"/>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328" y="206"/>
                </a:moveTo>
                <a:cubicBezTo>
                  <a:pt x="260" y="274"/>
                  <a:pt x="260" y="274"/>
                  <a:pt x="260" y="274"/>
                </a:cubicBezTo>
                <a:cubicBezTo>
                  <a:pt x="222" y="274"/>
                  <a:pt x="222" y="274"/>
                  <a:pt x="222" y="274"/>
                </a:cubicBezTo>
                <a:cubicBezTo>
                  <a:pt x="271" y="225"/>
                  <a:pt x="271" y="225"/>
                  <a:pt x="271" y="225"/>
                </a:cubicBezTo>
                <a:cubicBezTo>
                  <a:pt x="90" y="225"/>
                  <a:pt x="90" y="225"/>
                  <a:pt x="90" y="225"/>
                </a:cubicBezTo>
                <a:cubicBezTo>
                  <a:pt x="90" y="218"/>
                  <a:pt x="90" y="218"/>
                  <a:pt x="90" y="218"/>
                </a:cubicBezTo>
                <a:cubicBezTo>
                  <a:pt x="90" y="194"/>
                  <a:pt x="90" y="194"/>
                  <a:pt x="90" y="194"/>
                </a:cubicBezTo>
                <a:cubicBezTo>
                  <a:pt x="90" y="187"/>
                  <a:pt x="90" y="187"/>
                  <a:pt x="90" y="187"/>
                </a:cubicBezTo>
                <a:cubicBezTo>
                  <a:pt x="271" y="187"/>
                  <a:pt x="271" y="187"/>
                  <a:pt x="271" y="187"/>
                </a:cubicBezTo>
                <a:cubicBezTo>
                  <a:pt x="222" y="138"/>
                  <a:pt x="222" y="138"/>
                  <a:pt x="222" y="138"/>
                </a:cubicBezTo>
                <a:cubicBezTo>
                  <a:pt x="260" y="138"/>
                  <a:pt x="260" y="138"/>
                  <a:pt x="260" y="138"/>
                </a:cubicBezTo>
                <a:lnTo>
                  <a:pt x="328" y="206"/>
                </a:lnTo>
                <a:close/>
              </a:path>
            </a:pathLst>
          </a:custGeom>
          <a:solidFill>
            <a:schemeClr val="bg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Tree>
    <p:extLst>
      <p:ext uri="{BB962C8B-B14F-4D97-AF65-F5344CB8AC3E}">
        <p14:creationId xmlns:p14="http://schemas.microsoft.com/office/powerpoint/2010/main" val="180541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Only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10" name="Footer Placeholder 9"/>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2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9"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70093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 With Backgroun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9"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4"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Tree>
    <p:extLst>
      <p:ext uri="{BB962C8B-B14F-4D97-AF65-F5344CB8AC3E}">
        <p14:creationId xmlns:p14="http://schemas.microsoft.com/office/powerpoint/2010/main" val="3203164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No Background">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7"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22"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8069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a:xfrm>
            <a:off x="548641" y="6466260"/>
            <a:ext cx="3206237" cy="169277"/>
          </a:xfrm>
        </p:spPr>
        <p:txBody>
          <a:body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6"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85340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22" name="Content Placeholder 2"/>
          <p:cNvSpPr>
            <a:spLocks noGrp="1"/>
          </p:cNvSpPr>
          <p:nvPr>
            <p:ph sz="half" idx="1"/>
          </p:nvPr>
        </p:nvSpPr>
        <p:spPr bwMode="gray">
          <a:xfrm>
            <a:off x="548640" y="1591057"/>
            <a:ext cx="11073384" cy="4798203"/>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809" indent="0">
              <a:buNone/>
              <a:defRPr sz="2700" b="1"/>
            </a:lvl2pPr>
            <a:lvl3pPr marL="1217619" indent="0">
              <a:buNone/>
              <a:defRPr sz="2400" b="1"/>
            </a:lvl3pPr>
            <a:lvl4pPr marL="1826428" indent="0">
              <a:buNone/>
              <a:defRPr sz="2100" b="1"/>
            </a:lvl4pPr>
            <a:lvl5pPr marL="2435232" indent="0">
              <a:buNone/>
              <a:defRPr sz="2100" b="1"/>
            </a:lvl5pPr>
            <a:lvl6pPr marL="3044030" indent="0">
              <a:buNone/>
              <a:defRPr sz="2100" b="1"/>
            </a:lvl6pPr>
            <a:lvl7pPr marL="3652855" indent="0">
              <a:buNone/>
              <a:defRPr sz="2100" b="1"/>
            </a:lvl7pPr>
            <a:lvl8pPr marL="4261651" indent="0">
              <a:buNone/>
              <a:defRPr sz="2100" b="1"/>
            </a:lvl8pPr>
            <a:lvl9pPr marL="4870448" indent="0">
              <a:buNone/>
              <a:defRPr sz="2100" b="1"/>
            </a:lvl9pPr>
          </a:lstStyle>
          <a:p>
            <a:pPr lvl="0"/>
            <a:r>
              <a:rPr lang="en-US" smtClean="0"/>
              <a:t>Click to edit Master text styles</a:t>
            </a:r>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4" name="Rectangle 13"/>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2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155273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with Subtitle Content - With Background">
    <p:bg>
      <p:bgPr>
        <a:solidFill>
          <a:schemeClr val="bg1"/>
        </a:solidFill>
        <a:effectLst/>
      </p:bgPr>
    </p:bg>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9" name="Text Placeholder 2"/>
          <p:cNvSpPr>
            <a:spLocks noGrp="1"/>
          </p:cNvSpPr>
          <p:nvPr>
            <p:ph type="body" idx="10"/>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809" indent="0">
              <a:buNone/>
              <a:defRPr sz="2700" b="1"/>
            </a:lvl2pPr>
            <a:lvl3pPr marL="1217619" indent="0">
              <a:buNone/>
              <a:defRPr sz="2400" b="1"/>
            </a:lvl3pPr>
            <a:lvl4pPr marL="1826428" indent="0">
              <a:buNone/>
              <a:defRPr sz="2100" b="1"/>
            </a:lvl4pPr>
            <a:lvl5pPr marL="2435232" indent="0">
              <a:buNone/>
              <a:defRPr sz="2100" b="1"/>
            </a:lvl5pPr>
            <a:lvl6pPr marL="3044030" indent="0">
              <a:buNone/>
              <a:defRPr sz="2100" b="1"/>
            </a:lvl6pPr>
            <a:lvl7pPr marL="3652855" indent="0">
              <a:buNone/>
              <a:defRPr sz="2100" b="1"/>
            </a:lvl7pPr>
            <a:lvl8pPr marL="4261651" indent="0">
              <a:buNone/>
              <a:defRPr sz="2100" b="1"/>
            </a:lvl8pPr>
            <a:lvl9pPr marL="4870448" indent="0">
              <a:buNone/>
              <a:defRPr sz="2100" b="1"/>
            </a:lvl9pPr>
          </a:lstStyle>
          <a:p>
            <a:pPr lvl="0"/>
            <a:r>
              <a:rPr lang="en-US" smtClean="0"/>
              <a:t>Click to edit Master text styles</a:t>
            </a:r>
          </a:p>
        </p:txBody>
      </p:sp>
      <p:sp>
        <p:nvSpPr>
          <p:cNvPr id="21" name="Content Placeholder 2"/>
          <p:cNvSpPr>
            <a:spLocks noGrp="1"/>
          </p:cNvSpPr>
          <p:nvPr>
            <p:ph sz="half" idx="1"/>
          </p:nvPr>
        </p:nvSpPr>
        <p:spPr bwMode="gray">
          <a:xfrm>
            <a:off x="557784" y="1591057"/>
            <a:ext cx="11064241" cy="4798203"/>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38424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wo Column Slide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26" name="Footer Placeholder 25"/>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3" name="Rectangle 12"/>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4"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16"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8227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with Subtitle Content - No Backgroun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22" name="Content Placeholder 2"/>
          <p:cNvSpPr>
            <a:spLocks noGrp="1"/>
          </p:cNvSpPr>
          <p:nvPr>
            <p:ph sz="half" idx="1" hasCustomPrompt="1"/>
          </p:nvPr>
        </p:nvSpPr>
        <p:spPr bwMode="gray">
          <a:xfrm>
            <a:off x="548640" y="1591057"/>
            <a:ext cx="11073384" cy="4798203"/>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3" name="Text Placeholder 2"/>
          <p:cNvSpPr>
            <a:spLocks noGrp="1"/>
          </p:cNvSpPr>
          <p:nvPr>
            <p:ph type="body" idx="10" hasCustomPrompt="1"/>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916" indent="0">
              <a:buNone/>
              <a:defRPr sz="2700" b="1"/>
            </a:lvl2pPr>
            <a:lvl3pPr marL="1217832" indent="0">
              <a:buNone/>
              <a:defRPr sz="2400" b="1"/>
            </a:lvl3pPr>
            <a:lvl4pPr marL="1826112" indent="0">
              <a:buNone/>
              <a:defRPr sz="2100" b="1"/>
            </a:lvl4pPr>
            <a:lvl5pPr marL="2435024" indent="0">
              <a:buNone/>
              <a:defRPr sz="2100" b="1"/>
            </a:lvl5pPr>
            <a:lvl6pPr marL="3043927" indent="0">
              <a:buNone/>
              <a:defRPr sz="2100" b="1"/>
            </a:lvl6pPr>
            <a:lvl7pPr marL="3652859" indent="0">
              <a:buNone/>
              <a:defRPr sz="2100" b="1"/>
            </a:lvl7pPr>
            <a:lvl8pPr marL="4261763" indent="0">
              <a:buNone/>
              <a:defRPr sz="2100" b="1"/>
            </a:lvl8pPr>
            <a:lvl9pPr marL="4870663" indent="0">
              <a:buNone/>
              <a:defRPr sz="2100" b="1"/>
            </a:lvl9pPr>
          </a:lstStyle>
          <a:p>
            <a:pPr lvl="0"/>
            <a:r>
              <a:rPr lang="en-US" smtClean="0"/>
              <a:t>Click to edit Master text styles</a:t>
            </a:r>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p>
        </p:txBody>
      </p:sp>
      <p:sp>
        <p:nvSpPr>
          <p:cNvPr id="14" name="Rectangle 13"/>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2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mtClean="0"/>
              <a:t>‹#›</a:t>
            </a:fld>
            <a:endParaRPr lang="en-US" dirty="0" smtClean="0"/>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Slide - With Background">
    <p:bg>
      <p:bgPr>
        <a:solidFill>
          <a:schemeClr val="bg1"/>
        </a:solidFill>
        <a:effectLst/>
      </p:bgPr>
    </p:bg>
    <p:spTree>
      <p:nvGrpSpPr>
        <p:cNvPr id="1" name=""/>
        <p:cNvGrpSpPr/>
        <p:nvPr/>
      </p:nvGrpSpPr>
      <p:grpSpPr>
        <a:xfrm>
          <a:off x="0" y="0"/>
          <a:ext cx="0" cy="0"/>
          <a:chOff x="0" y="0"/>
          <a:chExt cx="0" cy="0"/>
        </a:xfrm>
      </p:grpSpPr>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3" name="Content Placeholder 2"/>
          <p:cNvSpPr>
            <a:spLocks noGrp="1"/>
          </p:cNvSpPr>
          <p:nvPr>
            <p:ph sz="half" idx="1"/>
          </p:nvPr>
        </p:nvSpPr>
        <p:spPr bwMode="gray">
          <a:xfrm>
            <a:off x="548640" y="1179576"/>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sz="half" idx="14"/>
          </p:nvPr>
        </p:nvSpPr>
        <p:spPr bwMode="gray">
          <a:xfrm>
            <a:off x="6243066" y="1188761"/>
            <a:ext cx="537895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7433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w/Image - No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57761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w/Image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6036718"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6" name="Content Placeholder 2"/>
          <p:cNvSpPr>
            <a:spLocks noGrp="1"/>
          </p:cNvSpPr>
          <p:nvPr>
            <p:ph sz="half" idx="1"/>
          </p:nvPr>
        </p:nvSpPr>
        <p:spPr bwMode="gray">
          <a:xfrm>
            <a:off x="548640" y="1179576"/>
            <a:ext cx="6036718"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Picture Placeholder 8"/>
          <p:cNvSpPr>
            <a:spLocks noGrp="1"/>
          </p:cNvSpPr>
          <p:nvPr>
            <p:ph type="pic" sz="quarter" idx="16"/>
          </p:nvPr>
        </p:nvSpPr>
        <p:spPr>
          <a:xfrm>
            <a:off x="6835286" y="0"/>
            <a:ext cx="5353539"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7" name="Text Placeholder 5"/>
          <p:cNvSpPr>
            <a:spLocks noGrp="1"/>
          </p:cNvSpPr>
          <p:nvPr>
            <p:ph type="body" sz="quarter" idx="18"/>
          </p:nvPr>
        </p:nvSpPr>
        <p:spPr bwMode="invGray">
          <a:xfrm>
            <a:off x="6985990" y="6330347"/>
            <a:ext cx="4422615" cy="392167"/>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Tree>
    <p:extLst>
      <p:ext uri="{BB962C8B-B14F-4D97-AF65-F5344CB8AC3E}">
        <p14:creationId xmlns:p14="http://schemas.microsoft.com/office/powerpoint/2010/main" val="427504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Photo + Statement">
    <p:spTree>
      <p:nvGrpSpPr>
        <p:cNvPr id="1" name=""/>
        <p:cNvGrpSpPr/>
        <p:nvPr/>
      </p:nvGrpSpPr>
      <p:grpSpPr>
        <a:xfrm>
          <a:off x="0" y="0"/>
          <a:ext cx="0" cy="0"/>
          <a:chOff x="0" y="0"/>
          <a:chExt cx="0" cy="0"/>
        </a:xfrm>
      </p:grpSpPr>
      <p:sp>
        <p:nvSpPr>
          <p:cNvPr id="6" name="Picture Placeholder 8"/>
          <p:cNvSpPr>
            <a:spLocks noGrp="1"/>
          </p:cNvSpPr>
          <p:nvPr>
            <p:ph type="pic" sz="quarter" idx="16"/>
          </p:nvPr>
        </p:nvSpPr>
        <p:spPr>
          <a:xfrm>
            <a:off x="3" y="0"/>
            <a:ext cx="12188824" cy="6858000"/>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15" name="Footer Placeholder 14"/>
          <p:cNvSpPr>
            <a:spLocks noGrp="1"/>
          </p:cNvSpPr>
          <p:nvPr>
            <p:ph type="ftr" sz="quarter" idx="10"/>
          </p:nvPr>
        </p:nvSpPr>
        <p:spPr/>
        <p:txBody>
          <a:bodyPr/>
          <a:lstStyle>
            <a:lvl1pPr>
              <a:defRPr>
                <a:solidFill>
                  <a:schemeClr val="bg1"/>
                </a:solidFill>
              </a:defRPr>
            </a:lvl1pPr>
          </a:lstStyle>
          <a:p>
            <a:r>
              <a:rPr lang="en-US" sz="1100" smtClean="0">
                <a:solidFill>
                  <a:prstClr val="white"/>
                </a:solidFill>
                <a:cs typeface="Arial" pitchFamily="34" charset="0"/>
              </a:rPr>
              <a:t>2013 LENOVO RESTRICTED. All rights reserved.</a:t>
            </a:r>
            <a:endParaRPr lang="en-US" sz="1100" dirty="0">
              <a:solidFill>
                <a:prstClr val="white"/>
              </a:solidFill>
              <a:cs typeface="Arial" pitchFamily="34" charset="0"/>
            </a:endParaRPr>
          </a:p>
        </p:txBody>
      </p:sp>
      <p:sp>
        <p:nvSpPr>
          <p:cNvPr id="8" name="Rectangle 7"/>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9"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13" name="Text Placeholder 5"/>
          <p:cNvSpPr>
            <a:spLocks noGrp="1"/>
          </p:cNvSpPr>
          <p:nvPr>
            <p:ph type="body" sz="quarter" idx="19"/>
          </p:nvPr>
        </p:nvSpPr>
        <p:spPr bwMode="invGray">
          <a:xfrm>
            <a:off x="569016" y="151556"/>
            <a:ext cx="4422615" cy="392167"/>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p:spPr>
        <p:txBody>
          <a:bodyPr lIns="91332" tIns="45667" rIns="91332" bIns="45667"/>
          <a:lstStyle>
            <a:lvl1pPr marL="0" indent="0">
              <a:buNone/>
              <a:defRPr sz="100">
                <a:noFill/>
              </a:defRPr>
            </a:lvl1pPr>
          </a:lstStyle>
          <a:p>
            <a:pPr lvl="0"/>
            <a:r>
              <a:rPr lang="en-US" dirty="0" smtClean="0"/>
              <a:t>Click to edit Master text styles</a:t>
            </a:r>
            <a:endParaRPr lang="en-US" dirty="0"/>
          </a:p>
        </p:txBody>
      </p:sp>
      <p:sp>
        <p:nvSpPr>
          <p:cNvPr id="14" name="Text Placeholder 3"/>
          <p:cNvSpPr>
            <a:spLocks noGrp="1"/>
          </p:cNvSpPr>
          <p:nvPr>
            <p:ph type="body" sz="quarter" idx="18" hasCustomPrompt="1"/>
          </p:nvPr>
        </p:nvSpPr>
        <p:spPr>
          <a:xfrm>
            <a:off x="2" y="3525796"/>
            <a:ext cx="7884014" cy="2290805"/>
          </a:xfrm>
          <a:prstGeom prst="rect">
            <a:avLst/>
          </a:prstGeom>
          <a:solidFill>
            <a:srgbClr val="FFFFFF">
              <a:alpha val="75000"/>
            </a:srgbClr>
          </a:solidFill>
        </p:spPr>
        <p:txBody>
          <a:bodyPr lIns="548028" tIns="182664" rIns="548028" bIns="182664" anchor="ctr">
            <a:normAutofit/>
          </a:bodyPr>
          <a:lstStyle>
            <a:lvl1pPr marL="0" indent="0">
              <a:lnSpc>
                <a:spcPct val="100000"/>
              </a:lnSpc>
              <a:buFont typeface="Arial" panose="020B0604020202020204" pitchFamily="34" charset="0"/>
              <a:buNone/>
              <a:defRPr sz="2700">
                <a:solidFill>
                  <a:schemeClr val="tx1"/>
                </a:solidFill>
              </a:defRPr>
            </a:lvl1pPr>
            <a:lvl2pPr marL="340934" indent="0">
              <a:buNone/>
              <a:defRPr/>
            </a:lvl2pPr>
            <a:lvl3pPr marL="678693" indent="0">
              <a:buNone/>
              <a:defRPr/>
            </a:lvl3pPr>
            <a:lvl4pPr marL="965707" indent="0">
              <a:buNone/>
              <a:defRPr/>
            </a:lvl4pPr>
            <a:lvl5pPr marL="1144881" indent="0">
              <a:buNone/>
              <a:defRPr/>
            </a:lvl5pPr>
          </a:lstStyle>
          <a:p>
            <a:pPr lvl="0"/>
            <a:r>
              <a:rPr lang="en-US" dirty="0" smtClean="0"/>
              <a:t>Click to edit text</a:t>
            </a:r>
            <a:endParaRPr lang="en-US" dirty="0"/>
          </a:p>
        </p:txBody>
      </p:sp>
    </p:spTree>
    <p:extLst>
      <p:ext uri="{BB962C8B-B14F-4D97-AF65-F5344CB8AC3E}">
        <p14:creationId xmlns:p14="http://schemas.microsoft.com/office/powerpoint/2010/main" val="2543042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Quote Layout - Sapphire">
    <p:bg>
      <p:bgPr>
        <a:solidFill>
          <a:schemeClr val="bg1"/>
        </a:solidFill>
        <a:effectLst/>
      </p:bgPr>
    </p:bg>
    <p:spTree>
      <p:nvGrpSpPr>
        <p:cNvPr id="1" name=""/>
        <p:cNvGrpSpPr/>
        <p:nvPr/>
      </p:nvGrpSpPr>
      <p:grpSpPr>
        <a:xfrm>
          <a:off x="0" y="0"/>
          <a:ext cx="0" cy="0"/>
          <a:chOff x="0" y="0"/>
          <a:chExt cx="0" cy="0"/>
        </a:xfrm>
      </p:grpSpPr>
      <p:sp>
        <p:nvSpPr>
          <p:cNvPr id="32" name="Rectangle 3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20" name="Footer Placeholder 19"/>
          <p:cNvSpPr>
            <a:spLocks noGrp="1"/>
          </p:cNvSpPr>
          <p:nvPr>
            <p:ph type="ftr" sz="quarter" idx="13"/>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grpSp>
        <p:nvGrpSpPr>
          <p:cNvPr id="8" name="Group 7"/>
          <p:cNvGrpSpPr/>
          <p:nvPr userDrawn="1"/>
        </p:nvGrpSpPr>
        <p:grpSpPr bwMode="gray">
          <a:xfrm>
            <a:off x="1828206" y="993484"/>
            <a:ext cx="8535661" cy="4341743"/>
            <a:chOff x="1828170" y="1258957"/>
            <a:chExt cx="8535661" cy="4341742"/>
          </a:xfrm>
        </p:grpSpPr>
        <p:sp>
          <p:nvSpPr>
            <p:cNvPr id="9"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10" name="Rounded Rectangle 9"/>
            <p:cNvSpPr/>
            <p:nvPr userDrawn="1"/>
          </p:nvSpPr>
          <p:spPr bwMode="gray">
            <a:xfrm>
              <a:off x="1828170" y="1258957"/>
              <a:ext cx="8535661" cy="3893151"/>
            </a:xfrm>
            <a:prstGeom prst="roundRect">
              <a:avLst>
                <a:gd name="adj" fmla="val 543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grpSp>
      <p:sp>
        <p:nvSpPr>
          <p:cNvPr id="15" name="Text Placeholder 107"/>
          <p:cNvSpPr>
            <a:spLocks noGrp="1"/>
          </p:cNvSpPr>
          <p:nvPr>
            <p:ph type="body" sz="quarter" idx="18" hasCustomPrompt="1"/>
          </p:nvPr>
        </p:nvSpPr>
        <p:spPr bwMode="white">
          <a:xfrm>
            <a:off x="2042663" y="1276367"/>
            <a:ext cx="8106674" cy="3242641"/>
          </a:xfrm>
          <a:prstGeom prst="rect">
            <a:avLst/>
          </a:prstGeom>
        </p:spPr>
        <p:txBody>
          <a:bodyPr lIns="91332" tIns="45667" rIns="91332" bIns="45667" anchor="ctr">
            <a:normAutofit/>
          </a:bodyPr>
          <a:lstStyle>
            <a:lvl1pPr marL="0" indent="0" algn="ctr">
              <a:lnSpc>
                <a:spcPct val="100000"/>
              </a:lnSpc>
              <a:buNone/>
              <a:defRPr sz="3600">
                <a:solidFill>
                  <a:schemeClr val="bg1"/>
                </a:solidFill>
              </a:defRPr>
            </a:lvl1pPr>
            <a:lvl2pPr marL="340934" indent="0" algn="ctr">
              <a:buNone/>
              <a:defRPr>
                <a:solidFill>
                  <a:schemeClr val="bg1"/>
                </a:solidFill>
              </a:defRPr>
            </a:lvl2pPr>
            <a:lvl3pPr marL="678693" indent="0" algn="ctr">
              <a:buNone/>
              <a:defRPr>
                <a:solidFill>
                  <a:schemeClr val="bg1"/>
                </a:solidFill>
              </a:defRPr>
            </a:lvl3pPr>
            <a:lvl4pPr marL="965707" indent="0" algn="ctr">
              <a:buNone/>
              <a:defRPr>
                <a:solidFill>
                  <a:schemeClr val="bg1"/>
                </a:solidFill>
              </a:defRPr>
            </a:lvl4pPr>
            <a:lvl5pPr marL="1144881" indent="0" algn="ctr">
              <a:buNone/>
              <a:defRPr>
                <a:solidFill>
                  <a:schemeClr val="bg1"/>
                </a:solidFill>
              </a:defRPr>
            </a:lvl5pPr>
          </a:lstStyle>
          <a:p>
            <a:pPr lvl="0"/>
            <a:r>
              <a:rPr lang="en-US" dirty="0" smtClean="0"/>
              <a:t>Click to edit quote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6800" y="6013484"/>
            <a:ext cx="10058400" cy="681925"/>
          </a:xfrm>
          <a:prstGeom prst="rect">
            <a:avLst/>
          </a:prstGeom>
        </p:spPr>
      </p:pic>
      <p:sp>
        <p:nvSpPr>
          <p:cNvPr id="17" name="Text Placeholder 110"/>
          <p:cNvSpPr>
            <a:spLocks noGrp="1"/>
          </p:cNvSpPr>
          <p:nvPr>
            <p:ph type="body" sz="quarter" idx="19" hasCustomPrompt="1"/>
          </p:nvPr>
        </p:nvSpPr>
        <p:spPr>
          <a:xfrm>
            <a:off x="2042663" y="5555975"/>
            <a:ext cx="8106674" cy="876300"/>
          </a:xfrm>
          <a:prstGeom prst="rect">
            <a:avLst/>
          </a:prstGeom>
        </p:spPr>
        <p:txBody>
          <a:bodyPr lIns="91332" tIns="45667" rIns="91332" bIns="45667"/>
          <a:lstStyle>
            <a:lvl1pPr marL="0" indent="0" algn="ctr">
              <a:buNone/>
              <a:defRPr sz="2400" b="1">
                <a:solidFill>
                  <a:schemeClr val="tx1"/>
                </a:solidFill>
              </a:defRPr>
            </a:lvl1pPr>
            <a:lvl2pPr marL="340934" indent="0">
              <a:buNone/>
              <a:defRPr/>
            </a:lvl2pPr>
            <a:lvl3pPr marL="678693" indent="0">
              <a:buNone/>
              <a:defRPr/>
            </a:lvl3pPr>
            <a:lvl4pPr marL="965707" indent="0">
              <a:buNone/>
              <a:defRPr/>
            </a:lvl4pPr>
            <a:lvl5pPr marL="1144881" indent="0">
              <a:buNone/>
              <a:defRPr/>
            </a:lvl5pPr>
          </a:lstStyle>
          <a:p>
            <a:pPr lvl="0"/>
            <a:r>
              <a:rPr lang="en-US" dirty="0" smtClean="0"/>
              <a:t>Click to edit quote source</a:t>
            </a:r>
            <a:endParaRPr lang="en-US" dirty="0"/>
          </a:p>
        </p:txBody>
      </p:sp>
      <p:grpSp>
        <p:nvGrpSpPr>
          <p:cNvPr id="18" name="Group 17"/>
          <p:cNvGrpSpPr/>
          <p:nvPr userDrawn="1"/>
        </p:nvGrpSpPr>
        <p:grpSpPr>
          <a:xfrm>
            <a:off x="5800725" y="4633171"/>
            <a:ext cx="590550" cy="104775"/>
            <a:chOff x="5738813" y="4606631"/>
            <a:chExt cx="590550" cy="104775"/>
          </a:xfrm>
          <a:solidFill>
            <a:schemeClr val="accent5"/>
          </a:solidFill>
        </p:grpSpPr>
        <p:sp>
          <p:nvSpPr>
            <p:cNvPr id="19" name="Oval 18"/>
            <p:cNvSpPr/>
            <p:nvPr userDrawn="1"/>
          </p:nvSpPr>
          <p:spPr>
            <a:xfrm>
              <a:off x="5738813"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sp>
          <p:nvSpPr>
            <p:cNvPr id="21" name="Oval 20"/>
            <p:cNvSpPr/>
            <p:nvPr userDrawn="1"/>
          </p:nvSpPr>
          <p:spPr>
            <a:xfrm>
              <a:off x="5981700"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sp>
          <p:nvSpPr>
            <p:cNvPr id="22" name="Oval 21"/>
            <p:cNvSpPr/>
            <p:nvPr userDrawn="1"/>
          </p:nvSpPr>
          <p:spPr>
            <a:xfrm>
              <a:off x="6224588" y="4606631"/>
              <a:ext cx="104775" cy="10477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grpSp>
      <p:grpSp>
        <p:nvGrpSpPr>
          <p:cNvPr id="23" name="Group 22"/>
          <p:cNvGrpSpPr/>
          <p:nvPr userDrawn="1"/>
        </p:nvGrpSpPr>
        <p:grpSpPr bwMode="gray">
          <a:xfrm>
            <a:off x="5853433" y="734092"/>
            <a:ext cx="485134" cy="485135"/>
            <a:chOff x="5853433" y="734066"/>
            <a:chExt cx="485134" cy="485134"/>
          </a:xfrm>
        </p:grpSpPr>
        <p:sp>
          <p:nvSpPr>
            <p:cNvPr id="24" name="Oval 23"/>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25"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sp>
        <p:nvSpPr>
          <p:cNvPr id="29" name="Rectangle 28"/>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3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31" name="Picture 3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80189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Content w/Product - No Background">
    <p:bg>
      <p:bgPr>
        <a:solidFill>
          <a:schemeClr val="bg1"/>
        </a:solidFill>
        <a:effectLst/>
      </p:bgPr>
    </p:bg>
    <p:spTree>
      <p:nvGrpSpPr>
        <p:cNvPr id="1" name=""/>
        <p:cNvGrpSpPr/>
        <p:nvPr/>
      </p:nvGrpSpPr>
      <p:grpSpPr>
        <a:xfrm>
          <a:off x="0" y="0"/>
          <a:ext cx="0" cy="0"/>
          <a:chOff x="0" y="0"/>
          <a:chExt cx="0" cy="0"/>
        </a:xfrm>
      </p:grpSpPr>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71" name="Rectangle 7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7" name="Rectangle 6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6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69" name="Picture 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cxnSp>
        <p:nvCxnSpPr>
          <p:cNvPr id="70" name="Straight Connector 69"/>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568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w/Product - With Background">
    <p:bg>
      <p:bgPr>
        <a:solidFill>
          <a:schemeClr val="bg1"/>
        </a:solidFill>
        <a:effectLst/>
      </p:bgPr>
    </p:bg>
    <p:spTree>
      <p:nvGrpSpPr>
        <p:cNvPr id="1" name=""/>
        <p:cNvGrpSpPr/>
        <p:nvPr/>
      </p:nvGrpSpPr>
      <p:grpSpPr>
        <a:xfrm>
          <a:off x="0" y="0"/>
          <a:ext cx="0" cy="0"/>
          <a:chOff x="0" y="0"/>
          <a:chExt cx="0" cy="0"/>
        </a:xfrm>
      </p:grpSpPr>
      <p:sp>
        <p:nvSpPr>
          <p:cNvPr id="21" name="Rectangle 20"/>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48" name="Oval 47"/>
          <p:cNvSpPr/>
          <p:nvPr userDrawn="1"/>
        </p:nvSpPr>
        <p:spPr>
          <a:xfrm>
            <a:off x="5931018" y="0"/>
            <a:ext cx="6260982" cy="6858000"/>
          </a:xfrm>
          <a:prstGeom prst="ellipse">
            <a:avLst/>
          </a:prstGeom>
          <a:gradFill flip="none" rotWithShape="1">
            <a:gsLst>
              <a:gs pos="0">
                <a:srgbClr val="515151"/>
              </a:gs>
              <a:gs pos="56000">
                <a:schemeClr val="bg2">
                  <a:lumMod val="45000"/>
                  <a:lumOff val="55000"/>
                  <a:alpha val="71000"/>
                </a:schemeClr>
              </a:gs>
              <a:gs pos="100000">
                <a:schemeClr val="bg2">
                  <a:lumMod val="30000"/>
                  <a:lumOff val="70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20" name="Footer Placeholder 19"/>
          <p:cNvSpPr>
            <a:spLocks noGrp="1"/>
          </p:cNvSpPr>
          <p:nvPr>
            <p:ph type="ftr" sz="quarter" idx="13"/>
          </p:nvPr>
        </p:nvSpPr>
        <p:spPr>
          <a:xfrm>
            <a:off x="548675" y="6381621"/>
            <a:ext cx="2413343" cy="338555"/>
          </a:xfrm>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50" name="Rectangle 49"/>
          <p:cNvSpPr/>
          <p:nvPr userDrawn="1"/>
        </p:nvSpPr>
        <p:spPr bwMode="white">
          <a:xfrm>
            <a:off x="6800850" y="840981"/>
            <a:ext cx="4815286" cy="6017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grpSp>
        <p:nvGrpSpPr>
          <p:cNvPr id="51" name="Group 28"/>
          <p:cNvGrpSpPr>
            <a:grpSpLocks noChangeAspect="1"/>
          </p:cNvGrpSpPr>
          <p:nvPr userDrawn="1"/>
        </p:nvGrpSpPr>
        <p:grpSpPr bwMode="gray">
          <a:xfrm>
            <a:off x="6988336" y="6341253"/>
            <a:ext cx="4416552" cy="289611"/>
            <a:chOff x="-1225" y="1829"/>
            <a:chExt cx="10126" cy="664"/>
          </a:xfrm>
        </p:grpSpPr>
        <p:sp>
          <p:nvSpPr>
            <p:cNvPr id="52" name="Oval 29"/>
            <p:cNvSpPr>
              <a:spLocks noChangeArrowheads="1"/>
            </p:cNvSpPr>
            <p:nvPr userDrawn="1"/>
          </p:nvSpPr>
          <p:spPr bwMode="gray">
            <a:xfrm>
              <a:off x="356"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3" name="Oval 30"/>
            <p:cNvSpPr>
              <a:spLocks noChangeArrowheads="1"/>
            </p:cNvSpPr>
            <p:nvPr userDrawn="1"/>
          </p:nvSpPr>
          <p:spPr bwMode="gray">
            <a:xfrm>
              <a:off x="500" y="2283"/>
              <a:ext cx="83"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4" name="Oval 31"/>
            <p:cNvSpPr>
              <a:spLocks noChangeArrowheads="1"/>
            </p:cNvSpPr>
            <p:nvPr userDrawn="1"/>
          </p:nvSpPr>
          <p:spPr bwMode="gray">
            <a:xfrm>
              <a:off x="640" y="2283"/>
              <a:ext cx="87" cy="88"/>
            </a:xfrm>
            <a:prstGeom prst="ellipse">
              <a:avLst/>
            </a:pr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5" name="Freeform 32"/>
            <p:cNvSpPr>
              <a:spLocks/>
            </p:cNvSpPr>
            <p:nvPr userDrawn="1"/>
          </p:nvSpPr>
          <p:spPr bwMode="gray">
            <a:xfrm>
              <a:off x="8520" y="2152"/>
              <a:ext cx="274" cy="315"/>
            </a:xfrm>
            <a:custGeom>
              <a:avLst/>
              <a:gdLst>
                <a:gd name="T0" fmla="*/ 102 w 116"/>
                <a:gd name="T1" fmla="*/ 114 h 132"/>
                <a:gd name="T2" fmla="*/ 93 w 116"/>
                <a:gd name="T3" fmla="*/ 130 h 132"/>
                <a:gd name="T4" fmla="*/ 73 w 116"/>
                <a:gd name="T5" fmla="*/ 131 h 132"/>
                <a:gd name="T6" fmla="*/ 53 w 116"/>
                <a:gd name="T7" fmla="*/ 129 h 132"/>
                <a:gd name="T8" fmla="*/ 43 w 116"/>
                <a:gd name="T9" fmla="*/ 128 h 132"/>
                <a:gd name="T10" fmla="*/ 34 w 116"/>
                <a:gd name="T11" fmla="*/ 125 h 132"/>
                <a:gd name="T12" fmla="*/ 17 w 116"/>
                <a:gd name="T13" fmla="*/ 126 h 132"/>
                <a:gd name="T14" fmla="*/ 0 w 116"/>
                <a:gd name="T15" fmla="*/ 128 h 132"/>
                <a:gd name="T16" fmla="*/ 0 w 116"/>
                <a:gd name="T17" fmla="*/ 70 h 132"/>
                <a:gd name="T18" fmla="*/ 20 w 116"/>
                <a:gd name="T19" fmla="*/ 70 h 132"/>
                <a:gd name="T20" fmla="*/ 29 w 116"/>
                <a:gd name="T21" fmla="*/ 58 h 132"/>
                <a:gd name="T22" fmla="*/ 36 w 116"/>
                <a:gd name="T23" fmla="*/ 45 h 132"/>
                <a:gd name="T24" fmla="*/ 44 w 116"/>
                <a:gd name="T25" fmla="*/ 37 h 132"/>
                <a:gd name="T26" fmla="*/ 51 w 116"/>
                <a:gd name="T27" fmla="*/ 15 h 132"/>
                <a:gd name="T28" fmla="*/ 52 w 116"/>
                <a:gd name="T29" fmla="*/ 0 h 132"/>
                <a:gd name="T30" fmla="*/ 66 w 116"/>
                <a:gd name="T31" fmla="*/ 36 h 132"/>
                <a:gd name="T32" fmla="*/ 67 w 116"/>
                <a:gd name="T33" fmla="*/ 50 h 132"/>
                <a:gd name="T34" fmla="*/ 84 w 116"/>
                <a:gd name="T35" fmla="*/ 50 h 132"/>
                <a:gd name="T36" fmla="*/ 108 w 116"/>
                <a:gd name="T37" fmla="*/ 57 h 132"/>
                <a:gd name="T38" fmla="*/ 114 w 116"/>
                <a:gd name="T39" fmla="*/ 64 h 132"/>
                <a:gd name="T40" fmla="*/ 112 w 116"/>
                <a:gd name="T41" fmla="*/ 73 h 132"/>
                <a:gd name="T42" fmla="*/ 115 w 116"/>
                <a:gd name="T43" fmla="*/ 84 h 132"/>
                <a:gd name="T44" fmla="*/ 111 w 116"/>
                <a:gd name="T45" fmla="*/ 94 h 132"/>
                <a:gd name="T46" fmla="*/ 112 w 116"/>
                <a:gd name="T47" fmla="*/ 102 h 132"/>
                <a:gd name="T48" fmla="*/ 102 w 116"/>
                <a:gd name="T49" fmla="*/ 114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6" h="132">
                  <a:moveTo>
                    <a:pt x="102" y="114"/>
                  </a:moveTo>
                  <a:cubicBezTo>
                    <a:pt x="103" y="121"/>
                    <a:pt x="99" y="128"/>
                    <a:pt x="93" y="130"/>
                  </a:cubicBezTo>
                  <a:cubicBezTo>
                    <a:pt x="88" y="132"/>
                    <a:pt x="79" y="131"/>
                    <a:pt x="73" y="131"/>
                  </a:cubicBezTo>
                  <a:cubicBezTo>
                    <a:pt x="66" y="131"/>
                    <a:pt x="60" y="130"/>
                    <a:pt x="53" y="129"/>
                  </a:cubicBezTo>
                  <a:cubicBezTo>
                    <a:pt x="49" y="129"/>
                    <a:pt x="46" y="129"/>
                    <a:pt x="43" y="128"/>
                  </a:cubicBezTo>
                  <a:cubicBezTo>
                    <a:pt x="40" y="127"/>
                    <a:pt x="37" y="126"/>
                    <a:pt x="34" y="125"/>
                  </a:cubicBezTo>
                  <a:cubicBezTo>
                    <a:pt x="28" y="125"/>
                    <a:pt x="22" y="126"/>
                    <a:pt x="17" y="126"/>
                  </a:cubicBezTo>
                  <a:cubicBezTo>
                    <a:pt x="11" y="127"/>
                    <a:pt x="6" y="127"/>
                    <a:pt x="0" y="128"/>
                  </a:cubicBezTo>
                  <a:cubicBezTo>
                    <a:pt x="0" y="108"/>
                    <a:pt x="0" y="89"/>
                    <a:pt x="0" y="70"/>
                  </a:cubicBezTo>
                  <a:cubicBezTo>
                    <a:pt x="6" y="69"/>
                    <a:pt x="14" y="71"/>
                    <a:pt x="20" y="70"/>
                  </a:cubicBezTo>
                  <a:cubicBezTo>
                    <a:pt x="24" y="69"/>
                    <a:pt x="27" y="62"/>
                    <a:pt x="29" y="58"/>
                  </a:cubicBezTo>
                  <a:cubicBezTo>
                    <a:pt x="32" y="54"/>
                    <a:pt x="34" y="49"/>
                    <a:pt x="36" y="45"/>
                  </a:cubicBezTo>
                  <a:cubicBezTo>
                    <a:pt x="38" y="42"/>
                    <a:pt x="42" y="40"/>
                    <a:pt x="44" y="37"/>
                  </a:cubicBezTo>
                  <a:cubicBezTo>
                    <a:pt x="47" y="31"/>
                    <a:pt x="50" y="23"/>
                    <a:pt x="51" y="15"/>
                  </a:cubicBezTo>
                  <a:cubicBezTo>
                    <a:pt x="51" y="10"/>
                    <a:pt x="50" y="5"/>
                    <a:pt x="52" y="0"/>
                  </a:cubicBezTo>
                  <a:cubicBezTo>
                    <a:pt x="68" y="0"/>
                    <a:pt x="68" y="19"/>
                    <a:pt x="66" y="36"/>
                  </a:cubicBezTo>
                  <a:cubicBezTo>
                    <a:pt x="66" y="40"/>
                    <a:pt x="64" y="47"/>
                    <a:pt x="67" y="50"/>
                  </a:cubicBezTo>
                  <a:cubicBezTo>
                    <a:pt x="70" y="51"/>
                    <a:pt x="79" y="50"/>
                    <a:pt x="84" y="50"/>
                  </a:cubicBezTo>
                  <a:cubicBezTo>
                    <a:pt x="96" y="50"/>
                    <a:pt x="102" y="52"/>
                    <a:pt x="108" y="57"/>
                  </a:cubicBezTo>
                  <a:cubicBezTo>
                    <a:pt x="110" y="58"/>
                    <a:pt x="114" y="61"/>
                    <a:pt x="114" y="64"/>
                  </a:cubicBezTo>
                  <a:cubicBezTo>
                    <a:pt x="115" y="67"/>
                    <a:pt x="112" y="70"/>
                    <a:pt x="112" y="73"/>
                  </a:cubicBezTo>
                  <a:cubicBezTo>
                    <a:pt x="112" y="77"/>
                    <a:pt x="116" y="81"/>
                    <a:pt x="115" y="84"/>
                  </a:cubicBezTo>
                  <a:cubicBezTo>
                    <a:pt x="115" y="87"/>
                    <a:pt x="111" y="90"/>
                    <a:pt x="111" y="94"/>
                  </a:cubicBezTo>
                  <a:cubicBezTo>
                    <a:pt x="110" y="96"/>
                    <a:pt x="112" y="99"/>
                    <a:pt x="112" y="102"/>
                  </a:cubicBezTo>
                  <a:cubicBezTo>
                    <a:pt x="111" y="108"/>
                    <a:pt x="104" y="109"/>
                    <a:pt x="102" y="114"/>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6" name="Freeform 33"/>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7" name="Freeform 34"/>
            <p:cNvSpPr>
              <a:spLocks/>
            </p:cNvSpPr>
            <p:nvPr userDrawn="1"/>
          </p:nvSpPr>
          <p:spPr bwMode="gray">
            <a:xfrm>
              <a:off x="-1136" y="2183"/>
              <a:ext cx="272" cy="286"/>
            </a:xfrm>
            <a:custGeom>
              <a:avLst/>
              <a:gdLst>
                <a:gd name="T0" fmla="*/ 154 w 272"/>
                <a:gd name="T1" fmla="*/ 0 h 286"/>
                <a:gd name="T2" fmla="*/ 154 w 272"/>
                <a:gd name="T3" fmla="*/ 126 h 286"/>
                <a:gd name="T4" fmla="*/ 272 w 272"/>
                <a:gd name="T5" fmla="*/ 126 h 286"/>
                <a:gd name="T6" fmla="*/ 272 w 272"/>
                <a:gd name="T7" fmla="*/ 160 h 286"/>
                <a:gd name="T8" fmla="*/ 154 w 272"/>
                <a:gd name="T9" fmla="*/ 160 h 286"/>
                <a:gd name="T10" fmla="*/ 154 w 272"/>
                <a:gd name="T11" fmla="*/ 286 h 286"/>
                <a:gd name="T12" fmla="*/ 119 w 272"/>
                <a:gd name="T13" fmla="*/ 286 h 286"/>
                <a:gd name="T14" fmla="*/ 119 w 272"/>
                <a:gd name="T15" fmla="*/ 160 h 286"/>
                <a:gd name="T16" fmla="*/ 0 w 272"/>
                <a:gd name="T17" fmla="*/ 160 h 286"/>
                <a:gd name="T18" fmla="*/ 0 w 272"/>
                <a:gd name="T19" fmla="*/ 126 h 286"/>
                <a:gd name="T20" fmla="*/ 119 w 272"/>
                <a:gd name="T21" fmla="*/ 126 h 286"/>
                <a:gd name="T22" fmla="*/ 119 w 272"/>
                <a:gd name="T23" fmla="*/ 0 h 286"/>
                <a:gd name="T24" fmla="*/ 154 w 272"/>
                <a:gd name="T25" fmla="*/ 0 h 286"/>
                <a:gd name="T26" fmla="*/ 154 w 272"/>
                <a:gd name="T27" fmla="*/ 0 h 286"/>
                <a:gd name="T28" fmla="*/ 154 w 272"/>
                <a:gd name="T29"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2" h="286">
                  <a:moveTo>
                    <a:pt x="154" y="0"/>
                  </a:moveTo>
                  <a:lnTo>
                    <a:pt x="154" y="126"/>
                  </a:lnTo>
                  <a:lnTo>
                    <a:pt x="272" y="126"/>
                  </a:lnTo>
                  <a:lnTo>
                    <a:pt x="272" y="160"/>
                  </a:lnTo>
                  <a:lnTo>
                    <a:pt x="154" y="160"/>
                  </a:lnTo>
                  <a:lnTo>
                    <a:pt x="154" y="286"/>
                  </a:lnTo>
                  <a:lnTo>
                    <a:pt x="119" y="286"/>
                  </a:lnTo>
                  <a:lnTo>
                    <a:pt x="119" y="160"/>
                  </a:lnTo>
                  <a:lnTo>
                    <a:pt x="0" y="160"/>
                  </a:lnTo>
                  <a:lnTo>
                    <a:pt x="0" y="126"/>
                  </a:lnTo>
                  <a:lnTo>
                    <a:pt x="119" y="126"/>
                  </a:lnTo>
                  <a:lnTo>
                    <a:pt x="119" y="0"/>
                  </a:lnTo>
                  <a:lnTo>
                    <a:pt x="154" y="0"/>
                  </a:lnTo>
                  <a:lnTo>
                    <a:pt x="154" y="0"/>
                  </a:lnTo>
                  <a:lnTo>
                    <a:pt x="154" y="0"/>
                  </a:lnTo>
                  <a:close/>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8" name="Freeform 35"/>
            <p:cNvSpPr>
              <a:spLocks/>
            </p:cNvSpPr>
            <p:nvPr userDrawn="1"/>
          </p:nvSpPr>
          <p:spPr bwMode="gray">
            <a:xfrm>
              <a:off x="-441" y="2159"/>
              <a:ext cx="350" cy="334"/>
            </a:xfrm>
            <a:custGeom>
              <a:avLst/>
              <a:gdLst>
                <a:gd name="T0" fmla="*/ 126 w 148"/>
                <a:gd name="T1" fmla="*/ 97 h 140"/>
                <a:gd name="T2" fmla="*/ 111 w 148"/>
                <a:gd name="T3" fmla="*/ 104 h 140"/>
                <a:gd name="T4" fmla="*/ 43 w 148"/>
                <a:gd name="T5" fmla="*/ 72 h 140"/>
                <a:gd name="T6" fmla="*/ 43 w 148"/>
                <a:gd name="T7" fmla="*/ 71 h 140"/>
                <a:gd name="T8" fmla="*/ 113 w 148"/>
                <a:gd name="T9" fmla="*/ 39 h 140"/>
                <a:gd name="T10" fmla="*/ 126 w 148"/>
                <a:gd name="T11" fmla="*/ 43 h 140"/>
                <a:gd name="T12" fmla="*/ 148 w 148"/>
                <a:gd name="T13" fmla="*/ 21 h 140"/>
                <a:gd name="T14" fmla="*/ 126 w 148"/>
                <a:gd name="T15" fmla="*/ 0 h 140"/>
                <a:gd name="T16" fmla="*/ 105 w 148"/>
                <a:gd name="T17" fmla="*/ 21 h 140"/>
                <a:gd name="T18" fmla="*/ 105 w 148"/>
                <a:gd name="T19" fmla="*/ 26 h 140"/>
                <a:gd name="T20" fmla="*/ 39 w 148"/>
                <a:gd name="T21" fmla="*/ 57 h 140"/>
                <a:gd name="T22" fmla="*/ 22 w 148"/>
                <a:gd name="T23" fmla="*/ 49 h 140"/>
                <a:gd name="T24" fmla="*/ 0 w 148"/>
                <a:gd name="T25" fmla="*/ 70 h 140"/>
                <a:gd name="T26" fmla="*/ 22 w 148"/>
                <a:gd name="T27" fmla="*/ 92 h 140"/>
                <a:gd name="T28" fmla="*/ 37 w 148"/>
                <a:gd name="T29" fmla="*/ 85 h 140"/>
                <a:gd name="T30" fmla="*/ 105 w 148"/>
                <a:gd name="T31" fmla="*/ 117 h 140"/>
                <a:gd name="T32" fmla="*/ 105 w 148"/>
                <a:gd name="T33" fmla="*/ 119 h 140"/>
                <a:gd name="T34" fmla="*/ 126 w 148"/>
                <a:gd name="T35" fmla="*/ 140 h 140"/>
                <a:gd name="T36" fmla="*/ 148 w 148"/>
                <a:gd name="T37" fmla="*/ 119 h 140"/>
                <a:gd name="T38" fmla="*/ 126 w 148"/>
                <a:gd name="T39" fmla="*/ 97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8" h="140">
                  <a:moveTo>
                    <a:pt x="126" y="97"/>
                  </a:moveTo>
                  <a:cubicBezTo>
                    <a:pt x="120" y="97"/>
                    <a:pt x="115" y="100"/>
                    <a:pt x="111" y="104"/>
                  </a:cubicBezTo>
                  <a:cubicBezTo>
                    <a:pt x="43" y="72"/>
                    <a:pt x="43" y="72"/>
                    <a:pt x="43" y="72"/>
                  </a:cubicBezTo>
                  <a:cubicBezTo>
                    <a:pt x="43" y="72"/>
                    <a:pt x="43" y="71"/>
                    <a:pt x="43" y="71"/>
                  </a:cubicBezTo>
                  <a:cubicBezTo>
                    <a:pt x="113" y="39"/>
                    <a:pt x="113" y="39"/>
                    <a:pt x="113" y="39"/>
                  </a:cubicBezTo>
                  <a:cubicBezTo>
                    <a:pt x="117" y="41"/>
                    <a:pt x="121" y="43"/>
                    <a:pt x="126" y="43"/>
                  </a:cubicBezTo>
                  <a:cubicBezTo>
                    <a:pt x="138" y="43"/>
                    <a:pt x="148" y="33"/>
                    <a:pt x="148" y="21"/>
                  </a:cubicBezTo>
                  <a:cubicBezTo>
                    <a:pt x="148" y="9"/>
                    <a:pt x="138" y="0"/>
                    <a:pt x="126" y="0"/>
                  </a:cubicBezTo>
                  <a:cubicBezTo>
                    <a:pt x="114" y="0"/>
                    <a:pt x="105" y="9"/>
                    <a:pt x="105" y="21"/>
                  </a:cubicBezTo>
                  <a:cubicBezTo>
                    <a:pt x="105" y="23"/>
                    <a:pt x="105" y="24"/>
                    <a:pt x="105" y="26"/>
                  </a:cubicBezTo>
                  <a:cubicBezTo>
                    <a:pt x="39" y="57"/>
                    <a:pt x="39" y="57"/>
                    <a:pt x="39" y="57"/>
                  </a:cubicBezTo>
                  <a:cubicBezTo>
                    <a:pt x="35" y="52"/>
                    <a:pt x="29" y="49"/>
                    <a:pt x="22" y="49"/>
                  </a:cubicBezTo>
                  <a:cubicBezTo>
                    <a:pt x="10" y="49"/>
                    <a:pt x="0" y="58"/>
                    <a:pt x="0" y="70"/>
                  </a:cubicBezTo>
                  <a:cubicBezTo>
                    <a:pt x="0" y="82"/>
                    <a:pt x="10" y="92"/>
                    <a:pt x="22" y="92"/>
                  </a:cubicBezTo>
                  <a:cubicBezTo>
                    <a:pt x="28" y="92"/>
                    <a:pt x="33" y="89"/>
                    <a:pt x="37" y="85"/>
                  </a:cubicBezTo>
                  <a:cubicBezTo>
                    <a:pt x="105" y="117"/>
                    <a:pt x="105" y="117"/>
                    <a:pt x="105" y="117"/>
                  </a:cubicBezTo>
                  <a:cubicBezTo>
                    <a:pt x="105" y="118"/>
                    <a:pt x="105" y="118"/>
                    <a:pt x="105" y="119"/>
                  </a:cubicBezTo>
                  <a:cubicBezTo>
                    <a:pt x="105" y="131"/>
                    <a:pt x="114" y="140"/>
                    <a:pt x="126" y="140"/>
                  </a:cubicBezTo>
                  <a:cubicBezTo>
                    <a:pt x="138" y="140"/>
                    <a:pt x="148" y="131"/>
                    <a:pt x="148" y="119"/>
                  </a:cubicBezTo>
                  <a:cubicBezTo>
                    <a:pt x="148" y="107"/>
                    <a:pt x="138" y="97"/>
                    <a:pt x="126" y="97"/>
                  </a:cubicBezTo>
                </a:path>
              </a:pathLst>
            </a:custGeom>
            <a:solidFill>
              <a:srgbClr val="8D8F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59" name="Freeform 36"/>
            <p:cNvSpPr>
              <a:spLocks/>
            </p:cNvSpPr>
            <p:nvPr userDrawn="1"/>
          </p:nvSpPr>
          <p:spPr bwMode="gray">
            <a:xfrm>
              <a:off x="-1225" y="1829"/>
              <a:ext cx="1862" cy="132"/>
            </a:xfrm>
            <a:custGeom>
              <a:avLst/>
              <a:gdLst>
                <a:gd name="T0" fmla="*/ 0 w 1862"/>
                <a:gd name="T1" fmla="*/ 0 h 132"/>
                <a:gd name="T2" fmla="*/ 1862 w 1862"/>
                <a:gd name="T3" fmla="*/ 0 h 132"/>
                <a:gd name="T4" fmla="*/ 1862 w 1862"/>
                <a:gd name="T5" fmla="*/ 132 h 132"/>
                <a:gd name="T6" fmla="*/ 0 w 1862"/>
                <a:gd name="T7" fmla="*/ 132 h 132"/>
                <a:gd name="T8" fmla="*/ 0 w 1862"/>
                <a:gd name="T9" fmla="*/ 0 h 132"/>
                <a:gd name="T10" fmla="*/ 0 w 1862"/>
                <a:gd name="T11" fmla="*/ 0 h 132"/>
              </a:gdLst>
              <a:ahLst/>
              <a:cxnLst>
                <a:cxn ang="0">
                  <a:pos x="T0" y="T1"/>
                </a:cxn>
                <a:cxn ang="0">
                  <a:pos x="T2" y="T3"/>
                </a:cxn>
                <a:cxn ang="0">
                  <a:pos x="T4" y="T5"/>
                </a:cxn>
                <a:cxn ang="0">
                  <a:pos x="T6" y="T7"/>
                </a:cxn>
                <a:cxn ang="0">
                  <a:pos x="T8" y="T9"/>
                </a:cxn>
                <a:cxn ang="0">
                  <a:pos x="T10" y="T11"/>
                </a:cxn>
              </a:cxnLst>
              <a:rect l="0" t="0" r="r" b="b"/>
              <a:pathLst>
                <a:path w="1862" h="132">
                  <a:moveTo>
                    <a:pt x="0" y="0"/>
                  </a:moveTo>
                  <a:lnTo>
                    <a:pt x="1862" y="0"/>
                  </a:lnTo>
                  <a:lnTo>
                    <a:pt x="1862" y="132"/>
                  </a:lnTo>
                  <a:lnTo>
                    <a:pt x="0" y="132"/>
                  </a:lnTo>
                  <a:lnTo>
                    <a:pt x="0" y="0"/>
                  </a:lnTo>
                  <a:lnTo>
                    <a:pt x="0" y="0"/>
                  </a:lnTo>
                  <a:close/>
                </a:path>
              </a:pathLst>
            </a:custGeom>
            <a:solidFill>
              <a:srgbClr val="EE31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60" name="Rectangle 37"/>
            <p:cNvSpPr>
              <a:spLocks noChangeArrowheads="1"/>
            </p:cNvSpPr>
            <p:nvPr userDrawn="1"/>
          </p:nvSpPr>
          <p:spPr bwMode="gray">
            <a:xfrm>
              <a:off x="-1225" y="1958"/>
              <a:ext cx="10126" cy="21"/>
            </a:xfrm>
            <a:prstGeom prst="rect">
              <a:avLst/>
            </a:prstGeom>
            <a:solidFill>
              <a:srgbClr val="8D8F8E"/>
            </a:solidFill>
            <a:ln w="9525">
              <a:noFill/>
              <a:miter lim="800000"/>
              <a:headEnd/>
              <a:tailEnd/>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sp>
        <p:nvSpPr>
          <p:cNvPr id="61" name="Title 1"/>
          <p:cNvSpPr>
            <a:spLocks noGrp="1"/>
          </p:cNvSpPr>
          <p:nvPr>
            <p:ph type="title" hasCustomPrompt="1"/>
          </p:nvPr>
        </p:nvSpPr>
        <p:spPr>
          <a:xfrm>
            <a:off x="6921407" y="961122"/>
            <a:ext cx="4556458" cy="808956"/>
          </a:xfrm>
          <a:prstGeom prst="rect">
            <a:avLst/>
          </a:prstGeom>
        </p:spPr>
        <p:txBody>
          <a:bodyPr lIns="0" tIns="0" rIns="0" bIns="0">
            <a:noAutofit/>
          </a:bodyPr>
          <a:lstStyle>
            <a:lvl1pPr algn="l">
              <a:defRPr sz="2800" cap="none"/>
            </a:lvl1pPr>
          </a:lstStyle>
          <a:p>
            <a:r>
              <a:rPr lang="en-US" dirty="0" smtClean="0"/>
              <a:t>Click To Edit Product Text</a:t>
            </a:r>
            <a:endParaRPr lang="en-US" dirty="0"/>
          </a:p>
        </p:txBody>
      </p:sp>
      <p:cxnSp>
        <p:nvCxnSpPr>
          <p:cNvPr id="63" name="Straight Connector 62"/>
          <p:cNvCxnSpPr/>
          <p:nvPr userDrawn="1"/>
        </p:nvCxnSpPr>
        <p:spPr>
          <a:xfrm>
            <a:off x="6922008" y="1908191"/>
            <a:ext cx="4553712"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4" name="Picture Placeholder 186"/>
          <p:cNvSpPr>
            <a:spLocks noGrp="1"/>
          </p:cNvSpPr>
          <p:nvPr>
            <p:ph type="pic" sz="quarter" idx="15"/>
          </p:nvPr>
        </p:nvSpPr>
        <p:spPr>
          <a:xfrm>
            <a:off x="548675" y="556260"/>
            <a:ext cx="6048375" cy="5579363"/>
          </a:xfrm>
          <a:prstGeom prst="rect">
            <a:avLst/>
          </a:prstGeom>
        </p:spPr>
        <p:txBody>
          <a:bodyPr lIns="91332" tIns="45667" rIns="91332" bIns="45667" anchor="ctr"/>
          <a:lstStyle>
            <a:lvl1pPr marL="0" indent="0" algn="ctr">
              <a:buNone/>
              <a:defRPr sz="2400">
                <a:solidFill>
                  <a:schemeClr val="accent1"/>
                </a:solidFill>
              </a:defRPr>
            </a:lvl1pPr>
          </a:lstStyle>
          <a:p>
            <a:endParaRPr lang="en-US" dirty="0"/>
          </a:p>
        </p:txBody>
      </p:sp>
      <p:sp>
        <p:nvSpPr>
          <p:cNvPr id="66" name="Content Placeholder 2"/>
          <p:cNvSpPr>
            <a:spLocks noGrp="1"/>
          </p:cNvSpPr>
          <p:nvPr>
            <p:ph sz="half" idx="1"/>
          </p:nvPr>
        </p:nvSpPr>
        <p:spPr bwMode="gray">
          <a:xfrm>
            <a:off x="6922008" y="2020824"/>
            <a:ext cx="4553712" cy="4114800"/>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Rectangle 2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2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101606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Chart Slide - No Background">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14" name="Footer Placeholder 13"/>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5" name="Rectangle 14"/>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1" name="Picture 2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9"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Tree>
    <p:extLst>
      <p:ext uri="{BB962C8B-B14F-4D97-AF65-F5344CB8AC3E}">
        <p14:creationId xmlns:p14="http://schemas.microsoft.com/office/powerpoint/2010/main" val="907859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hart Slide - With Background">
    <p:spTree>
      <p:nvGrpSpPr>
        <p:cNvPr id="1" name=""/>
        <p:cNvGrpSpPr/>
        <p:nvPr/>
      </p:nvGrpSpPr>
      <p:grpSpPr>
        <a:xfrm>
          <a:off x="0" y="0"/>
          <a:ext cx="0" cy="0"/>
          <a:chOff x="0" y="0"/>
          <a:chExt cx="0" cy="0"/>
        </a:xfrm>
      </p:grpSpPr>
      <p:sp>
        <p:nvSpPr>
          <p:cNvPr id="3" name="Chart Placeholder 2"/>
          <p:cNvSpPr>
            <a:spLocks noGrp="1"/>
          </p:cNvSpPr>
          <p:nvPr>
            <p:ph type="chart" sz="quarter" idx="10" hasCustomPrompt="1"/>
          </p:nvPr>
        </p:nvSpPr>
        <p:spPr bwMode="gray">
          <a:xfrm>
            <a:off x="548641" y="1179577"/>
            <a:ext cx="11073385" cy="5212835"/>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Tree>
    <p:extLst>
      <p:ext uri="{BB962C8B-B14F-4D97-AF65-F5344CB8AC3E}">
        <p14:creationId xmlns:p14="http://schemas.microsoft.com/office/powerpoint/2010/main" val="109981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hart Slide - With Background &amp; Shelf">
    <p:spTree>
      <p:nvGrpSpPr>
        <p:cNvPr id="1" name=""/>
        <p:cNvGrpSpPr/>
        <p:nvPr/>
      </p:nvGrpSpPr>
      <p:grpSpPr>
        <a:xfrm>
          <a:off x="0" y="0"/>
          <a:ext cx="0" cy="0"/>
          <a:chOff x="0" y="0"/>
          <a:chExt cx="0" cy="0"/>
        </a:xfrm>
      </p:grpSpPr>
      <p:sp>
        <p:nvSpPr>
          <p:cNvPr id="12" name="Rectangle 11"/>
          <p:cNvSpPr/>
          <p:nvPr userDrawn="1"/>
        </p:nvSpPr>
        <p:spPr>
          <a:xfrm>
            <a:off x="0" y="4639112"/>
            <a:ext cx="12188825" cy="2219160"/>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3" name="Chart Placeholder 2"/>
          <p:cNvSpPr>
            <a:spLocks noGrp="1"/>
          </p:cNvSpPr>
          <p:nvPr>
            <p:ph type="chart" sz="quarter" idx="10" hasCustomPrompt="1"/>
          </p:nvPr>
        </p:nvSpPr>
        <p:spPr bwMode="gray">
          <a:xfrm>
            <a:off x="548641" y="1179577"/>
            <a:ext cx="11073385" cy="5209683"/>
          </a:xfrm>
          <a:prstGeom prst="rect">
            <a:avLst/>
          </a:prstGeom>
        </p:spPr>
        <p:txBody>
          <a:bodyPr lIns="121755" tIns="852320" rIns="121755" bIns="60877" anchor="ctr" anchorCtr="0"/>
          <a:lstStyle>
            <a:lvl1pPr marL="0" indent="0" algn="ctr">
              <a:buFontTx/>
              <a:buNone/>
              <a:defRPr sz="2400" baseline="0">
                <a:solidFill>
                  <a:schemeClr val="bg2"/>
                </a:solidFill>
              </a:defRPr>
            </a:lvl1pPr>
          </a:lstStyle>
          <a:p>
            <a:r>
              <a:rPr lang="en-US" dirty="0" smtClean="0"/>
              <a:t>Click icon to create chart</a:t>
            </a:r>
            <a:endParaRPr lang="en-US" dirty="0"/>
          </a:p>
        </p:txBody>
      </p:sp>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3116973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Subtitle Content - With Background">
    <p:bg>
      <p:bgPr>
        <a:solidFill>
          <a:schemeClr val="bg1"/>
        </a:solidFill>
        <a:effectLst/>
      </p:bgPr>
    </p:bg>
    <p:spTree>
      <p:nvGrpSpPr>
        <p:cNvPr id="1" name=""/>
        <p:cNvGrpSpPr/>
        <p:nvPr/>
      </p:nvGrpSpPr>
      <p:grpSpPr>
        <a:xfrm>
          <a:off x="0" y="0"/>
          <a:ext cx="0" cy="0"/>
          <a:chOff x="0" y="0"/>
          <a:chExt cx="0" cy="0"/>
        </a:xfrm>
      </p:grpSpPr>
      <p:sp>
        <p:nvSpPr>
          <p:cNvPr id="15" name="Footer Placeholder 14"/>
          <p:cNvSpPr>
            <a:spLocks noGrp="1"/>
          </p:cNvSpPr>
          <p:nvPr>
            <p:ph type="ftr" sz="quarter" idx="11"/>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198" rtl="0" eaLnBrk="1" latinLnBrk="0" hangingPunct="1">
              <a:spcBef>
                <a:spcPct val="0"/>
              </a:spcBef>
              <a:buNone/>
              <a:tabLst>
                <a:tab pos="1217198"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lstStyle/>
          <a:p>
            <a:endParaRPr lang="en-US"/>
          </a:p>
        </p:txBody>
      </p:sp>
      <p:sp>
        <p:nvSpPr>
          <p:cNvPr id="19" name="Text Placeholder 2"/>
          <p:cNvSpPr>
            <a:spLocks noGrp="1"/>
          </p:cNvSpPr>
          <p:nvPr>
            <p:ph type="body" idx="10" hasCustomPrompt="1"/>
          </p:nvPr>
        </p:nvSpPr>
        <p:spPr bwMode="gray">
          <a:xfrm>
            <a:off x="557784" y="914400"/>
            <a:ext cx="11073384" cy="292608"/>
          </a:xfrm>
          <a:prstGeom prst="rect">
            <a:avLst/>
          </a:prstGeom>
        </p:spPr>
        <p:txBody>
          <a:bodyPr lIns="0" tIns="0" rIns="0" bIns="0" anchor="ctr" anchorCtr="0">
            <a:normAutofit/>
          </a:bodyPr>
          <a:lstStyle>
            <a:lvl1pPr marL="0" indent="0">
              <a:buNone/>
              <a:defRPr sz="2400" b="0">
                <a:solidFill>
                  <a:schemeClr val="tx1"/>
                </a:solidFill>
                <a:latin typeface="Arial" pitchFamily="34" charset="0"/>
                <a:cs typeface="Arial" pitchFamily="34" charset="0"/>
              </a:defRPr>
            </a:lvl1pPr>
            <a:lvl2pPr marL="608916" indent="0">
              <a:buNone/>
              <a:defRPr sz="2700" b="1"/>
            </a:lvl2pPr>
            <a:lvl3pPr marL="1217832" indent="0">
              <a:buNone/>
              <a:defRPr sz="2400" b="1"/>
            </a:lvl3pPr>
            <a:lvl4pPr marL="1826112" indent="0">
              <a:buNone/>
              <a:defRPr sz="2100" b="1"/>
            </a:lvl4pPr>
            <a:lvl5pPr marL="2435024" indent="0">
              <a:buNone/>
              <a:defRPr sz="2100" b="1"/>
            </a:lvl5pPr>
            <a:lvl6pPr marL="3043927" indent="0">
              <a:buNone/>
              <a:defRPr sz="2100" b="1"/>
            </a:lvl6pPr>
            <a:lvl7pPr marL="3652859" indent="0">
              <a:buNone/>
              <a:defRPr sz="2100" b="1"/>
            </a:lvl7pPr>
            <a:lvl8pPr marL="4261763" indent="0">
              <a:buNone/>
              <a:defRPr sz="2100" b="1"/>
            </a:lvl8pPr>
            <a:lvl9pPr marL="4870663" indent="0">
              <a:buNone/>
              <a:defRPr sz="2100" b="1"/>
            </a:lvl9pPr>
          </a:lstStyle>
          <a:p>
            <a:pPr lvl="0"/>
            <a:r>
              <a:rPr lang="en-US" smtClean="0"/>
              <a:t>Click to edit Master text styles</a:t>
            </a:r>
          </a:p>
        </p:txBody>
      </p:sp>
      <p:sp>
        <p:nvSpPr>
          <p:cNvPr id="21" name="Content Placeholder 2"/>
          <p:cNvSpPr>
            <a:spLocks noGrp="1"/>
          </p:cNvSpPr>
          <p:nvPr>
            <p:ph sz="half" idx="1" hasCustomPrompt="1"/>
          </p:nvPr>
        </p:nvSpPr>
        <p:spPr bwMode="gray">
          <a:xfrm>
            <a:off x="557784" y="1591057"/>
            <a:ext cx="11064241" cy="4798203"/>
          </a:xfrm>
          <a:prstGeom prst="rect">
            <a:avLst/>
          </a:prstGeom>
        </p:spPr>
        <p:txBody>
          <a:bodyPr lIns="0" tIns="0" rIns="0" bIns="0"/>
          <a:lstStyle>
            <a:lvl1pPr marL="171235" indent="-171235">
              <a:lnSpc>
                <a:spcPct val="90000"/>
              </a:lnSpc>
              <a:spcBef>
                <a:spcPts val="500"/>
              </a:spcBef>
              <a:buClrTx/>
              <a:buFont typeface="Arial" pitchFamily="34" charset="0"/>
              <a:buChar char="•"/>
              <a:defRPr sz="2400">
                <a:solidFill>
                  <a:schemeClr val="tx1"/>
                </a:solidFill>
                <a:latin typeface="Arial" pitchFamily="34" charset="0"/>
                <a:cs typeface="Arial" pitchFamily="34" charset="0"/>
              </a:defRPr>
            </a:lvl1pPr>
            <a:lvl2pPr marL="608916" indent="-22834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4725"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3pPr>
            <a:lvl4pPr marL="1145514" indent="-156665">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4pPr>
            <a:lvl5pPr marL="1443639" indent="-150332">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lank Slide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6" name="Footer Placeholder 5"/>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0"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1410592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Blank Slide - With Background">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Tree>
    <p:extLst>
      <p:ext uri="{BB962C8B-B14F-4D97-AF65-F5344CB8AC3E}">
        <p14:creationId xmlns:p14="http://schemas.microsoft.com/office/powerpoint/2010/main" val="2029063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pic>
        <p:nvPicPr>
          <p:cNvPr id="49" name="Picture 4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grpSp>
        <p:nvGrpSpPr>
          <p:cNvPr id="4" name="Group 3"/>
          <p:cNvGrpSpPr/>
          <p:nvPr userDrawn="1"/>
        </p:nvGrpSpPr>
        <p:grpSpPr bwMode="gray">
          <a:xfrm>
            <a:off x="1828206" y="1519968"/>
            <a:ext cx="8535661" cy="4341743"/>
            <a:chOff x="1828170" y="1258957"/>
            <a:chExt cx="8535661" cy="4341742"/>
          </a:xfrm>
          <a:solidFill>
            <a:schemeClr val="bg1">
              <a:lumMod val="85000"/>
            </a:schemeClr>
          </a:solidFill>
        </p:grpSpPr>
        <p:sp>
          <p:nvSpPr>
            <p:cNvPr id="5" name="Freeform 9"/>
            <p:cNvSpPr>
              <a:spLocks/>
            </p:cNvSpPr>
            <p:nvPr userDrawn="1"/>
          </p:nvSpPr>
          <p:spPr bwMode="gray">
            <a:xfrm>
              <a:off x="5610226" y="4994274"/>
              <a:ext cx="974725" cy="606425"/>
            </a:xfrm>
            <a:custGeom>
              <a:avLst/>
              <a:gdLst>
                <a:gd name="T0" fmla="*/ 122 w 257"/>
                <a:gd name="T1" fmla="*/ 155 h 159"/>
                <a:gd name="T2" fmla="*/ 4 w 257"/>
                <a:gd name="T3" fmla="*/ 12 h 159"/>
                <a:gd name="T4" fmla="*/ 10 w 257"/>
                <a:gd name="T5" fmla="*/ 0 h 159"/>
                <a:gd name="T6" fmla="*/ 247 w 257"/>
                <a:gd name="T7" fmla="*/ 0 h 159"/>
                <a:gd name="T8" fmla="*/ 253 w 257"/>
                <a:gd name="T9" fmla="*/ 12 h 159"/>
                <a:gd name="T10" fmla="*/ 134 w 257"/>
                <a:gd name="T11" fmla="*/ 155 h 159"/>
                <a:gd name="T12" fmla="*/ 122 w 257"/>
                <a:gd name="T13" fmla="*/ 155 h 159"/>
              </a:gdLst>
              <a:ahLst/>
              <a:cxnLst>
                <a:cxn ang="0">
                  <a:pos x="T0" y="T1"/>
                </a:cxn>
                <a:cxn ang="0">
                  <a:pos x="T2" y="T3"/>
                </a:cxn>
                <a:cxn ang="0">
                  <a:pos x="T4" y="T5"/>
                </a:cxn>
                <a:cxn ang="0">
                  <a:pos x="T6" y="T7"/>
                </a:cxn>
                <a:cxn ang="0">
                  <a:pos x="T8" y="T9"/>
                </a:cxn>
                <a:cxn ang="0">
                  <a:pos x="T10" y="T11"/>
                </a:cxn>
                <a:cxn ang="0">
                  <a:pos x="T12" y="T13"/>
                </a:cxn>
              </a:cxnLst>
              <a:rect l="0" t="0" r="r" b="b"/>
              <a:pathLst>
                <a:path w="257" h="159">
                  <a:moveTo>
                    <a:pt x="122" y="155"/>
                  </a:moveTo>
                  <a:cubicBezTo>
                    <a:pt x="4" y="12"/>
                    <a:pt x="4" y="12"/>
                    <a:pt x="4" y="12"/>
                  </a:cubicBezTo>
                  <a:cubicBezTo>
                    <a:pt x="0" y="7"/>
                    <a:pt x="3" y="0"/>
                    <a:pt x="10" y="0"/>
                  </a:cubicBezTo>
                  <a:cubicBezTo>
                    <a:pt x="247" y="0"/>
                    <a:pt x="247" y="0"/>
                    <a:pt x="247" y="0"/>
                  </a:cubicBezTo>
                  <a:cubicBezTo>
                    <a:pt x="253" y="0"/>
                    <a:pt x="257" y="7"/>
                    <a:pt x="253" y="12"/>
                  </a:cubicBezTo>
                  <a:cubicBezTo>
                    <a:pt x="134" y="155"/>
                    <a:pt x="134" y="155"/>
                    <a:pt x="134" y="155"/>
                  </a:cubicBezTo>
                  <a:cubicBezTo>
                    <a:pt x="131" y="159"/>
                    <a:pt x="125" y="159"/>
                    <a:pt x="122" y="15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sp>
          <p:nvSpPr>
            <p:cNvPr id="8" name="Rounded Rectangle 7"/>
            <p:cNvSpPr/>
            <p:nvPr userDrawn="1"/>
          </p:nvSpPr>
          <p:spPr bwMode="gray">
            <a:xfrm>
              <a:off x="1828170" y="1258957"/>
              <a:ext cx="8535661" cy="3893151"/>
            </a:xfrm>
            <a:prstGeom prst="roundRect">
              <a:avLst>
                <a:gd name="adj" fmla="val 543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217619"/>
              <a:endParaRPr lang="en-US">
                <a:solidFill>
                  <a:prstClr val="white"/>
                </a:solidFill>
              </a:endParaRPr>
            </a:p>
          </p:txBody>
        </p:sp>
      </p:grpSp>
      <p:sp>
        <p:nvSpPr>
          <p:cNvPr id="2" name="Rectangle 1"/>
          <p:cNvSpPr/>
          <p:nvPr userDrawn="1"/>
        </p:nvSpPr>
        <p:spPr>
          <a:xfrm>
            <a:off x="0" y="893"/>
            <a:ext cx="12188825" cy="6857107"/>
          </a:xfrm>
          <a:prstGeom prst="rect">
            <a:avLst/>
          </a:prstGeom>
          <a:gradFill flip="none" rotWithShape="1">
            <a:gsLst>
              <a:gs pos="0">
                <a:schemeClr val="tx2">
                  <a:alpha val="25000"/>
                </a:schemeClr>
              </a:gs>
              <a:gs pos="50000">
                <a:schemeClr val="bg1">
                  <a:alpha val="50000"/>
                </a:schemeClr>
              </a:gs>
              <a:gs pos="100000">
                <a:schemeClr val="tx2">
                  <a:alpha val="2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grpSp>
        <p:nvGrpSpPr>
          <p:cNvPr id="9" name="Group 8"/>
          <p:cNvGrpSpPr/>
          <p:nvPr userDrawn="1"/>
        </p:nvGrpSpPr>
        <p:grpSpPr bwMode="gray">
          <a:xfrm>
            <a:off x="5853433" y="1260581"/>
            <a:ext cx="485134" cy="485135"/>
            <a:chOff x="5853433" y="734066"/>
            <a:chExt cx="485134" cy="485134"/>
          </a:xfrm>
        </p:grpSpPr>
        <p:sp>
          <p:nvSpPr>
            <p:cNvPr id="10" name="Oval 9"/>
            <p:cNvSpPr/>
            <p:nvPr userDrawn="1"/>
          </p:nvSpPr>
          <p:spPr bwMode="gray">
            <a:xfrm>
              <a:off x="5886450" y="767634"/>
              <a:ext cx="419098" cy="4190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11" name="Freeform 9"/>
            <p:cNvSpPr>
              <a:spLocks noEditPoints="1"/>
            </p:cNvSpPr>
            <p:nvPr userDrawn="1"/>
          </p:nvSpPr>
          <p:spPr bwMode="gray">
            <a:xfrm>
              <a:off x="5853433" y="734066"/>
              <a:ext cx="485134" cy="485134"/>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189 w 412"/>
                <a:gd name="T21" fmla="*/ 262 h 412"/>
                <a:gd name="T22" fmla="*/ 125 w 412"/>
                <a:gd name="T23" fmla="*/ 262 h 412"/>
                <a:gd name="T24" fmla="*/ 125 w 412"/>
                <a:gd name="T25" fmla="*/ 216 h 412"/>
                <a:gd name="T26" fmla="*/ 130 w 412"/>
                <a:gd name="T27" fmla="*/ 172 h 412"/>
                <a:gd name="T28" fmla="*/ 148 w 412"/>
                <a:gd name="T29" fmla="*/ 143 h 412"/>
                <a:gd name="T30" fmla="*/ 182 w 412"/>
                <a:gd name="T31" fmla="*/ 123 h 412"/>
                <a:gd name="T32" fmla="*/ 194 w 412"/>
                <a:gd name="T33" fmla="*/ 150 h 412"/>
                <a:gd name="T34" fmla="*/ 167 w 412"/>
                <a:gd name="T35" fmla="*/ 167 h 412"/>
                <a:gd name="T36" fmla="*/ 158 w 412"/>
                <a:gd name="T37" fmla="*/ 198 h 412"/>
                <a:gd name="T38" fmla="*/ 189 w 412"/>
                <a:gd name="T39" fmla="*/ 198 h 412"/>
                <a:gd name="T40" fmla="*/ 189 w 412"/>
                <a:gd name="T41" fmla="*/ 262 h 412"/>
                <a:gd name="T42" fmla="*/ 278 w 412"/>
                <a:gd name="T43" fmla="*/ 262 h 412"/>
                <a:gd name="T44" fmla="*/ 214 w 412"/>
                <a:gd name="T45" fmla="*/ 262 h 412"/>
                <a:gd name="T46" fmla="*/ 214 w 412"/>
                <a:gd name="T47" fmla="*/ 216 h 412"/>
                <a:gd name="T48" fmla="*/ 219 w 412"/>
                <a:gd name="T49" fmla="*/ 172 h 412"/>
                <a:gd name="T50" fmla="*/ 237 w 412"/>
                <a:gd name="T51" fmla="*/ 143 h 412"/>
                <a:gd name="T52" fmla="*/ 270 w 412"/>
                <a:gd name="T53" fmla="*/ 123 h 412"/>
                <a:gd name="T54" fmla="*/ 283 w 412"/>
                <a:gd name="T55" fmla="*/ 150 h 412"/>
                <a:gd name="T56" fmla="*/ 255 w 412"/>
                <a:gd name="T57" fmla="*/ 167 h 412"/>
                <a:gd name="T58" fmla="*/ 247 w 412"/>
                <a:gd name="T59" fmla="*/ 198 h 412"/>
                <a:gd name="T60" fmla="*/ 278 w 412"/>
                <a:gd name="T61" fmla="*/ 198 h 412"/>
                <a:gd name="T62" fmla="*/ 278 w 412"/>
                <a:gd name="T63" fmla="*/ 262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12" h="412">
                  <a:moveTo>
                    <a:pt x="206" y="0"/>
                  </a:moveTo>
                  <a:cubicBezTo>
                    <a:pt x="92" y="0"/>
                    <a:pt x="0" y="93"/>
                    <a:pt x="0" y="206"/>
                  </a:cubicBezTo>
                  <a:cubicBezTo>
                    <a:pt x="0" y="320"/>
                    <a:pt x="92" y="412"/>
                    <a:pt x="206" y="412"/>
                  </a:cubicBezTo>
                  <a:cubicBezTo>
                    <a:pt x="320" y="412"/>
                    <a:pt x="412" y="320"/>
                    <a:pt x="412" y="206"/>
                  </a:cubicBezTo>
                  <a:cubicBezTo>
                    <a:pt x="412" y="93"/>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189" y="262"/>
                  </a:moveTo>
                  <a:cubicBezTo>
                    <a:pt x="125" y="262"/>
                    <a:pt x="125" y="262"/>
                    <a:pt x="125" y="262"/>
                  </a:cubicBezTo>
                  <a:cubicBezTo>
                    <a:pt x="125" y="216"/>
                    <a:pt x="125" y="216"/>
                    <a:pt x="125" y="216"/>
                  </a:cubicBezTo>
                  <a:cubicBezTo>
                    <a:pt x="125" y="197"/>
                    <a:pt x="127" y="183"/>
                    <a:pt x="130" y="172"/>
                  </a:cubicBezTo>
                  <a:cubicBezTo>
                    <a:pt x="133" y="161"/>
                    <a:pt x="139" y="152"/>
                    <a:pt x="148" y="143"/>
                  </a:cubicBezTo>
                  <a:cubicBezTo>
                    <a:pt x="157" y="135"/>
                    <a:pt x="168" y="128"/>
                    <a:pt x="182" y="123"/>
                  </a:cubicBezTo>
                  <a:cubicBezTo>
                    <a:pt x="194" y="150"/>
                    <a:pt x="194" y="150"/>
                    <a:pt x="194" y="150"/>
                  </a:cubicBezTo>
                  <a:cubicBezTo>
                    <a:pt x="182" y="154"/>
                    <a:pt x="172" y="160"/>
                    <a:pt x="167" y="167"/>
                  </a:cubicBezTo>
                  <a:cubicBezTo>
                    <a:pt x="161" y="175"/>
                    <a:pt x="158" y="185"/>
                    <a:pt x="158" y="198"/>
                  </a:cubicBezTo>
                  <a:cubicBezTo>
                    <a:pt x="189" y="198"/>
                    <a:pt x="189" y="198"/>
                    <a:pt x="189" y="198"/>
                  </a:cubicBezTo>
                  <a:lnTo>
                    <a:pt x="189" y="262"/>
                  </a:lnTo>
                  <a:close/>
                  <a:moveTo>
                    <a:pt x="278" y="262"/>
                  </a:moveTo>
                  <a:cubicBezTo>
                    <a:pt x="214" y="262"/>
                    <a:pt x="214" y="262"/>
                    <a:pt x="214" y="262"/>
                  </a:cubicBezTo>
                  <a:cubicBezTo>
                    <a:pt x="214" y="216"/>
                    <a:pt x="214" y="216"/>
                    <a:pt x="214" y="216"/>
                  </a:cubicBezTo>
                  <a:cubicBezTo>
                    <a:pt x="214" y="197"/>
                    <a:pt x="215" y="182"/>
                    <a:pt x="219" y="172"/>
                  </a:cubicBezTo>
                  <a:cubicBezTo>
                    <a:pt x="222" y="161"/>
                    <a:pt x="228" y="152"/>
                    <a:pt x="237" y="143"/>
                  </a:cubicBezTo>
                  <a:cubicBezTo>
                    <a:pt x="246" y="135"/>
                    <a:pt x="257" y="128"/>
                    <a:pt x="270" y="123"/>
                  </a:cubicBezTo>
                  <a:cubicBezTo>
                    <a:pt x="283" y="150"/>
                    <a:pt x="283" y="150"/>
                    <a:pt x="283" y="150"/>
                  </a:cubicBezTo>
                  <a:cubicBezTo>
                    <a:pt x="270" y="154"/>
                    <a:pt x="261" y="160"/>
                    <a:pt x="255" y="167"/>
                  </a:cubicBezTo>
                  <a:cubicBezTo>
                    <a:pt x="250" y="175"/>
                    <a:pt x="247" y="185"/>
                    <a:pt x="247" y="198"/>
                  </a:cubicBezTo>
                  <a:cubicBezTo>
                    <a:pt x="278" y="198"/>
                    <a:pt x="278" y="198"/>
                    <a:pt x="278" y="198"/>
                  </a:cubicBezTo>
                  <a:lnTo>
                    <a:pt x="278" y="26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1217619"/>
              <a:endParaRPr lang="en-US">
                <a:solidFill>
                  <a:srgbClr val="000000"/>
                </a:solidFill>
              </a:endParaRPr>
            </a:p>
          </p:txBody>
        </p:sp>
      </p:grpSp>
      <p:cxnSp>
        <p:nvCxnSpPr>
          <p:cNvPr id="12" name="Straight Connector 11"/>
          <p:cNvCxnSpPr/>
          <p:nvPr userDrawn="1"/>
        </p:nvCxnSpPr>
        <p:spPr>
          <a:xfrm>
            <a:off x="2795849" y="4437853"/>
            <a:ext cx="6600305"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13" name="Group 12"/>
          <p:cNvGrpSpPr/>
          <p:nvPr userDrawn="1"/>
        </p:nvGrpSpPr>
        <p:grpSpPr>
          <a:xfrm>
            <a:off x="3619913" y="4738255"/>
            <a:ext cx="4952177" cy="283924"/>
            <a:chOff x="587076" y="4891945"/>
            <a:chExt cx="6379553" cy="365760"/>
          </a:xfrm>
        </p:grpSpPr>
        <p:pic>
          <p:nvPicPr>
            <p:cNvPr id="14" name="Picture 2" descr="C:\Users\kathyp\Documents\00_Brand-Resources\Multimode Elements\Multimode Icons\PNG\Multimode-Icon_HANG.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58707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descr="C:\Users\kathyp\Documents\00_Brand-Resources\Multimode Elements\Multimode Icons\PNG\Multimode-Icon_HOLD.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300860"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sers\kathyp\Documents\00_Brand-Resources\Multimode Elements\Multimode Icons\PNG\Multimode-Icon_LAPTOP.pn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1658247"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descr="C:\Users\kathyp\Documents\00_Brand-Resources\Multimode Elements\Multimode Icons\PNG\Multimode-Icon_STAND.png"/>
            <p:cNvPicPr>
              <a:picLocks noChangeAspect="1" noChangeArrowheads="1"/>
            </p:cNvPicPr>
            <p:nvPr userDrawn="1"/>
          </p:nvPicPr>
          <p:blipFill>
            <a:blip r:embed="rId6" cstate="screen">
              <a:extLst>
                <a:ext uri="{28A0092B-C50C-407E-A947-70E740481C1C}">
                  <a14:useLocalDpi xmlns:a14="http://schemas.microsoft.com/office/drawing/2010/main"/>
                </a:ext>
              </a:extLst>
            </a:blip>
            <a:srcRect/>
            <a:stretch>
              <a:fillRect/>
            </a:stretch>
          </p:blipFill>
          <p:spPr bwMode="auto">
            <a:xfrm>
              <a:off x="272842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kathyp\Documents\00_Brand-Resources\Multimode Elements\Multimode Icons\PNG\Multimode-Icon_STAND-Tablet.png"/>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442212"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kathyp\Documents\00_Brand-Resources\Multimode Elements\Multimode Icons\PNG\Multimode-Icon_TABLE.png"/>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799599"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Users\kathyp\Documents\00_Brand-Resources\Multimode Elements\Multimode Icons\PNG\Multimode-Icon_TABLET.png"/>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4156986"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descr="C:\Users\kathyp\Documents\00_Brand-Resources\Multimode Elements\Multimode Icons\PNG\Multimode-Icon_TENT.png"/>
            <p:cNvPicPr>
              <a:picLocks noChangeAspect="1" noChangeArrowheads="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5583564"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C:\Users\kathyp\Documents\00_Brand-Resources\Multimode Elements\Multimode Icons\PNG\Multimode-Icon_TILT.png"/>
            <p:cNvPicPr>
              <a:picLocks noChangeAspect="1" noChangeArrowheads="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6297348" y="4917112"/>
              <a:ext cx="311886" cy="3118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C:\Users\kathyp\Documents\00_Brand-Resources\Multimode Elements\Multimode Icons\PNG\Multimode-Icon_TV.png"/>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6654743" y="4917112"/>
              <a:ext cx="311886" cy="311886"/>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175"/>
            <p:cNvGrpSpPr/>
            <p:nvPr userDrawn="1"/>
          </p:nvGrpSpPr>
          <p:grpSpPr>
            <a:xfrm>
              <a:off x="2015634" y="4917112"/>
              <a:ext cx="310896" cy="310896"/>
              <a:chOff x="2024598" y="5468108"/>
              <a:chExt cx="310896" cy="310896"/>
            </a:xfrm>
          </p:grpSpPr>
          <p:sp>
            <p:nvSpPr>
              <p:cNvPr id="46" name="Oval 45"/>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7" name="Picture 46"/>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118814" y="5509256"/>
                <a:ext cx="122464" cy="228600"/>
              </a:xfrm>
              <a:prstGeom prst="rect">
                <a:avLst/>
              </a:prstGeom>
            </p:spPr>
          </p:pic>
        </p:grpSp>
        <p:grpSp>
          <p:nvGrpSpPr>
            <p:cNvPr id="25" name="Group 178"/>
            <p:cNvGrpSpPr/>
            <p:nvPr userDrawn="1"/>
          </p:nvGrpSpPr>
          <p:grpSpPr>
            <a:xfrm>
              <a:off x="3085815" y="4917112"/>
              <a:ext cx="310896" cy="310896"/>
              <a:chOff x="3094779" y="5468108"/>
              <a:chExt cx="310896" cy="310896"/>
            </a:xfrm>
          </p:grpSpPr>
          <p:sp>
            <p:nvSpPr>
              <p:cNvPr id="44" name="Oval 43"/>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5" name="Picture 9" descr="C:\Users\yhwang\Desktop\WW Design\Multimode Icons\twitter-01.png"/>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3094779" y="5468108"/>
                <a:ext cx="310896" cy="310896"/>
              </a:xfrm>
              <a:prstGeom prst="rect">
                <a:avLst/>
              </a:prstGeom>
              <a:noFill/>
            </p:spPr>
          </p:pic>
        </p:grpSp>
        <p:grpSp>
          <p:nvGrpSpPr>
            <p:cNvPr id="26" name="Group 181"/>
            <p:cNvGrpSpPr/>
            <p:nvPr userDrawn="1"/>
          </p:nvGrpSpPr>
          <p:grpSpPr>
            <a:xfrm>
              <a:off x="944463" y="4917112"/>
              <a:ext cx="310896" cy="310896"/>
              <a:chOff x="953427" y="5468108"/>
              <a:chExt cx="310896" cy="310896"/>
            </a:xfrm>
          </p:grpSpPr>
          <p:sp>
            <p:nvSpPr>
              <p:cNvPr id="42" name="Oval 41"/>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3" name="Picture 5" descr="C:\Users\yhwang\Desktop\WW Design\Multimode Icons\globe-01.png"/>
              <p:cNvPicPr>
                <a:picLocks noChangeAspect="1" noChangeArrowheads="1"/>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980859" y="5495540"/>
                <a:ext cx="256032" cy="256032"/>
              </a:xfrm>
              <a:prstGeom prst="rect">
                <a:avLst/>
              </a:prstGeom>
              <a:noFill/>
            </p:spPr>
          </p:pic>
        </p:grpSp>
        <p:grpSp>
          <p:nvGrpSpPr>
            <p:cNvPr id="27" name="Group 255"/>
            <p:cNvGrpSpPr/>
            <p:nvPr userDrawn="1"/>
          </p:nvGrpSpPr>
          <p:grpSpPr>
            <a:xfrm>
              <a:off x="2346864" y="4891945"/>
              <a:ext cx="365760" cy="365760"/>
              <a:chOff x="2355828" y="5442941"/>
              <a:chExt cx="365760" cy="365760"/>
            </a:xfrm>
          </p:grpSpPr>
          <p:sp>
            <p:nvSpPr>
              <p:cNvPr id="40" name="Oval 39"/>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1" name="Picture 2" descr="C:\Users\yhwang\Desktop\WW Design\Multimode Icons\chain-01.png"/>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2355828" y="5442941"/>
                <a:ext cx="365760" cy="365760"/>
              </a:xfrm>
              <a:prstGeom prst="rect">
                <a:avLst/>
              </a:prstGeom>
              <a:noFill/>
            </p:spPr>
          </p:pic>
        </p:grpSp>
        <p:grpSp>
          <p:nvGrpSpPr>
            <p:cNvPr id="28" name="Group 258"/>
            <p:cNvGrpSpPr/>
            <p:nvPr userDrawn="1"/>
          </p:nvGrpSpPr>
          <p:grpSpPr>
            <a:xfrm>
              <a:off x="5227167" y="4917112"/>
              <a:ext cx="310896" cy="310896"/>
              <a:chOff x="5236131" y="5468108"/>
              <a:chExt cx="310896" cy="310896"/>
            </a:xfrm>
          </p:grpSpPr>
          <p:sp>
            <p:nvSpPr>
              <p:cNvPr id="38" name="Oval 37"/>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9" name="Picture 38" descr="C:\Users\yhwang\Desktop\WW Design\Multimode Icons\facebook-01.png"/>
              <p:cNvPicPr>
                <a:picLocks noChangeAspect="1" noChangeArrowheads="1"/>
              </p:cNvPicPr>
              <p:nvPr userDrawn="1"/>
            </p:nvPicPr>
            <p:blipFill>
              <a:blip r:embed="rId17" cstate="screen">
                <a:extLst>
                  <a:ext uri="{28A0092B-C50C-407E-A947-70E740481C1C}">
                    <a14:useLocalDpi xmlns:a14="http://schemas.microsoft.com/office/drawing/2010/main"/>
                  </a:ext>
                </a:extLst>
              </a:blip>
              <a:srcRect/>
              <a:stretch>
                <a:fillRect/>
              </a:stretch>
            </p:blipFill>
            <p:spPr bwMode="auto">
              <a:xfrm>
                <a:off x="5236131" y="5468108"/>
                <a:ext cx="310896" cy="310896"/>
              </a:xfrm>
              <a:prstGeom prst="rect">
                <a:avLst/>
              </a:prstGeom>
              <a:noFill/>
            </p:spPr>
          </p:pic>
        </p:grpSp>
        <p:grpSp>
          <p:nvGrpSpPr>
            <p:cNvPr id="29" name="Group 261"/>
            <p:cNvGrpSpPr/>
            <p:nvPr userDrawn="1"/>
          </p:nvGrpSpPr>
          <p:grpSpPr>
            <a:xfrm>
              <a:off x="4514373" y="4917112"/>
              <a:ext cx="310896" cy="310896"/>
              <a:chOff x="4523337" y="5468108"/>
              <a:chExt cx="310896" cy="310896"/>
            </a:xfrm>
          </p:grpSpPr>
          <p:sp>
            <p:nvSpPr>
              <p:cNvPr id="36" name="Oval 35"/>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7" name="Picture 7" descr="C:\Users\yhwang\Desktop\WW Design\Multimode Icons\server-01.png"/>
              <p:cNvPicPr>
                <a:picLocks noChangeAspect="1" noChangeArrowheads="1"/>
              </p:cNvPicPr>
              <p:nvPr userDrawn="1"/>
            </p:nvPicPr>
            <p:blipFill>
              <a:blip r:embed="rId18" cstate="screen">
                <a:extLst>
                  <a:ext uri="{28A0092B-C50C-407E-A947-70E740481C1C}">
                    <a14:useLocalDpi xmlns:a14="http://schemas.microsoft.com/office/drawing/2010/main"/>
                  </a:ext>
                </a:extLst>
              </a:blip>
              <a:srcRect/>
              <a:stretch>
                <a:fillRect/>
              </a:stretch>
            </p:blipFill>
            <p:spPr bwMode="auto">
              <a:xfrm>
                <a:off x="4523337" y="5468108"/>
                <a:ext cx="310896" cy="310896"/>
              </a:xfrm>
              <a:prstGeom prst="rect">
                <a:avLst/>
              </a:prstGeom>
              <a:noFill/>
            </p:spPr>
          </p:pic>
        </p:grpSp>
        <p:grpSp>
          <p:nvGrpSpPr>
            <p:cNvPr id="30" name="Group 264"/>
            <p:cNvGrpSpPr/>
            <p:nvPr userDrawn="1"/>
          </p:nvGrpSpPr>
          <p:grpSpPr>
            <a:xfrm>
              <a:off x="4870770" y="4917112"/>
              <a:ext cx="310896" cy="310896"/>
              <a:chOff x="4879734" y="5468108"/>
              <a:chExt cx="310896" cy="310896"/>
            </a:xfrm>
          </p:grpSpPr>
          <p:sp>
            <p:nvSpPr>
              <p:cNvPr id="34" name="Oval 33"/>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5" name="Picture 6" descr="C:\Users\yhwang\Desktop\WW Design\Multimode Icons\network-01.png"/>
              <p:cNvPicPr>
                <a:picLocks noChangeAspect="1" noChangeArrowheads="1"/>
              </p:cNvPicPr>
              <p:nvPr userDrawn="1"/>
            </p:nvPicPr>
            <p:blipFill>
              <a:blip r:embed="rId19" cstate="screen">
                <a:extLst>
                  <a:ext uri="{28A0092B-C50C-407E-A947-70E740481C1C}">
                    <a14:useLocalDpi xmlns:a14="http://schemas.microsoft.com/office/drawing/2010/main"/>
                  </a:ext>
                </a:extLst>
              </a:blip>
              <a:srcRect/>
              <a:stretch>
                <a:fillRect/>
              </a:stretch>
            </p:blipFill>
            <p:spPr bwMode="auto">
              <a:xfrm>
                <a:off x="4879734" y="5468108"/>
                <a:ext cx="310896" cy="310896"/>
              </a:xfrm>
              <a:prstGeom prst="rect">
                <a:avLst/>
              </a:prstGeom>
              <a:noFill/>
            </p:spPr>
          </p:pic>
        </p:grpSp>
        <p:grpSp>
          <p:nvGrpSpPr>
            <p:cNvPr id="31" name="Group 267"/>
            <p:cNvGrpSpPr/>
            <p:nvPr userDrawn="1"/>
          </p:nvGrpSpPr>
          <p:grpSpPr>
            <a:xfrm>
              <a:off x="5940951" y="4917112"/>
              <a:ext cx="310896" cy="310896"/>
              <a:chOff x="5949915" y="5468108"/>
              <a:chExt cx="310896" cy="310896"/>
            </a:xfrm>
          </p:grpSpPr>
          <p:sp>
            <p:nvSpPr>
              <p:cNvPr id="32" name="Oval 31"/>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3" name="Picture 8" descr="C:\Users\yhwang\Desktop\WW Design\Multimode Icons\think_light-01.png"/>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5949915" y="5468108"/>
                <a:ext cx="310896" cy="310896"/>
              </a:xfrm>
              <a:prstGeom prst="rect">
                <a:avLst/>
              </a:prstGeom>
              <a:noFill/>
            </p:spPr>
          </p:pic>
        </p:grpSp>
      </p:grpSp>
      <p:pic>
        <p:nvPicPr>
          <p:cNvPr id="48" name="Picture 47"/>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610188" y="2009776"/>
            <a:ext cx="6971627" cy="2231536"/>
          </a:xfrm>
          <a:prstGeom prst="rect">
            <a:avLst/>
          </a:prstGeom>
        </p:spPr>
      </p:pic>
      <p:pic>
        <p:nvPicPr>
          <p:cNvPr id="51" name="Picture 50"/>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rot="16200000">
            <a:off x="10583674" y="3056146"/>
            <a:ext cx="2412867" cy="803787"/>
          </a:xfrm>
          <a:prstGeom prst="rect">
            <a:avLst/>
          </a:prstGeom>
        </p:spPr>
      </p:pic>
    </p:spTree>
    <p:extLst>
      <p:ext uri="{BB962C8B-B14F-4D97-AF65-F5344CB8AC3E}">
        <p14:creationId xmlns:p14="http://schemas.microsoft.com/office/powerpoint/2010/main" val="78343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619"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62"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619"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809" indent="0" algn="ctr">
              <a:buNone/>
              <a:defRPr>
                <a:solidFill>
                  <a:schemeClr val="tx1">
                    <a:tint val="75000"/>
                  </a:schemeClr>
                </a:solidFill>
              </a:defRPr>
            </a:lvl2pPr>
            <a:lvl3pPr marL="1217619" indent="0" algn="ctr">
              <a:buNone/>
              <a:defRPr>
                <a:solidFill>
                  <a:schemeClr val="tx1">
                    <a:tint val="75000"/>
                  </a:schemeClr>
                </a:solidFill>
              </a:defRPr>
            </a:lvl3pPr>
            <a:lvl4pPr marL="1826428" indent="0" algn="ctr">
              <a:buNone/>
              <a:defRPr>
                <a:solidFill>
                  <a:schemeClr val="tx1">
                    <a:tint val="75000"/>
                  </a:schemeClr>
                </a:solidFill>
              </a:defRPr>
            </a:lvl4pPr>
            <a:lvl5pPr marL="2435232" indent="0" algn="ctr">
              <a:buNone/>
              <a:defRPr>
                <a:solidFill>
                  <a:schemeClr val="tx1">
                    <a:tint val="75000"/>
                  </a:schemeClr>
                </a:solidFill>
              </a:defRPr>
            </a:lvl5pPr>
            <a:lvl6pPr marL="3044030" indent="0" algn="ctr">
              <a:buNone/>
              <a:defRPr>
                <a:solidFill>
                  <a:schemeClr val="tx1">
                    <a:tint val="75000"/>
                  </a:schemeClr>
                </a:solidFill>
              </a:defRPr>
            </a:lvl6pPr>
            <a:lvl7pPr marL="3652855" indent="0" algn="ctr">
              <a:buNone/>
              <a:defRPr>
                <a:solidFill>
                  <a:schemeClr val="tx1">
                    <a:tint val="75000"/>
                  </a:schemeClr>
                </a:solidFill>
              </a:defRPr>
            </a:lvl7pPr>
            <a:lvl8pPr marL="4261651" indent="0" algn="ctr">
              <a:buNone/>
              <a:defRPr>
                <a:solidFill>
                  <a:schemeClr val="tx1">
                    <a:tint val="75000"/>
                  </a:schemeClr>
                </a:solidFill>
              </a:defRPr>
            </a:lvl8pPr>
            <a:lvl9pPr marL="4870448"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sp>
        <p:nvSpPr>
          <p:cNvPr id="20" name="Rectangle 19"/>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cxnSp>
        <p:nvCxnSpPr>
          <p:cNvPr id="21" name="Straight Connector 20"/>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46"/>
            <a:ext cx="2412867" cy="803787"/>
          </a:xfrm>
          <a:prstGeom prst="rect">
            <a:avLst/>
          </a:prstGeom>
        </p:spPr>
      </p:pic>
    </p:spTree>
    <p:extLst>
      <p:ext uri="{BB962C8B-B14F-4D97-AF65-F5344CB8AC3E}">
        <p14:creationId xmlns:p14="http://schemas.microsoft.com/office/powerpoint/2010/main" val="294471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sp>
        <p:nvSpPr>
          <p:cNvPr id="56" name="Title 16"/>
          <p:cNvSpPr>
            <a:spLocks noGrp="1"/>
          </p:cNvSpPr>
          <p:nvPr>
            <p:ph type="title" hasCustomPrompt="1"/>
          </p:nvPr>
        </p:nvSpPr>
        <p:spPr bwMode="gray">
          <a:xfrm>
            <a:off x="548640" y="2048256"/>
            <a:ext cx="8723376" cy="1581912"/>
          </a:xfrm>
          <a:prstGeom prst="rect">
            <a:avLst/>
          </a:prstGeom>
        </p:spPr>
        <p:txBody>
          <a:bodyPr lIns="0" tIns="60877" rIns="121755" bIns="60877" anchor="b" anchorCtr="0"/>
          <a:lstStyle>
            <a:lvl1pPr marL="0" algn="l" defTabSz="1217619" rtl="0" eaLnBrk="1" latinLnBrk="0" hangingPunct="1">
              <a:lnSpc>
                <a:spcPts val="5800"/>
              </a:lnSpc>
              <a:spcBef>
                <a:spcPct val="0"/>
              </a:spcBef>
              <a:buNone/>
              <a:defRPr lang="en-US" sz="6000" b="0" kern="1200" cap="none" spc="0" baseline="0" dirty="0">
                <a:solidFill>
                  <a:schemeClr val="tx1"/>
                </a:solidFill>
                <a:latin typeface="Arial" pitchFamily="34" charset="0"/>
                <a:ea typeface="+mn-ea"/>
                <a:cs typeface="Arial" pitchFamily="34" charset="0"/>
              </a:defRPr>
            </a:lvl1pPr>
          </a:lstStyle>
          <a:p>
            <a:r>
              <a:rPr lang="en-US" dirty="0" smtClean="0"/>
              <a:t>Click to edit text, two lines maximum</a:t>
            </a:r>
            <a:endParaRPr lang="en-US" dirty="0"/>
          </a:p>
        </p:txBody>
      </p:sp>
      <p:sp>
        <p:nvSpPr>
          <p:cNvPr id="55" name="Subtitle 2"/>
          <p:cNvSpPr>
            <a:spLocks noGrp="1"/>
          </p:cNvSpPr>
          <p:nvPr>
            <p:ph type="subTitle" idx="1" hasCustomPrompt="1"/>
          </p:nvPr>
        </p:nvSpPr>
        <p:spPr bwMode="gray">
          <a:xfrm>
            <a:off x="548640" y="4059936"/>
            <a:ext cx="8714231" cy="457200"/>
          </a:xfrm>
          <a:prstGeom prst="rect">
            <a:avLst/>
          </a:prstGeom>
        </p:spPr>
        <p:txBody>
          <a:bodyPr lIns="0" tIns="0" rIns="0" bIns="0" anchor="b" anchorCtr="0"/>
          <a:lstStyle>
            <a:lvl1pPr marL="0" indent="0" algn="l" defTabSz="1217619" rtl="0" eaLnBrk="1" latinLnBrk="0" hangingPunct="1">
              <a:lnSpc>
                <a:spcPct val="90000"/>
              </a:lnSpc>
              <a:spcBef>
                <a:spcPct val="0"/>
              </a:spcBef>
              <a:buNone/>
              <a:defRPr lang="en-US" sz="2400" b="0" kern="1200" cap="none" spc="0" baseline="0" dirty="0">
                <a:solidFill>
                  <a:schemeClr val="tx1"/>
                </a:solidFill>
                <a:latin typeface="Arial" pitchFamily="34" charset="0"/>
                <a:ea typeface="+mn-ea"/>
                <a:cs typeface="Arial" pitchFamily="34" charset="0"/>
              </a:defRPr>
            </a:lvl1pPr>
            <a:lvl2pPr marL="608809" indent="0" algn="ctr">
              <a:buNone/>
              <a:defRPr>
                <a:solidFill>
                  <a:schemeClr val="tx1">
                    <a:tint val="75000"/>
                  </a:schemeClr>
                </a:solidFill>
              </a:defRPr>
            </a:lvl2pPr>
            <a:lvl3pPr marL="1217619" indent="0" algn="ctr">
              <a:buNone/>
              <a:defRPr>
                <a:solidFill>
                  <a:schemeClr val="tx1">
                    <a:tint val="75000"/>
                  </a:schemeClr>
                </a:solidFill>
              </a:defRPr>
            </a:lvl3pPr>
            <a:lvl4pPr marL="1826428" indent="0" algn="ctr">
              <a:buNone/>
              <a:defRPr>
                <a:solidFill>
                  <a:schemeClr val="tx1">
                    <a:tint val="75000"/>
                  </a:schemeClr>
                </a:solidFill>
              </a:defRPr>
            </a:lvl4pPr>
            <a:lvl5pPr marL="2435232" indent="0" algn="ctr">
              <a:buNone/>
              <a:defRPr>
                <a:solidFill>
                  <a:schemeClr val="tx1">
                    <a:tint val="75000"/>
                  </a:schemeClr>
                </a:solidFill>
              </a:defRPr>
            </a:lvl5pPr>
            <a:lvl6pPr marL="3044030" indent="0" algn="ctr">
              <a:buNone/>
              <a:defRPr>
                <a:solidFill>
                  <a:schemeClr val="tx1">
                    <a:tint val="75000"/>
                  </a:schemeClr>
                </a:solidFill>
              </a:defRPr>
            </a:lvl6pPr>
            <a:lvl7pPr marL="3652855" indent="0" algn="ctr">
              <a:buNone/>
              <a:defRPr>
                <a:solidFill>
                  <a:schemeClr val="tx1">
                    <a:tint val="75000"/>
                  </a:schemeClr>
                </a:solidFill>
              </a:defRPr>
            </a:lvl7pPr>
            <a:lvl8pPr marL="4261651" indent="0" algn="ctr">
              <a:buNone/>
              <a:defRPr>
                <a:solidFill>
                  <a:schemeClr val="tx1">
                    <a:tint val="75000"/>
                  </a:schemeClr>
                </a:solidFill>
              </a:defRPr>
            </a:lvl8pPr>
            <a:lvl9pPr marL="4870448" indent="0" algn="ctr">
              <a:buNone/>
              <a:defRPr>
                <a:solidFill>
                  <a:schemeClr val="tx1">
                    <a:tint val="75000"/>
                  </a:schemeClr>
                </a:solidFill>
              </a:defRPr>
            </a:lvl9pPr>
          </a:lstStyle>
          <a:p>
            <a:r>
              <a:rPr lang="en-US" dirty="0" smtClean="0"/>
              <a:t>Click to edit subtitle placeholder</a:t>
            </a:r>
          </a:p>
        </p:txBody>
      </p:sp>
      <p:sp>
        <p:nvSpPr>
          <p:cNvPr id="5" name="Text Placeholder 4"/>
          <p:cNvSpPr>
            <a:spLocks noGrp="1"/>
          </p:cNvSpPr>
          <p:nvPr>
            <p:ph type="body" sz="quarter" idx="11"/>
          </p:nvPr>
        </p:nvSpPr>
        <p:spPr>
          <a:xfrm>
            <a:off x="548640" y="4800600"/>
            <a:ext cx="6409944" cy="512064"/>
          </a:xfrm>
          <a:prstGeom prst="rect">
            <a:avLst/>
          </a:prstGeom>
        </p:spPr>
        <p:txBody>
          <a:bodyPr lIns="0" tIns="0" rIns="0" bIns="0"/>
          <a:lstStyle>
            <a:lvl1pPr marL="0" indent="0">
              <a:buFontTx/>
              <a:buNone/>
              <a:defRPr sz="1600"/>
            </a:lvl1pPr>
          </a:lstStyle>
          <a:p>
            <a:pPr lvl="0"/>
            <a:r>
              <a:rPr lang="en-US" dirty="0" smtClean="0"/>
              <a:t>Click to edit Master text styles</a:t>
            </a:r>
          </a:p>
          <a:p>
            <a:pPr lvl="0"/>
            <a:endParaRPr lang="en-US" dirty="0"/>
          </a:p>
        </p:txBody>
      </p:sp>
      <p:pic>
        <p:nvPicPr>
          <p:cNvPr id="23" name="Picture 2" descr="C:\Users\kathyp\Documents\00_Brand-Resources\Multimode Elements\Multimode Icons\PNG\Multimode-Icon_HANG.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9607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kathyp\Documents\00_Brand-Resources\Multimode Elements\Multimode Icons\PNG\Multimode-Icon_HOLD.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309860"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kathyp\Documents\00_Brand-Resources\Multimode Elements\Multimode Icons\PNG\Multimode-Icon_LAPTOP.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667247"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5" descr="C:\Users\kathyp\Documents\00_Brand-Resources\Multimode Elements\Multimode Icons\PNG\Multimode-Icon_STAND.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273742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C:\Users\kathyp\Documents\00_Brand-Resources\Multimode Elements\Multimode Icons\PNG\Multimode-Icon_STAND-Tablet.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451211"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7" descr="C:\Users\kathyp\Documents\00_Brand-Resources\Multimode Elements\Multimode Icons\PNG\Multimode-Icon_TABLE.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808599"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kathyp\Documents\00_Brand-Resources\Multimode Elements\Multimode Icons\PNG\Multimode-Icon_TABLET.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4165986"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9" descr="C:\Users\kathyp\Documents\00_Brand-Resources\Multimode Elements\Multimode Icons\PNG\Multimode-Icon_TENT.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5592564"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C:\Users\kathyp\Documents\00_Brand-Resources\Multimode Elements\Multimode Icons\PNG\Multimode-Icon_TILT.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6306348" y="5468143"/>
            <a:ext cx="311885" cy="31188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1" descr="C:\Users\kathyp\Documents\00_Brand-Resources\Multimode Elements\Multimode Icons\PNG\Multimode-Icon_TV.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663742" y="5468143"/>
            <a:ext cx="311885" cy="311887"/>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p:cNvGrpSpPr/>
          <p:nvPr userDrawn="1"/>
        </p:nvGrpSpPr>
        <p:grpSpPr>
          <a:xfrm>
            <a:off x="2024600" y="5468108"/>
            <a:ext cx="310896" cy="310896"/>
            <a:chOff x="2024598" y="5468108"/>
            <a:chExt cx="310896" cy="310896"/>
          </a:xfrm>
        </p:grpSpPr>
        <p:sp>
          <p:nvSpPr>
            <p:cNvPr id="34" name="Oval 33"/>
            <p:cNvSpPr/>
            <p:nvPr userDrawn="1"/>
          </p:nvSpPr>
          <p:spPr>
            <a:xfrm>
              <a:off x="2024598"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5" name="Picture 34"/>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18814" y="5509256"/>
              <a:ext cx="122464" cy="228600"/>
            </a:xfrm>
            <a:prstGeom prst="rect">
              <a:avLst/>
            </a:prstGeom>
          </p:spPr>
        </p:pic>
      </p:grpSp>
      <p:grpSp>
        <p:nvGrpSpPr>
          <p:cNvPr id="36" name="Group 35"/>
          <p:cNvGrpSpPr/>
          <p:nvPr userDrawn="1"/>
        </p:nvGrpSpPr>
        <p:grpSpPr>
          <a:xfrm>
            <a:off x="3094780" y="5468108"/>
            <a:ext cx="310896" cy="310896"/>
            <a:chOff x="3094779" y="5468108"/>
            <a:chExt cx="310896" cy="310896"/>
          </a:xfrm>
        </p:grpSpPr>
        <p:sp>
          <p:nvSpPr>
            <p:cNvPr id="37" name="Oval 36"/>
            <p:cNvSpPr/>
            <p:nvPr userDrawn="1"/>
          </p:nvSpPr>
          <p:spPr>
            <a:xfrm>
              <a:off x="3094779" y="5468108"/>
              <a:ext cx="310896" cy="3108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38" name="Picture 9" descr="C:\Users\yhwang\Desktop\WW Design\Multimode Icons\twitter-01.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3094779" y="5468108"/>
              <a:ext cx="310896" cy="310896"/>
            </a:xfrm>
            <a:prstGeom prst="rect">
              <a:avLst/>
            </a:prstGeom>
            <a:noFill/>
          </p:spPr>
        </p:pic>
      </p:grpSp>
      <p:grpSp>
        <p:nvGrpSpPr>
          <p:cNvPr id="39" name="Group 38"/>
          <p:cNvGrpSpPr/>
          <p:nvPr userDrawn="1"/>
        </p:nvGrpSpPr>
        <p:grpSpPr>
          <a:xfrm>
            <a:off x="953427" y="5468108"/>
            <a:ext cx="310896" cy="310896"/>
            <a:chOff x="953427" y="5468108"/>
            <a:chExt cx="310896" cy="310896"/>
          </a:xfrm>
        </p:grpSpPr>
        <p:sp>
          <p:nvSpPr>
            <p:cNvPr id="40" name="Oval 39"/>
            <p:cNvSpPr/>
            <p:nvPr userDrawn="1"/>
          </p:nvSpPr>
          <p:spPr>
            <a:xfrm>
              <a:off x="953427"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1" name="Picture 5" descr="C:\Users\yhwang\Desktop\WW Design\Multimode Icons\globe-01.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0859" y="5495540"/>
              <a:ext cx="256032" cy="256032"/>
            </a:xfrm>
            <a:prstGeom prst="rect">
              <a:avLst/>
            </a:prstGeom>
            <a:noFill/>
          </p:spPr>
        </p:pic>
      </p:grpSp>
      <p:grpSp>
        <p:nvGrpSpPr>
          <p:cNvPr id="42" name="Group 41"/>
          <p:cNvGrpSpPr/>
          <p:nvPr userDrawn="1"/>
        </p:nvGrpSpPr>
        <p:grpSpPr>
          <a:xfrm>
            <a:off x="2355863" y="5442941"/>
            <a:ext cx="365759" cy="365760"/>
            <a:chOff x="2355828" y="5442941"/>
            <a:chExt cx="365760" cy="365760"/>
          </a:xfrm>
        </p:grpSpPr>
        <p:sp>
          <p:nvSpPr>
            <p:cNvPr id="43" name="Oval 42"/>
            <p:cNvSpPr/>
            <p:nvPr userDrawn="1"/>
          </p:nvSpPr>
          <p:spPr>
            <a:xfrm>
              <a:off x="2380995"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4" name="Picture 2" descr="C:\Users\yhwang\Desktop\WW Design\Multimode Icons\chain-01.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355828" y="5442941"/>
              <a:ext cx="365760" cy="365760"/>
            </a:xfrm>
            <a:prstGeom prst="rect">
              <a:avLst/>
            </a:prstGeom>
            <a:noFill/>
          </p:spPr>
        </p:pic>
      </p:grpSp>
      <p:grpSp>
        <p:nvGrpSpPr>
          <p:cNvPr id="45" name="Group 44"/>
          <p:cNvGrpSpPr/>
          <p:nvPr userDrawn="1"/>
        </p:nvGrpSpPr>
        <p:grpSpPr>
          <a:xfrm>
            <a:off x="5236134" y="5468108"/>
            <a:ext cx="310896" cy="310896"/>
            <a:chOff x="5236131" y="5468108"/>
            <a:chExt cx="310896" cy="310896"/>
          </a:xfrm>
        </p:grpSpPr>
        <p:sp>
          <p:nvSpPr>
            <p:cNvPr id="46" name="Oval 45"/>
            <p:cNvSpPr/>
            <p:nvPr userDrawn="1"/>
          </p:nvSpPr>
          <p:spPr>
            <a:xfrm>
              <a:off x="5236131" y="5468108"/>
              <a:ext cx="310896" cy="31089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47" name="Picture 46" descr="C:\Users\yhwang\Desktop\WW Design\Multimode Icons\facebook-01.png"/>
            <p:cNvPicPr>
              <a:picLocks noChangeAspect="1" noChangeArrowheads="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236131" y="5468108"/>
              <a:ext cx="310896" cy="310896"/>
            </a:xfrm>
            <a:prstGeom prst="rect">
              <a:avLst/>
            </a:prstGeom>
            <a:noFill/>
          </p:spPr>
        </p:pic>
      </p:grpSp>
      <p:grpSp>
        <p:nvGrpSpPr>
          <p:cNvPr id="48" name="Group 47"/>
          <p:cNvGrpSpPr/>
          <p:nvPr userDrawn="1"/>
        </p:nvGrpSpPr>
        <p:grpSpPr>
          <a:xfrm>
            <a:off x="4523337" y="5468108"/>
            <a:ext cx="310896" cy="310896"/>
            <a:chOff x="4523337" y="5468108"/>
            <a:chExt cx="310896" cy="310896"/>
          </a:xfrm>
        </p:grpSpPr>
        <p:sp>
          <p:nvSpPr>
            <p:cNvPr id="49" name="Oval 48"/>
            <p:cNvSpPr/>
            <p:nvPr userDrawn="1"/>
          </p:nvSpPr>
          <p:spPr>
            <a:xfrm>
              <a:off x="4523337" y="5468108"/>
              <a:ext cx="310896" cy="31089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0" name="Picture 7" descr="C:\Users\yhwang\Desktop\WW Design\Multimode Icons\server-01.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523337" y="5468108"/>
              <a:ext cx="310896" cy="310896"/>
            </a:xfrm>
            <a:prstGeom prst="rect">
              <a:avLst/>
            </a:prstGeom>
            <a:noFill/>
          </p:spPr>
        </p:pic>
      </p:grpSp>
      <p:grpSp>
        <p:nvGrpSpPr>
          <p:cNvPr id="52" name="Group 51"/>
          <p:cNvGrpSpPr/>
          <p:nvPr userDrawn="1"/>
        </p:nvGrpSpPr>
        <p:grpSpPr>
          <a:xfrm>
            <a:off x="4879735" y="5468108"/>
            <a:ext cx="310896" cy="310896"/>
            <a:chOff x="4879734" y="5468108"/>
            <a:chExt cx="310896" cy="310896"/>
          </a:xfrm>
        </p:grpSpPr>
        <p:sp>
          <p:nvSpPr>
            <p:cNvPr id="53" name="Oval 52"/>
            <p:cNvSpPr/>
            <p:nvPr userDrawn="1"/>
          </p:nvSpPr>
          <p:spPr>
            <a:xfrm>
              <a:off x="4879734" y="5468108"/>
              <a:ext cx="310896" cy="3108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57" name="Picture 6" descr="C:\Users\yhwang\Desktop\WW Design\Multimode Icons\network-01.png"/>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879734" y="5468108"/>
              <a:ext cx="310896" cy="310896"/>
            </a:xfrm>
            <a:prstGeom prst="rect">
              <a:avLst/>
            </a:prstGeom>
            <a:noFill/>
          </p:spPr>
        </p:pic>
      </p:grpSp>
      <p:grpSp>
        <p:nvGrpSpPr>
          <p:cNvPr id="58" name="Group 57"/>
          <p:cNvGrpSpPr/>
          <p:nvPr userDrawn="1"/>
        </p:nvGrpSpPr>
        <p:grpSpPr>
          <a:xfrm>
            <a:off x="5949916" y="5468108"/>
            <a:ext cx="310896" cy="310896"/>
            <a:chOff x="5949915" y="5468108"/>
            <a:chExt cx="310896" cy="310896"/>
          </a:xfrm>
        </p:grpSpPr>
        <p:sp>
          <p:nvSpPr>
            <p:cNvPr id="59" name="Oval 58"/>
            <p:cNvSpPr/>
            <p:nvPr userDrawn="1"/>
          </p:nvSpPr>
          <p:spPr>
            <a:xfrm>
              <a:off x="5949915" y="5468108"/>
              <a:ext cx="310896" cy="31089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pic>
          <p:nvPicPr>
            <p:cNvPr id="60" name="Picture 8" descr="C:\Users\yhwang\Desktop\WW Design\Multimode Icons\think_light-01.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949915" y="5468108"/>
              <a:ext cx="310896" cy="310896"/>
            </a:xfrm>
            <a:prstGeom prst="rect">
              <a:avLst/>
            </a:prstGeom>
            <a:noFill/>
          </p:spPr>
        </p:pic>
      </p:grpSp>
      <p:pic>
        <p:nvPicPr>
          <p:cNvPr id="61" name="Picture 6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16200000">
            <a:off x="10583674" y="3056146"/>
            <a:ext cx="2412867" cy="803787"/>
          </a:xfrm>
          <a:prstGeom prst="rect">
            <a:avLst/>
          </a:prstGeom>
        </p:spPr>
      </p:pic>
      <p:sp>
        <p:nvSpPr>
          <p:cNvPr id="66" name="Picture Placeholder 4"/>
          <p:cNvSpPr>
            <a:spLocks noGrp="1"/>
          </p:cNvSpPr>
          <p:nvPr>
            <p:ph type="pic" sz="quarter" idx="12"/>
          </p:nvPr>
        </p:nvSpPr>
        <p:spPr>
          <a:xfrm>
            <a:off x="9815154" y="3464892"/>
            <a:ext cx="1200545" cy="1199183"/>
          </a:xfrm>
          <a:prstGeom prst="rect">
            <a:avLst/>
          </a:prstGeom>
          <a:ln w="38100">
            <a:noFill/>
          </a:ln>
          <a:effectLst/>
        </p:spPr>
        <p:txBody>
          <a:bodyPr lIns="91332" tIns="45667" rIns="91332" bIns="45667"/>
          <a:lstStyle>
            <a:lvl1pPr>
              <a:defRPr sz="1100"/>
            </a:lvl1pPr>
          </a:lstStyle>
          <a:p>
            <a:pPr marL="0" marR="0" lvl="0" indent="0" defTabSz="913373" eaLnBrk="1" fontAlgn="auto" latinLnBrk="0" hangingPunct="1">
              <a:lnSpc>
                <a:spcPct val="100000"/>
              </a:lnSpc>
              <a:spcBef>
                <a:spcPts val="0"/>
              </a:spcBef>
              <a:spcAft>
                <a:spcPts val="0"/>
              </a:spcAft>
              <a:buClrTx/>
              <a:buSzTx/>
              <a:buFontTx/>
              <a:buNone/>
              <a:tabLst/>
              <a:defRPr/>
            </a:pPr>
            <a:endParaRPr kumimoji="0" lang="en-US" sz="1900" b="0" i="0" u="none" strike="noStrike" kern="0" cap="none" spc="0" normalizeH="0" baseline="0" noProof="0" dirty="0">
              <a:ln>
                <a:noFill/>
              </a:ln>
              <a:solidFill>
                <a:sysClr val="windowText" lastClr="000000"/>
              </a:solidFill>
              <a:effectLst/>
              <a:uLnTx/>
              <a:uFillTx/>
            </a:endParaRPr>
          </a:p>
        </p:txBody>
      </p:sp>
      <p:sp>
        <p:nvSpPr>
          <p:cNvPr id="67" name="Text Placeholder 17"/>
          <p:cNvSpPr>
            <a:spLocks noGrp="1"/>
          </p:cNvSpPr>
          <p:nvPr>
            <p:ph type="body" sz="quarter" idx="13" hasCustomPrompt="1"/>
          </p:nvPr>
        </p:nvSpPr>
        <p:spPr>
          <a:xfrm>
            <a:off x="9158288" y="4770440"/>
            <a:ext cx="1689100" cy="198437"/>
          </a:xfrm>
          <a:prstGeom prst="rect">
            <a:avLst/>
          </a:prstGeom>
        </p:spPr>
        <p:txBody>
          <a:bodyPr lIns="0" tIns="45667" rIns="45667" bIns="45667"/>
          <a:lstStyle>
            <a:lvl1pPr marL="0" indent="0" algn="r">
              <a:buFontTx/>
              <a:buNone/>
              <a:defRPr sz="1100"/>
            </a:lvl1pPr>
            <a:lvl2pPr marL="340934" indent="0" algn="r">
              <a:buFontTx/>
              <a:buNone/>
              <a:defRPr sz="1100"/>
            </a:lvl2pPr>
            <a:lvl3pPr marL="678693" indent="0" algn="r">
              <a:buFontTx/>
              <a:buNone/>
              <a:defRPr sz="1100"/>
            </a:lvl3pPr>
            <a:lvl4pPr marL="965707" indent="0" algn="r">
              <a:buFontTx/>
              <a:buNone/>
              <a:defRPr sz="1100"/>
            </a:lvl4pPr>
            <a:lvl5pPr marL="1144881" indent="0" algn="r">
              <a:buFontTx/>
              <a:buNone/>
              <a:defRPr sz="1100"/>
            </a:lvl5pPr>
          </a:lstStyle>
          <a:p>
            <a:pPr marL="0" marR="0" lvl="0" indent="0" algn="r" defTabSz="913373"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smtClean="0">
                <a:ln>
                  <a:noFill/>
                </a:ln>
                <a:solidFill>
                  <a:sysClr val="windowText" lastClr="000000"/>
                </a:solidFill>
                <a:effectLst/>
                <a:uLnTx/>
                <a:uFillTx/>
              </a:rPr>
              <a:t>@</a:t>
            </a:r>
            <a:r>
              <a:rPr kumimoji="0" lang="en-US" sz="1100" b="0" i="0" u="none" strike="noStrike" kern="0" cap="none" spc="0" normalizeH="0" baseline="0" noProof="0" dirty="0" err="1" smtClean="0">
                <a:ln>
                  <a:noFill/>
                </a:ln>
                <a:solidFill>
                  <a:sysClr val="windowText" lastClr="000000"/>
                </a:solidFill>
                <a:effectLst/>
                <a:uLnTx/>
                <a:uFillTx/>
              </a:rPr>
              <a:t>twitterhandle</a:t>
            </a:r>
            <a:endParaRPr kumimoji="0" lang="en-US" sz="1100" b="0" i="0" u="none" strike="noStrike" kern="0" cap="none" spc="0" normalizeH="0" baseline="0" noProof="0" dirty="0">
              <a:ln>
                <a:noFill/>
              </a:ln>
              <a:solidFill>
                <a:sysClr val="windowText" lastClr="000000"/>
              </a:solidFill>
              <a:effectLst/>
              <a:uLnTx/>
              <a:uFillTx/>
            </a:endParaRPr>
          </a:p>
        </p:txBody>
      </p:sp>
      <p:grpSp>
        <p:nvGrpSpPr>
          <p:cNvPr id="68" name="Group 67"/>
          <p:cNvGrpSpPr/>
          <p:nvPr userDrawn="1"/>
        </p:nvGrpSpPr>
        <p:grpSpPr>
          <a:xfrm>
            <a:off x="9815154" y="4664474"/>
            <a:ext cx="1200545" cy="305127"/>
            <a:chOff x="9815120" y="4664439"/>
            <a:chExt cx="1200544" cy="305126"/>
          </a:xfrm>
          <a:solidFill>
            <a:srgbClr val="4AC0E0"/>
          </a:solidFill>
        </p:grpSpPr>
        <p:sp>
          <p:nvSpPr>
            <p:cNvPr id="69" name="Rectangle 68"/>
            <p:cNvSpPr/>
            <p:nvPr userDrawn="1"/>
          </p:nvSpPr>
          <p:spPr bwMode="black">
            <a:xfrm>
              <a:off x="9815120" y="4664439"/>
              <a:ext cx="1200544" cy="106726"/>
            </a:xfrm>
            <a:prstGeom prst="rect">
              <a:avLst/>
            </a:prstGeom>
            <a:grpFill/>
            <a:ln w="10795" cap="flat" cmpd="sng" algn="ctr">
              <a:noFill/>
              <a:prstDash val="solid"/>
            </a:ln>
            <a:effectLst/>
          </p:spPr>
          <p:txBody>
            <a:bodyPr rtlCol="0" anchor="ctr"/>
            <a:lstStyle/>
            <a:p>
              <a:pPr algn="ctr" defTabSz="913373">
                <a:defRPr/>
              </a:pPr>
              <a:endParaRPr lang="en-US" sz="1900" kern="0">
                <a:solidFill>
                  <a:sysClr val="window" lastClr="FFFFFF"/>
                </a:solidFill>
              </a:endParaRPr>
            </a:p>
          </p:txBody>
        </p:sp>
        <p:sp>
          <p:nvSpPr>
            <p:cNvPr id="70" name="Rectangle 45"/>
            <p:cNvSpPr/>
            <p:nvPr userDrawn="1"/>
          </p:nvSpPr>
          <p:spPr bwMode="black">
            <a:xfrm>
              <a:off x="10853530" y="4771165"/>
              <a:ext cx="162133" cy="198400"/>
            </a:xfrm>
            <a:custGeom>
              <a:avLst/>
              <a:gdLst>
                <a:gd name="connsiteX0" fmla="*/ 0 w 1200544"/>
                <a:gd name="connsiteY0" fmla="*/ 0 h 106726"/>
                <a:gd name="connsiteX1" fmla="*/ 1200544 w 1200544"/>
                <a:gd name="connsiteY1" fmla="*/ 0 h 106726"/>
                <a:gd name="connsiteX2" fmla="*/ 1200544 w 1200544"/>
                <a:gd name="connsiteY2" fmla="*/ 106726 h 106726"/>
                <a:gd name="connsiteX3" fmla="*/ 0 w 1200544"/>
                <a:gd name="connsiteY3" fmla="*/ 106726 h 106726"/>
                <a:gd name="connsiteX4" fmla="*/ 0 w 1200544"/>
                <a:gd name="connsiteY4" fmla="*/ 0 h 106726"/>
                <a:gd name="connsiteX0" fmla="*/ 0 w 1200544"/>
                <a:gd name="connsiteY0" fmla="*/ 0 h 106726"/>
                <a:gd name="connsiteX1" fmla="*/ 1200544 w 1200544"/>
                <a:gd name="connsiteY1" fmla="*/ 0 h 106726"/>
                <a:gd name="connsiteX2" fmla="*/ 0 w 1200544"/>
                <a:gd name="connsiteY2" fmla="*/ 106726 h 106726"/>
                <a:gd name="connsiteX3" fmla="*/ 0 w 1200544"/>
                <a:gd name="connsiteY3" fmla="*/ 0 h 106726"/>
              </a:gdLst>
              <a:ahLst/>
              <a:cxnLst>
                <a:cxn ang="0">
                  <a:pos x="connsiteX0" y="connsiteY0"/>
                </a:cxn>
                <a:cxn ang="0">
                  <a:pos x="connsiteX1" y="connsiteY1"/>
                </a:cxn>
                <a:cxn ang="0">
                  <a:pos x="connsiteX2" y="connsiteY2"/>
                </a:cxn>
                <a:cxn ang="0">
                  <a:pos x="connsiteX3" y="connsiteY3"/>
                </a:cxn>
              </a:cxnLst>
              <a:rect l="l" t="t" r="r" b="b"/>
              <a:pathLst>
                <a:path w="1200544" h="106726">
                  <a:moveTo>
                    <a:pt x="0" y="0"/>
                  </a:moveTo>
                  <a:lnTo>
                    <a:pt x="1200544" y="0"/>
                  </a:lnTo>
                  <a:lnTo>
                    <a:pt x="0" y="106726"/>
                  </a:lnTo>
                  <a:lnTo>
                    <a:pt x="0" y="0"/>
                  </a:lnTo>
                  <a:close/>
                </a:path>
              </a:pathLst>
            </a:custGeom>
            <a:grpFill/>
            <a:ln w="10795" cap="flat" cmpd="sng" algn="ctr">
              <a:noFill/>
              <a:prstDash val="solid"/>
            </a:ln>
            <a:effectLst/>
          </p:spPr>
          <p:txBody>
            <a:bodyPr rtlCol="0" anchor="ctr"/>
            <a:lstStyle/>
            <a:p>
              <a:pPr algn="ctr" defTabSz="913373">
                <a:defRPr/>
              </a:pPr>
              <a:endParaRPr lang="en-US" sz="1900" kern="0">
                <a:solidFill>
                  <a:sysClr val="window" lastClr="FFFFFF"/>
                </a:solidFill>
              </a:endParaRPr>
            </a:p>
          </p:txBody>
        </p:sp>
      </p:grpSp>
      <p:sp>
        <p:nvSpPr>
          <p:cNvPr id="54" name="Rectangle 53"/>
          <p:cNvSpPr/>
          <p:nvPr userDrawn="1"/>
        </p:nvSpPr>
        <p:spPr bwMode="black">
          <a:xfrm>
            <a:off x="548675" y="4557749"/>
            <a:ext cx="1097683" cy="1067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cxnSp>
        <p:nvCxnSpPr>
          <p:cNvPr id="63" name="Straight Connector 62"/>
          <p:cNvCxnSpPr/>
          <p:nvPr userDrawn="1"/>
        </p:nvCxnSpPr>
        <p:spPr>
          <a:xfrm>
            <a:off x="548676" y="4664439"/>
            <a:ext cx="10419093"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Footer Placeholder 61"/>
          <p:cNvSpPr>
            <a:spLocks noGrp="1"/>
          </p:cNvSpPr>
          <p:nvPr>
            <p:ph type="ftr" sz="quarter" idx="10"/>
          </p:nvPr>
        </p:nvSpPr>
        <p:spPr>
          <a:xfrm>
            <a:off x="548643" y="6458565"/>
            <a:ext cx="10839572" cy="338555"/>
          </a:xfrm>
        </p:spPr>
        <p:txBody>
          <a:bodyPr lIns="0">
            <a:spAutoFit/>
          </a:bodyPr>
          <a:lstStyle>
            <a:lvl1pPr>
              <a:defRPr cap="none"/>
            </a:lvl1pPr>
          </a:lstStyle>
          <a:p>
            <a:r>
              <a:rPr lang="en-US" sz="1100" dirty="0" smtClean="0">
                <a:solidFill>
                  <a:srgbClr val="939598"/>
                </a:solidFill>
                <a:cs typeface="Arial" pitchFamily="34" charset="0"/>
              </a:rPr>
              <a:t>2013 LENOVO RESTRICTED. All rights reserved. </a:t>
            </a:r>
          </a:p>
          <a:p>
            <a:r>
              <a:rPr lang="en-US" sz="1100" dirty="0" smtClean="0">
                <a:solidFill>
                  <a:srgbClr val="939598"/>
                </a:solidFill>
                <a:cs typeface="Arial" pitchFamily="34" charset="0"/>
              </a:rPr>
              <a:t>This document is Lenovo restricted and intended for viewing by and distribution to only designated individuals or positions. Duplication/reproduction prohibited.</a:t>
            </a:r>
          </a:p>
        </p:txBody>
      </p:sp>
    </p:spTree>
    <p:extLst>
      <p:ext uri="{BB962C8B-B14F-4D97-AF65-F5344CB8AC3E}">
        <p14:creationId xmlns:p14="http://schemas.microsoft.com/office/powerpoint/2010/main" val="103682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ection Header_RED">
    <p:bg>
      <p:bgPr>
        <a:solidFill>
          <a:schemeClr val="bg2">
            <a:lumMod val="50000"/>
            <a:lumOff val="50000"/>
            <a:alpha val="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 y="893"/>
            <a:ext cx="12190413" cy="6857107"/>
          </a:xfrm>
          <a:prstGeom prst="rect">
            <a:avLst/>
          </a:prstGeom>
        </p:spPr>
      </p:pic>
      <p:sp>
        <p:nvSpPr>
          <p:cNvPr id="17" name="Rectangle 16"/>
          <p:cNvSpPr/>
          <p:nvPr userDrawn="1"/>
        </p:nvSpPr>
        <p:spPr bwMode="black">
          <a:xfrm>
            <a:off x="0" y="6384668"/>
            <a:ext cx="12192000" cy="47336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cxnSp>
        <p:nvCxnSpPr>
          <p:cNvPr id="18" name="Straight Connector 17"/>
          <p:cNvCxnSpPr/>
          <p:nvPr userDrawn="1"/>
        </p:nvCxnSpPr>
        <p:spPr>
          <a:xfrm>
            <a:off x="0" y="6384631"/>
            <a:ext cx="12188952" cy="0"/>
          </a:xfrm>
          <a:prstGeom prst="line">
            <a:avLst/>
          </a:prstGeom>
          <a:ln w="38100">
            <a:solidFill>
              <a:schemeClr val="bg1"/>
            </a:solidFill>
          </a:ln>
          <a:effectLst>
            <a:outerShdw blurRad="25400" dist="12700" dir="16200000"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1" name="Footer Placeholder 50"/>
          <p:cNvSpPr>
            <a:spLocks noGrp="1"/>
          </p:cNvSpPr>
          <p:nvPr>
            <p:ph type="ftr" sz="quarter" idx="10"/>
          </p:nvPr>
        </p:nvSpPr>
        <p:spPr>
          <a:xfrm>
            <a:off x="548640" y="6466260"/>
            <a:ext cx="3860800" cy="169277"/>
          </a:xfrm>
        </p:spPr>
        <p:txBody>
          <a:bodyPr/>
          <a:lstStyle>
            <a:lvl1pPr>
              <a:defRPr>
                <a:solidFill>
                  <a:schemeClr val="bg1"/>
                </a:solidFill>
              </a:defRPr>
            </a:lvl1pPr>
          </a:lstStyle>
          <a:p>
            <a:r>
              <a:rPr lang="en-US" sz="1100" smtClean="0">
                <a:solidFill>
                  <a:prstClr val="white"/>
                </a:solidFill>
                <a:cs typeface="Arial" pitchFamily="34" charset="0"/>
              </a:rPr>
              <a:t>2013 LENOVO RESTRICTED. All rights reserved.</a:t>
            </a:r>
            <a:endParaRPr lang="en-US" sz="1100" dirty="0">
              <a:solidFill>
                <a:prstClr val="white"/>
              </a:solidFill>
              <a:cs typeface="Arial" pitchFamily="34" charset="0"/>
            </a:endParaRPr>
          </a:p>
        </p:txBody>
      </p:sp>
      <p:sp>
        <p:nvSpPr>
          <p:cNvPr id="46" name="Title 16"/>
          <p:cNvSpPr>
            <a:spLocks noGrp="1"/>
          </p:cNvSpPr>
          <p:nvPr>
            <p:ph type="title" hasCustomPrompt="1"/>
          </p:nvPr>
        </p:nvSpPr>
        <p:spPr bwMode="gray">
          <a:xfrm>
            <a:off x="1764792" y="1709928"/>
            <a:ext cx="9582912" cy="2852928"/>
          </a:xfrm>
          <a:prstGeom prst="rect">
            <a:avLst/>
          </a:prstGeom>
        </p:spPr>
        <p:txBody>
          <a:bodyPr lIns="0" tIns="0" rIns="0" bIns="0" anchor="b" anchorCtr="0"/>
          <a:lstStyle>
            <a:lvl1pPr marL="0" algn="l" defTabSz="1217619" rtl="0" eaLnBrk="1" latinLnBrk="0" hangingPunct="1">
              <a:lnSpc>
                <a:spcPts val="6480"/>
              </a:lnSpc>
              <a:spcBef>
                <a:spcPct val="0"/>
              </a:spcBef>
              <a:buNone/>
              <a:defRPr lang="en-US" sz="4800" b="0" kern="1200" cap="none" spc="0" baseline="0" dirty="0">
                <a:solidFill>
                  <a:schemeClr val="bg1"/>
                </a:solidFill>
                <a:latin typeface="Arial" pitchFamily="34" charset="0"/>
                <a:ea typeface="+mn-ea"/>
                <a:cs typeface="Arial" pitchFamily="34" charset="0"/>
              </a:defRPr>
            </a:lvl1pPr>
          </a:lstStyle>
          <a:p>
            <a:r>
              <a:rPr lang="en-US" dirty="0" smtClean="0"/>
              <a:t>Click to edit section header title</a:t>
            </a:r>
            <a:endParaRPr lang="en-US" dirty="0"/>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ltGray">
          <a:xfrm>
            <a:off x="1524" y="0"/>
            <a:ext cx="12188952" cy="711200"/>
          </a:xfrm>
          <a:prstGeom prst="rect">
            <a:avLst/>
          </a:prstGeom>
          <a:noFill/>
          <a:ln>
            <a:noFill/>
          </a:ln>
        </p:spPr>
      </p:pic>
      <p:sp>
        <p:nvSpPr>
          <p:cNvPr id="11" name="Text Placeholder 2"/>
          <p:cNvSpPr>
            <a:spLocks noGrp="1"/>
          </p:cNvSpPr>
          <p:nvPr>
            <p:ph type="body" idx="1" hasCustomPrompt="1"/>
          </p:nvPr>
        </p:nvSpPr>
        <p:spPr bwMode="white">
          <a:xfrm>
            <a:off x="1764792" y="4589465"/>
            <a:ext cx="9582659" cy="1500187"/>
          </a:xfrm>
          <a:prstGeom prst="rect">
            <a:avLst/>
          </a:prstGeom>
        </p:spPr>
        <p:txBody>
          <a:bodyPr lIns="91332" tIns="45667" rIns="91332" bIns="45667"/>
          <a:lstStyle>
            <a:lvl1pPr marL="0" indent="0">
              <a:buNone/>
              <a:defRPr sz="2400">
                <a:solidFill>
                  <a:schemeClr val="bg1"/>
                </a:solidFill>
              </a:defRPr>
            </a:lvl1pPr>
            <a:lvl2pPr marL="456661" indent="0">
              <a:buNone/>
              <a:defRPr sz="2000">
                <a:solidFill>
                  <a:schemeClr val="tx1">
                    <a:tint val="75000"/>
                  </a:schemeClr>
                </a:solidFill>
              </a:defRPr>
            </a:lvl2pPr>
            <a:lvl3pPr marL="913373" indent="0">
              <a:buNone/>
              <a:defRPr sz="1900">
                <a:solidFill>
                  <a:schemeClr val="tx1">
                    <a:tint val="75000"/>
                  </a:schemeClr>
                </a:solidFill>
              </a:defRPr>
            </a:lvl3pPr>
            <a:lvl4pPr marL="1370054" indent="0">
              <a:buNone/>
              <a:defRPr sz="1600">
                <a:solidFill>
                  <a:schemeClr val="tx1">
                    <a:tint val="75000"/>
                  </a:schemeClr>
                </a:solidFill>
              </a:defRPr>
            </a:lvl4pPr>
            <a:lvl5pPr marL="1826748" indent="0">
              <a:buNone/>
              <a:defRPr sz="1600">
                <a:solidFill>
                  <a:schemeClr val="tx1">
                    <a:tint val="75000"/>
                  </a:schemeClr>
                </a:solidFill>
              </a:defRPr>
            </a:lvl5pPr>
            <a:lvl6pPr marL="2283412" indent="0">
              <a:buNone/>
              <a:defRPr sz="1600">
                <a:solidFill>
                  <a:schemeClr val="tx1">
                    <a:tint val="75000"/>
                  </a:schemeClr>
                </a:solidFill>
              </a:defRPr>
            </a:lvl6pPr>
            <a:lvl7pPr marL="2740116" indent="0">
              <a:buNone/>
              <a:defRPr sz="1600">
                <a:solidFill>
                  <a:schemeClr val="tx1">
                    <a:tint val="75000"/>
                  </a:schemeClr>
                </a:solidFill>
              </a:defRPr>
            </a:lvl7pPr>
            <a:lvl8pPr marL="3196800" indent="0">
              <a:buNone/>
              <a:defRPr sz="1600">
                <a:solidFill>
                  <a:schemeClr val="tx1">
                    <a:tint val="75000"/>
                  </a:schemeClr>
                </a:solidFill>
              </a:defRPr>
            </a:lvl8pPr>
            <a:lvl9pPr marL="3653495" indent="0">
              <a:buNone/>
              <a:defRPr sz="1600">
                <a:solidFill>
                  <a:schemeClr val="tx1">
                    <a:tint val="75000"/>
                  </a:schemeClr>
                </a:solidFill>
              </a:defRPr>
            </a:lvl9pPr>
          </a:lstStyle>
          <a:p>
            <a:pPr lvl="0"/>
            <a:r>
              <a:rPr lang="en-US" dirty="0" smtClean="0"/>
              <a:t>Click to edit subtitle text</a:t>
            </a:r>
          </a:p>
        </p:txBody>
      </p:sp>
      <p:cxnSp>
        <p:nvCxnSpPr>
          <p:cNvPr id="12" name="Straight Connector 11"/>
          <p:cNvCxnSpPr/>
          <p:nvPr userDrawn="1"/>
        </p:nvCxnSpPr>
        <p:spPr bwMode="white">
          <a:xfrm>
            <a:off x="1651780" y="4563305"/>
            <a:ext cx="0" cy="1816895"/>
          </a:xfrm>
          <a:prstGeom prst="line">
            <a:avLst/>
          </a:prstGeom>
          <a:ln w="12700">
            <a:solidFill>
              <a:schemeClr val="bg1"/>
            </a:solidFill>
            <a:tailEnd type="oval" w="lg" len="lg"/>
          </a:ln>
        </p:spPr>
        <p:style>
          <a:lnRef idx="1">
            <a:schemeClr val="accent1"/>
          </a:lnRef>
          <a:fillRef idx="0">
            <a:schemeClr val="accent1"/>
          </a:fillRef>
          <a:effectRef idx="0">
            <a:schemeClr val="accent1"/>
          </a:effectRef>
          <a:fontRef idx="minor">
            <a:schemeClr val="tx1"/>
          </a:fontRef>
        </p:style>
      </p:cxnSp>
      <p:sp>
        <p:nvSpPr>
          <p:cNvPr id="14" name="Oval 13"/>
          <p:cNvSpPr/>
          <p:nvPr userDrawn="1"/>
        </p:nvSpPr>
        <p:spPr bwMode="gray">
          <a:xfrm>
            <a:off x="1592347" y="6329604"/>
            <a:ext cx="118872" cy="11887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32" tIns="45667" rIns="91332" bIns="45667" numCol="1" spcCol="0" rtlCol="0" fromWordArt="0" anchor="t" anchorCtr="0" forceAA="0" compatLnSpc="1">
            <a:prstTxWarp prst="textNoShape">
              <a:avLst/>
            </a:prstTxWarp>
            <a:noAutofit/>
          </a:bodyPr>
          <a:lstStyle/>
          <a:p>
            <a:pPr defTabSz="1217619"/>
            <a:endParaRPr lang="en-US" dirty="0" smtClean="0">
              <a:solidFill>
                <a:prstClr val="white"/>
              </a:solidFill>
            </a:endParaRPr>
          </a:p>
        </p:txBody>
      </p:sp>
      <p:sp>
        <p:nvSpPr>
          <p:cNvPr id="16" name="Freeform 5"/>
          <p:cNvSpPr>
            <a:spLocks noEditPoints="1"/>
          </p:cNvSpPr>
          <p:nvPr userDrawn="1"/>
        </p:nvSpPr>
        <p:spPr bwMode="white">
          <a:xfrm>
            <a:off x="1171991" y="4087575"/>
            <a:ext cx="347589" cy="346881"/>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206 w 412"/>
              <a:gd name="T11" fmla="*/ 376 h 412"/>
              <a:gd name="T12" fmla="*/ 36 w 412"/>
              <a:gd name="T13" fmla="*/ 206 h 412"/>
              <a:gd name="T14" fmla="*/ 206 w 412"/>
              <a:gd name="T15" fmla="*/ 36 h 412"/>
              <a:gd name="T16" fmla="*/ 376 w 412"/>
              <a:gd name="T17" fmla="*/ 206 h 412"/>
              <a:gd name="T18" fmla="*/ 206 w 412"/>
              <a:gd name="T19" fmla="*/ 376 h 412"/>
              <a:gd name="T20" fmla="*/ 328 w 412"/>
              <a:gd name="T21" fmla="*/ 206 h 412"/>
              <a:gd name="T22" fmla="*/ 260 w 412"/>
              <a:gd name="T23" fmla="*/ 274 h 412"/>
              <a:gd name="T24" fmla="*/ 222 w 412"/>
              <a:gd name="T25" fmla="*/ 274 h 412"/>
              <a:gd name="T26" fmla="*/ 271 w 412"/>
              <a:gd name="T27" fmla="*/ 225 h 412"/>
              <a:gd name="T28" fmla="*/ 90 w 412"/>
              <a:gd name="T29" fmla="*/ 225 h 412"/>
              <a:gd name="T30" fmla="*/ 90 w 412"/>
              <a:gd name="T31" fmla="*/ 218 h 412"/>
              <a:gd name="T32" fmla="*/ 90 w 412"/>
              <a:gd name="T33" fmla="*/ 194 h 412"/>
              <a:gd name="T34" fmla="*/ 90 w 412"/>
              <a:gd name="T35" fmla="*/ 187 h 412"/>
              <a:gd name="T36" fmla="*/ 271 w 412"/>
              <a:gd name="T37" fmla="*/ 187 h 412"/>
              <a:gd name="T38" fmla="*/ 222 w 412"/>
              <a:gd name="T39" fmla="*/ 138 h 412"/>
              <a:gd name="T40" fmla="*/ 260 w 412"/>
              <a:gd name="T41" fmla="*/ 138 h 412"/>
              <a:gd name="T42" fmla="*/ 328 w 412"/>
              <a:gd name="T43" fmla="*/ 20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12" h="412">
                <a:moveTo>
                  <a:pt x="206" y="0"/>
                </a:moveTo>
                <a:cubicBezTo>
                  <a:pt x="92" y="0"/>
                  <a:pt x="0" y="92"/>
                  <a:pt x="0" y="206"/>
                </a:cubicBezTo>
                <a:cubicBezTo>
                  <a:pt x="0" y="319"/>
                  <a:pt x="92" y="412"/>
                  <a:pt x="206" y="412"/>
                </a:cubicBezTo>
                <a:cubicBezTo>
                  <a:pt x="320" y="412"/>
                  <a:pt x="412" y="319"/>
                  <a:pt x="412" y="206"/>
                </a:cubicBezTo>
                <a:cubicBezTo>
                  <a:pt x="412" y="92"/>
                  <a:pt x="320" y="0"/>
                  <a:pt x="206" y="0"/>
                </a:cubicBezTo>
                <a:close/>
                <a:moveTo>
                  <a:pt x="206" y="376"/>
                </a:moveTo>
                <a:cubicBezTo>
                  <a:pt x="112" y="376"/>
                  <a:pt x="36" y="300"/>
                  <a:pt x="36" y="206"/>
                </a:cubicBezTo>
                <a:cubicBezTo>
                  <a:pt x="36" y="112"/>
                  <a:pt x="112" y="36"/>
                  <a:pt x="206" y="36"/>
                </a:cubicBezTo>
                <a:cubicBezTo>
                  <a:pt x="300" y="36"/>
                  <a:pt x="376" y="112"/>
                  <a:pt x="376" y="206"/>
                </a:cubicBezTo>
                <a:cubicBezTo>
                  <a:pt x="376" y="300"/>
                  <a:pt x="300" y="376"/>
                  <a:pt x="206" y="376"/>
                </a:cubicBezTo>
                <a:close/>
                <a:moveTo>
                  <a:pt x="328" y="206"/>
                </a:moveTo>
                <a:cubicBezTo>
                  <a:pt x="260" y="274"/>
                  <a:pt x="260" y="274"/>
                  <a:pt x="260" y="274"/>
                </a:cubicBezTo>
                <a:cubicBezTo>
                  <a:pt x="222" y="274"/>
                  <a:pt x="222" y="274"/>
                  <a:pt x="222" y="274"/>
                </a:cubicBezTo>
                <a:cubicBezTo>
                  <a:pt x="271" y="225"/>
                  <a:pt x="271" y="225"/>
                  <a:pt x="271" y="225"/>
                </a:cubicBezTo>
                <a:cubicBezTo>
                  <a:pt x="90" y="225"/>
                  <a:pt x="90" y="225"/>
                  <a:pt x="90" y="225"/>
                </a:cubicBezTo>
                <a:cubicBezTo>
                  <a:pt x="90" y="218"/>
                  <a:pt x="90" y="218"/>
                  <a:pt x="90" y="218"/>
                </a:cubicBezTo>
                <a:cubicBezTo>
                  <a:pt x="90" y="194"/>
                  <a:pt x="90" y="194"/>
                  <a:pt x="90" y="194"/>
                </a:cubicBezTo>
                <a:cubicBezTo>
                  <a:pt x="90" y="187"/>
                  <a:pt x="90" y="187"/>
                  <a:pt x="90" y="187"/>
                </a:cubicBezTo>
                <a:cubicBezTo>
                  <a:pt x="271" y="187"/>
                  <a:pt x="271" y="187"/>
                  <a:pt x="271" y="187"/>
                </a:cubicBezTo>
                <a:cubicBezTo>
                  <a:pt x="222" y="138"/>
                  <a:pt x="222" y="138"/>
                  <a:pt x="222" y="138"/>
                </a:cubicBezTo>
                <a:cubicBezTo>
                  <a:pt x="260" y="138"/>
                  <a:pt x="260" y="138"/>
                  <a:pt x="260" y="138"/>
                </a:cubicBezTo>
                <a:lnTo>
                  <a:pt x="328" y="206"/>
                </a:lnTo>
                <a:close/>
              </a:path>
            </a:pathLst>
          </a:custGeom>
          <a:solidFill>
            <a:schemeClr val="bg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Tree>
    <p:extLst>
      <p:ext uri="{BB962C8B-B14F-4D97-AF65-F5344CB8AC3E}">
        <p14:creationId xmlns:p14="http://schemas.microsoft.com/office/powerpoint/2010/main" val="270257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Only - No Background">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10" name="Footer Placeholder 9"/>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21"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9"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3"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09224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Only - With Background">
    <p:spTree>
      <p:nvGrpSpPr>
        <p:cNvPr id="1" name=""/>
        <p:cNvGrpSpPr/>
        <p:nvPr/>
      </p:nvGrpSpPr>
      <p:grpSpPr>
        <a:xfrm>
          <a:off x="0" y="0"/>
          <a:ext cx="0" cy="0"/>
          <a:chOff x="0" y="0"/>
          <a:chExt cx="0" cy="0"/>
        </a:xfrm>
      </p:grpSpPr>
      <p:sp>
        <p:nvSpPr>
          <p:cNvPr id="12" name="Footer Placeholder 11"/>
          <p:cNvSpPr>
            <a:spLocks noGrp="1"/>
          </p:cNvSpPr>
          <p:nvPr>
            <p:ph type="ftr" sz="quarter" idx="10"/>
          </p:nvPr>
        </p:nvSpPr>
        <p:spPr/>
        <p:txBody>
          <a:bodyPr/>
          <a:lstStyle>
            <a:lvl1pPr>
              <a:defRPr cap="none"/>
            </a:lvl1p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9"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4"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Tree>
    <p:extLst>
      <p:ext uri="{BB962C8B-B14F-4D97-AF65-F5344CB8AC3E}">
        <p14:creationId xmlns:p14="http://schemas.microsoft.com/office/powerpoint/2010/main" val="332874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No Background">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15" name="Footer Placeholder 14"/>
          <p:cNvSpPr>
            <a:spLocks noGrp="1"/>
          </p:cNvSpPr>
          <p:nvPr>
            <p:ph type="ftr" sz="quarter" idx="10"/>
          </p:nvPr>
        </p:nvSpPr>
        <p:spPr/>
        <p:txBody>
          <a:bodyPr/>
          <a:lstStyle/>
          <a:p>
            <a:r>
              <a:rPr lang="en-US" sz="110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1"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2" name="Rectangle 11"/>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17"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
        <p:nvSpPr>
          <p:cNvPr id="22"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8005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 With Background">
    <p:spTree>
      <p:nvGrpSpPr>
        <p:cNvPr id="1" name=""/>
        <p:cNvGrpSpPr/>
        <p:nvPr/>
      </p:nvGrpSpPr>
      <p:grpSpPr>
        <a:xfrm>
          <a:off x="0" y="0"/>
          <a:ext cx="0" cy="0"/>
          <a:chOff x="0" y="0"/>
          <a:chExt cx="0" cy="0"/>
        </a:xfrm>
      </p:grpSpPr>
      <p:sp>
        <p:nvSpPr>
          <p:cNvPr id="15" name="Footer Placeholder 14"/>
          <p:cNvSpPr>
            <a:spLocks noGrp="1"/>
          </p:cNvSpPr>
          <p:nvPr>
            <p:ph type="ftr" sz="quarter" idx="10"/>
          </p:nvPr>
        </p:nvSpPr>
        <p:spPr>
          <a:xfrm>
            <a:off x="548641" y="6466260"/>
            <a:ext cx="3206237" cy="169277"/>
          </a:xfrm>
        </p:spPr>
        <p:txBody>
          <a:body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10" name="Title 28"/>
          <p:cNvSpPr>
            <a:spLocks noGrp="1"/>
          </p:cNvSpPr>
          <p:nvPr>
            <p:ph type="title" hasCustomPrompt="1"/>
          </p:nvPr>
        </p:nvSpPr>
        <p:spPr bwMode="gray">
          <a:xfrm>
            <a:off x="548640" y="274320"/>
            <a:ext cx="11073384" cy="521208"/>
          </a:xfrm>
          <a:prstGeom prst="rect">
            <a:avLst/>
          </a:prstGeom>
        </p:spPr>
        <p:txBody>
          <a:bodyPr wrap="square" lIns="0" tIns="0" rIns="0" bIns="0" anchor="ctr" anchorCtr="0"/>
          <a:lstStyle>
            <a:lvl1pPr marL="0" algn="l" defTabSz="1217619" rtl="0" eaLnBrk="1" latinLnBrk="0" hangingPunct="1">
              <a:lnSpc>
                <a:spcPct val="100000"/>
              </a:lnSpc>
              <a:spcBef>
                <a:spcPct val="0"/>
              </a:spcBef>
              <a:buNone/>
              <a:tabLst>
                <a:tab pos="1217619" algn="l"/>
              </a:tabLst>
              <a:defRPr lang="en-US" sz="3600" kern="1200" cap="none" spc="0" baseline="0" dirty="0">
                <a:solidFill>
                  <a:schemeClr val="tx1"/>
                </a:solidFill>
                <a:latin typeface="Arial" pitchFamily="34" charset="0"/>
                <a:ea typeface="+mn-ea"/>
                <a:cs typeface="Arial" pitchFamily="34" charset="0"/>
              </a:defRPr>
            </a:lvl1pPr>
          </a:lstStyle>
          <a:p>
            <a:r>
              <a:rPr lang="en-US" dirty="0" smtClean="0"/>
              <a:t>Click To Edit Master Title</a:t>
            </a:r>
            <a:endParaRPr lang="en-US" dirty="0"/>
          </a:p>
        </p:txBody>
      </p:sp>
      <p:sp>
        <p:nvSpPr>
          <p:cNvPr id="12" name="Freeform 5"/>
          <p:cNvSpPr>
            <a:spLocks noChangeAspect="1" noEditPoints="1"/>
          </p:cNvSpPr>
          <p:nvPr userDrawn="1"/>
        </p:nvSpPr>
        <p:spPr bwMode="black">
          <a:xfrm>
            <a:off x="205355" y="423409"/>
            <a:ext cx="200586" cy="200587"/>
          </a:xfrm>
          <a:custGeom>
            <a:avLst/>
            <a:gdLst>
              <a:gd name="T0" fmla="*/ 684 w 1368"/>
              <a:gd name="T1" fmla="*/ 0 h 1368"/>
              <a:gd name="T2" fmla="*/ 0 w 1368"/>
              <a:gd name="T3" fmla="*/ 684 h 1368"/>
              <a:gd name="T4" fmla="*/ 684 w 1368"/>
              <a:gd name="T5" fmla="*/ 1368 h 1368"/>
              <a:gd name="T6" fmla="*/ 1368 w 1368"/>
              <a:gd name="T7" fmla="*/ 684 h 1368"/>
              <a:gd name="T8" fmla="*/ 684 w 1368"/>
              <a:gd name="T9" fmla="*/ 0 h 1368"/>
              <a:gd name="T10" fmla="*/ 1068 w 1368"/>
              <a:gd name="T11" fmla="*/ 698 h 1368"/>
              <a:gd name="T12" fmla="*/ 973 w 1368"/>
              <a:gd name="T13" fmla="*/ 793 h 1368"/>
              <a:gd name="T14" fmla="*/ 793 w 1368"/>
              <a:gd name="T15" fmla="*/ 793 h 1368"/>
              <a:gd name="T16" fmla="*/ 793 w 1368"/>
              <a:gd name="T17" fmla="*/ 973 h 1368"/>
              <a:gd name="T18" fmla="*/ 698 w 1368"/>
              <a:gd name="T19" fmla="*/ 1068 h 1368"/>
              <a:gd name="T20" fmla="*/ 670 w 1368"/>
              <a:gd name="T21" fmla="*/ 1068 h 1368"/>
              <a:gd name="T22" fmla="*/ 576 w 1368"/>
              <a:gd name="T23" fmla="*/ 973 h 1368"/>
              <a:gd name="T24" fmla="*/ 576 w 1368"/>
              <a:gd name="T25" fmla="*/ 793 h 1368"/>
              <a:gd name="T26" fmla="*/ 396 w 1368"/>
              <a:gd name="T27" fmla="*/ 793 h 1368"/>
              <a:gd name="T28" fmla="*/ 301 w 1368"/>
              <a:gd name="T29" fmla="*/ 698 h 1368"/>
              <a:gd name="T30" fmla="*/ 301 w 1368"/>
              <a:gd name="T31" fmla="*/ 671 h 1368"/>
              <a:gd name="T32" fmla="*/ 396 w 1368"/>
              <a:gd name="T33" fmla="*/ 576 h 1368"/>
              <a:gd name="T34" fmla="*/ 576 w 1368"/>
              <a:gd name="T35" fmla="*/ 576 h 1368"/>
              <a:gd name="T36" fmla="*/ 576 w 1368"/>
              <a:gd name="T37" fmla="*/ 396 h 1368"/>
              <a:gd name="T38" fmla="*/ 670 w 1368"/>
              <a:gd name="T39" fmla="*/ 301 h 1368"/>
              <a:gd name="T40" fmla="*/ 698 w 1368"/>
              <a:gd name="T41" fmla="*/ 301 h 1368"/>
              <a:gd name="T42" fmla="*/ 793 w 1368"/>
              <a:gd name="T43" fmla="*/ 396 h 1368"/>
              <a:gd name="T44" fmla="*/ 793 w 1368"/>
              <a:gd name="T45" fmla="*/ 576 h 1368"/>
              <a:gd name="T46" fmla="*/ 973 w 1368"/>
              <a:gd name="T47" fmla="*/ 576 h 1368"/>
              <a:gd name="T48" fmla="*/ 1068 w 1368"/>
              <a:gd name="T49" fmla="*/ 671 h 1368"/>
              <a:gd name="T50" fmla="*/ 1068 w 1368"/>
              <a:gd name="T51" fmla="*/ 698 h 1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8" h="1368">
                <a:moveTo>
                  <a:pt x="684" y="0"/>
                </a:moveTo>
                <a:cubicBezTo>
                  <a:pt x="307" y="0"/>
                  <a:pt x="0" y="307"/>
                  <a:pt x="0" y="684"/>
                </a:cubicBezTo>
                <a:cubicBezTo>
                  <a:pt x="0" y="1062"/>
                  <a:pt x="307" y="1368"/>
                  <a:pt x="684" y="1368"/>
                </a:cubicBezTo>
                <a:cubicBezTo>
                  <a:pt x="1062" y="1368"/>
                  <a:pt x="1368" y="1062"/>
                  <a:pt x="1368" y="684"/>
                </a:cubicBezTo>
                <a:cubicBezTo>
                  <a:pt x="1368" y="307"/>
                  <a:pt x="1062" y="0"/>
                  <a:pt x="684" y="0"/>
                </a:cubicBezTo>
                <a:close/>
                <a:moveTo>
                  <a:pt x="1068" y="698"/>
                </a:moveTo>
                <a:cubicBezTo>
                  <a:pt x="1068" y="751"/>
                  <a:pt x="1025" y="793"/>
                  <a:pt x="973" y="793"/>
                </a:cubicBezTo>
                <a:cubicBezTo>
                  <a:pt x="793" y="793"/>
                  <a:pt x="793" y="793"/>
                  <a:pt x="793" y="793"/>
                </a:cubicBezTo>
                <a:cubicBezTo>
                  <a:pt x="793" y="973"/>
                  <a:pt x="793" y="973"/>
                  <a:pt x="793" y="973"/>
                </a:cubicBezTo>
                <a:cubicBezTo>
                  <a:pt x="793" y="1025"/>
                  <a:pt x="750" y="1068"/>
                  <a:pt x="698" y="1068"/>
                </a:cubicBezTo>
                <a:cubicBezTo>
                  <a:pt x="670" y="1068"/>
                  <a:pt x="670" y="1068"/>
                  <a:pt x="670" y="1068"/>
                </a:cubicBezTo>
                <a:cubicBezTo>
                  <a:pt x="618" y="1068"/>
                  <a:pt x="576" y="1025"/>
                  <a:pt x="576" y="973"/>
                </a:cubicBezTo>
                <a:cubicBezTo>
                  <a:pt x="576" y="793"/>
                  <a:pt x="576" y="793"/>
                  <a:pt x="576" y="793"/>
                </a:cubicBezTo>
                <a:cubicBezTo>
                  <a:pt x="396" y="793"/>
                  <a:pt x="396" y="793"/>
                  <a:pt x="396" y="793"/>
                </a:cubicBezTo>
                <a:cubicBezTo>
                  <a:pt x="344" y="793"/>
                  <a:pt x="301" y="751"/>
                  <a:pt x="301" y="698"/>
                </a:cubicBezTo>
                <a:cubicBezTo>
                  <a:pt x="301" y="671"/>
                  <a:pt x="301" y="671"/>
                  <a:pt x="301" y="671"/>
                </a:cubicBezTo>
                <a:cubicBezTo>
                  <a:pt x="301" y="618"/>
                  <a:pt x="344" y="576"/>
                  <a:pt x="396" y="576"/>
                </a:cubicBezTo>
                <a:cubicBezTo>
                  <a:pt x="576" y="576"/>
                  <a:pt x="576" y="576"/>
                  <a:pt x="576" y="576"/>
                </a:cubicBezTo>
                <a:cubicBezTo>
                  <a:pt x="576" y="396"/>
                  <a:pt x="576" y="396"/>
                  <a:pt x="576" y="396"/>
                </a:cubicBezTo>
                <a:cubicBezTo>
                  <a:pt x="576" y="344"/>
                  <a:pt x="618" y="301"/>
                  <a:pt x="670" y="301"/>
                </a:cubicBezTo>
                <a:cubicBezTo>
                  <a:pt x="698" y="301"/>
                  <a:pt x="698" y="301"/>
                  <a:pt x="698" y="301"/>
                </a:cubicBezTo>
                <a:cubicBezTo>
                  <a:pt x="750" y="301"/>
                  <a:pt x="793" y="344"/>
                  <a:pt x="793" y="396"/>
                </a:cubicBezTo>
                <a:cubicBezTo>
                  <a:pt x="793" y="576"/>
                  <a:pt x="793" y="576"/>
                  <a:pt x="793" y="576"/>
                </a:cubicBezTo>
                <a:cubicBezTo>
                  <a:pt x="973" y="576"/>
                  <a:pt x="973" y="576"/>
                  <a:pt x="973" y="576"/>
                </a:cubicBezTo>
                <a:cubicBezTo>
                  <a:pt x="1025" y="576"/>
                  <a:pt x="1068" y="618"/>
                  <a:pt x="1068" y="671"/>
                </a:cubicBezTo>
                <a:lnTo>
                  <a:pt x="1068" y="698"/>
                </a:lnTo>
                <a:close/>
              </a:path>
            </a:pathLst>
          </a:custGeom>
          <a:solidFill>
            <a:schemeClr val="accent1"/>
          </a:solidFill>
          <a:ln>
            <a:noFill/>
          </a:ln>
        </p:spPr>
        <p:txBody>
          <a:bodyPr vert="horz" wrap="square" lIns="91332" tIns="45667" rIns="91332" bIns="45667" numCol="1" anchor="t" anchorCtr="0" compatLnSpc="1">
            <a:prstTxWarp prst="textNoShape">
              <a:avLst/>
            </a:prstTxWarp>
          </a:bodyPr>
          <a:lstStyle/>
          <a:p>
            <a:pPr defTabSz="1217619"/>
            <a:endParaRPr lang="en-US">
              <a:solidFill>
                <a:srgbClr val="000000"/>
              </a:solidFill>
            </a:endParaRPr>
          </a:p>
        </p:txBody>
      </p:sp>
      <p:sp>
        <p:nvSpPr>
          <p:cNvPr id="16" name="Content Placeholder 2"/>
          <p:cNvSpPr>
            <a:spLocks noGrp="1"/>
          </p:cNvSpPr>
          <p:nvPr>
            <p:ph sz="half" idx="1"/>
          </p:nvPr>
        </p:nvSpPr>
        <p:spPr bwMode="gray">
          <a:xfrm>
            <a:off x="548640" y="1179576"/>
            <a:ext cx="11073384" cy="5211699"/>
          </a:xfrm>
          <a:prstGeom prst="rect">
            <a:avLst/>
          </a:prstGeom>
        </p:spPr>
        <p:txBody>
          <a:bodyPr lIns="0" tIns="0" rIns="0" bIns="0"/>
          <a:lstStyle>
            <a:lvl1pPr marL="171235" indent="-171235">
              <a:lnSpc>
                <a:spcPct val="90000"/>
              </a:lnSpc>
              <a:spcBef>
                <a:spcPts val="500"/>
              </a:spcBef>
              <a:buClrTx/>
              <a:buFont typeface="Arial" panose="020B0604020202020204" pitchFamily="34" charset="0"/>
              <a:buChar char="•"/>
              <a:defRPr sz="2400">
                <a:solidFill>
                  <a:schemeClr val="tx1"/>
                </a:solidFill>
                <a:latin typeface="Arial" pitchFamily="34" charset="0"/>
                <a:cs typeface="Arial" pitchFamily="34" charset="0"/>
              </a:defRPr>
            </a:lvl1pPr>
            <a:lvl2pPr marL="608809" indent="-228308">
              <a:lnSpc>
                <a:spcPct val="90000"/>
              </a:lnSpc>
              <a:spcBef>
                <a:spcPts val="500"/>
              </a:spcBef>
              <a:buClrTx/>
              <a:buFont typeface="Arial" pitchFamily="34" charset="0"/>
              <a:buChar char="–"/>
              <a:defRPr sz="2000">
                <a:solidFill>
                  <a:schemeClr val="tx1"/>
                </a:solidFill>
                <a:latin typeface="Arial" pitchFamily="34" charset="0"/>
                <a:cs typeface="Arial" pitchFamily="34" charset="0"/>
              </a:defRPr>
            </a:lvl2pPr>
            <a:lvl3pPr marL="835002"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3pPr>
            <a:lvl4pPr marL="1145737" indent="-15642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4pPr>
            <a:lvl5pPr marL="1443811" indent="-150096">
              <a:lnSpc>
                <a:spcPct val="90000"/>
              </a:lnSpc>
              <a:spcBef>
                <a:spcPts val="500"/>
              </a:spcBef>
              <a:buClrTx/>
              <a:buFont typeface="Arial" panose="020B0604020202020204" pitchFamily="34" charset="0"/>
              <a:buChar char="-"/>
              <a:defRPr sz="2000">
                <a:solidFill>
                  <a:schemeClr val="tx1"/>
                </a:solidFill>
                <a:latin typeface="Arial" pitchFamily="34" charset="0"/>
                <a:cs typeface="Arial" pitchFamily="34" charset="0"/>
              </a:defRPr>
            </a:lvl5pPr>
            <a:lvl6pPr>
              <a:defRPr sz="2400"/>
            </a:lvl6pPr>
            <a:lvl7pPr>
              <a:defRPr sz="2400"/>
            </a:lvl7pPr>
            <a:lvl8pPr>
              <a:defRPr sz="2400"/>
            </a:lvl8pPr>
            <a:lvl9pPr>
              <a:defRPr sz="2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28036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slideLayout" Target="../slideLayouts/slideLayout220.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19" Type="http://schemas.openxmlformats.org/officeDocument/2006/relationships/theme" Target="../theme/theme10.xml"/><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26" Type="http://schemas.openxmlformats.org/officeDocument/2006/relationships/theme" Target="../theme/theme11.xml"/><Relationship Id="rId3" Type="http://schemas.openxmlformats.org/officeDocument/2006/relationships/slideLayout" Target="../slideLayouts/slideLayout223.xml"/><Relationship Id="rId21" Type="http://schemas.openxmlformats.org/officeDocument/2006/relationships/slideLayout" Target="../slideLayouts/slideLayout241.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5" Type="http://schemas.openxmlformats.org/officeDocument/2006/relationships/slideLayout" Target="../slideLayouts/slideLayout245.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slideLayout" Target="../slideLayouts/slideLayout240.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24" Type="http://schemas.openxmlformats.org/officeDocument/2006/relationships/slideLayout" Target="../slideLayouts/slideLayout244.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23" Type="http://schemas.openxmlformats.org/officeDocument/2006/relationships/slideLayout" Target="../slideLayouts/slideLayout243.xml"/><Relationship Id="rId28" Type="http://schemas.openxmlformats.org/officeDocument/2006/relationships/image" Target="../media/image58.png"/><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 Id="rId22" Type="http://schemas.openxmlformats.org/officeDocument/2006/relationships/slideLayout" Target="../slideLayouts/slideLayout242.xml"/><Relationship Id="rId27"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26" Type="http://schemas.openxmlformats.org/officeDocument/2006/relationships/image" Target="../media/image58.png"/><Relationship Id="rId3" Type="http://schemas.openxmlformats.org/officeDocument/2006/relationships/slideLayout" Target="../slideLayouts/slideLayout248.xml"/><Relationship Id="rId21" Type="http://schemas.openxmlformats.org/officeDocument/2006/relationships/slideLayout" Target="../slideLayouts/slideLayout266.xml"/><Relationship Id="rId7" Type="http://schemas.openxmlformats.org/officeDocument/2006/relationships/slideLayout" Target="../slideLayouts/slideLayout252.xml"/><Relationship Id="rId12" Type="http://schemas.openxmlformats.org/officeDocument/2006/relationships/slideLayout" Target="../slideLayouts/slideLayout257.xml"/><Relationship Id="rId17" Type="http://schemas.openxmlformats.org/officeDocument/2006/relationships/slideLayout" Target="../slideLayouts/slideLayout262.xml"/><Relationship Id="rId25" Type="http://schemas.openxmlformats.org/officeDocument/2006/relationships/image" Target="../media/image1.jpeg"/><Relationship Id="rId2" Type="http://schemas.openxmlformats.org/officeDocument/2006/relationships/slideLayout" Target="../slideLayouts/slideLayout247.xml"/><Relationship Id="rId16" Type="http://schemas.openxmlformats.org/officeDocument/2006/relationships/slideLayout" Target="../slideLayouts/slideLayout261.xml"/><Relationship Id="rId20" Type="http://schemas.openxmlformats.org/officeDocument/2006/relationships/slideLayout" Target="../slideLayouts/slideLayout265.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24" Type="http://schemas.openxmlformats.org/officeDocument/2006/relationships/theme" Target="../theme/theme12.xml"/><Relationship Id="rId5" Type="http://schemas.openxmlformats.org/officeDocument/2006/relationships/slideLayout" Target="../slideLayouts/slideLayout250.xml"/><Relationship Id="rId15" Type="http://schemas.openxmlformats.org/officeDocument/2006/relationships/slideLayout" Target="../slideLayouts/slideLayout260.xml"/><Relationship Id="rId23" Type="http://schemas.openxmlformats.org/officeDocument/2006/relationships/slideLayout" Target="../slideLayouts/slideLayout268.xml"/><Relationship Id="rId10" Type="http://schemas.openxmlformats.org/officeDocument/2006/relationships/slideLayout" Target="../slideLayouts/slideLayout255.xml"/><Relationship Id="rId19" Type="http://schemas.openxmlformats.org/officeDocument/2006/relationships/slideLayout" Target="../slideLayouts/slideLayout264.xml"/><Relationship Id="rId4" Type="http://schemas.openxmlformats.org/officeDocument/2006/relationships/slideLayout" Target="../slideLayouts/slideLayout249.xml"/><Relationship Id="rId9" Type="http://schemas.openxmlformats.org/officeDocument/2006/relationships/slideLayout" Target="../slideLayouts/slideLayout254.xml"/><Relationship Id="rId14" Type="http://schemas.openxmlformats.org/officeDocument/2006/relationships/slideLayout" Target="../slideLayouts/slideLayout259.xml"/><Relationship Id="rId22" Type="http://schemas.openxmlformats.org/officeDocument/2006/relationships/slideLayout" Target="../slideLayouts/slideLayout2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18" Type="http://schemas.openxmlformats.org/officeDocument/2006/relationships/slideLayout" Target="../slideLayouts/slideLayout286.xml"/><Relationship Id="rId26" Type="http://schemas.openxmlformats.org/officeDocument/2006/relationships/image" Target="../media/image58.png"/><Relationship Id="rId3" Type="http://schemas.openxmlformats.org/officeDocument/2006/relationships/slideLayout" Target="../slideLayouts/slideLayout271.xml"/><Relationship Id="rId21" Type="http://schemas.openxmlformats.org/officeDocument/2006/relationships/slideLayout" Target="../slideLayouts/slideLayout289.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17" Type="http://schemas.openxmlformats.org/officeDocument/2006/relationships/slideLayout" Target="../slideLayouts/slideLayout285.xml"/><Relationship Id="rId25" Type="http://schemas.openxmlformats.org/officeDocument/2006/relationships/image" Target="../media/image1.jpeg"/><Relationship Id="rId2" Type="http://schemas.openxmlformats.org/officeDocument/2006/relationships/slideLayout" Target="../slideLayouts/slideLayout270.xml"/><Relationship Id="rId16" Type="http://schemas.openxmlformats.org/officeDocument/2006/relationships/slideLayout" Target="../slideLayouts/slideLayout284.xml"/><Relationship Id="rId20" Type="http://schemas.openxmlformats.org/officeDocument/2006/relationships/slideLayout" Target="../slideLayouts/slideLayout288.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24" Type="http://schemas.openxmlformats.org/officeDocument/2006/relationships/theme" Target="../theme/theme13.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23" Type="http://schemas.openxmlformats.org/officeDocument/2006/relationships/slideLayout" Target="../slideLayouts/slideLayout291.xml"/><Relationship Id="rId10" Type="http://schemas.openxmlformats.org/officeDocument/2006/relationships/slideLayout" Target="../slideLayouts/slideLayout278.xml"/><Relationship Id="rId19" Type="http://schemas.openxmlformats.org/officeDocument/2006/relationships/slideLayout" Target="../slideLayouts/slideLayout287.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 Id="rId22" Type="http://schemas.openxmlformats.org/officeDocument/2006/relationships/slideLayout" Target="../slideLayouts/slideLayout29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99.xml"/><Relationship Id="rId13" Type="http://schemas.openxmlformats.org/officeDocument/2006/relationships/slideLayout" Target="../slideLayouts/slideLayout304.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slideLayout" Target="../slideLayouts/slideLayout303.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5" Type="http://schemas.openxmlformats.org/officeDocument/2006/relationships/image" Target="../media/image68.png"/><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 Id="rId14" Type="http://schemas.openxmlformats.org/officeDocument/2006/relationships/theme" Target="../theme/theme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image" Target="../media/image2.png"/><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image" Target="../media/image1.jpeg"/><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image" Target="../media/image2.png"/><Relationship Id="rId3" Type="http://schemas.openxmlformats.org/officeDocument/2006/relationships/slideLayout" Target="../slideLayouts/slideLayout49.xml"/><Relationship Id="rId21" Type="http://schemas.openxmlformats.org/officeDocument/2006/relationships/slideLayout" Target="../slideLayouts/slideLayout67.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image" Target="../media/image1.jpeg"/><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theme" Target="../theme/theme3.xml"/><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image" Target="../media/image2.png"/><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image" Target="../media/image1.jpeg"/><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theme" Target="../theme/theme4.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image" Target="../media/image2.png"/><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image" Target="../media/image1.jpeg"/><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theme" Target="../theme/theme5.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26" Type="http://schemas.openxmlformats.org/officeDocument/2006/relationships/image" Target="../media/image2.png"/><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image" Target="../media/image1.jpeg"/><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theme" Target="../theme/theme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 Id="rId27"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26" Type="http://schemas.openxmlformats.org/officeDocument/2006/relationships/image" Target="../media/image2.png"/><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5" Type="http://schemas.openxmlformats.org/officeDocument/2006/relationships/image" Target="../media/image1.jpeg"/><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theme" Target="../theme/theme7.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 Id="rId27"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26" Type="http://schemas.openxmlformats.org/officeDocument/2006/relationships/image" Target="../media/image2.png"/><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image" Target="../media/image1.jpeg"/><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theme" Target="../theme/theme8.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 Id="rId27"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19" Type="http://schemas.openxmlformats.org/officeDocument/2006/relationships/theme" Target="../theme/theme9.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a:xfrm>
            <a:off x="35" y="893"/>
            <a:ext cx="12190415" cy="6857107"/>
          </a:xfrm>
          <a:prstGeom prst="rect">
            <a:avLst/>
          </a:prstGeom>
        </p:spPr>
      </p:pic>
      <p:pic>
        <p:nvPicPr>
          <p:cNvPr id="3" name="Picture 2"/>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4" name="Footer Placeholder 3"/>
          <p:cNvSpPr>
            <a:spLocks noGrp="1"/>
          </p:cNvSpPr>
          <p:nvPr>
            <p:ph type="ftr" sz="quarter" idx="3"/>
          </p:nvPr>
        </p:nvSpPr>
        <p:spPr>
          <a:xfrm>
            <a:off x="548640" y="6466260"/>
            <a:ext cx="3461298" cy="169277"/>
          </a:xfrm>
          <a:prstGeom prst="rect">
            <a:avLst/>
          </a:prstGeom>
        </p:spPr>
        <p:txBody>
          <a:bodyPr vert="horz" wrap="square" lIns="0" tIns="0" rIns="0" bIns="0" rtlCol="0" anchor="ctr">
            <a:spAutoFit/>
          </a:bodyPr>
          <a:lstStyle>
            <a:lvl1pPr marL="0" marR="0" indent="0" algn="l" defTabSz="1217198" rtl="0" eaLnBrk="1" latinLnBrk="0" hangingPunct="1">
              <a:spcBef>
                <a:spcPts val="0"/>
              </a:spcBef>
              <a:spcAft>
                <a:spcPts val="0"/>
              </a:spcAft>
              <a:buClrTx/>
              <a:buSzTx/>
              <a:buFontTx/>
              <a:buNone/>
              <a:defRPr sz="1200" cap="none">
                <a:solidFill>
                  <a:schemeClr val="tx1">
                    <a:tint val="75000"/>
                  </a:schemeClr>
                </a:solidFill>
              </a:defRPr>
            </a:lvl1p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lvl="0" algn="ctr"/>
            <a:fld id="{6EA5B71A-1B18-4E34-A48F-65DC4937AA99}" type="slidenum">
              <a:rPr lang="en-US" smtClean="0"/>
              <a:t>‹#›</a:t>
            </a:fld>
            <a:endParaRPr lang="en-US" dirty="0" smtClean="0"/>
          </a:p>
        </p:txBody>
      </p:sp>
      <p:pic>
        <p:nvPicPr>
          <p:cNvPr id="10" name="Picture 9"/>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ctr" defTabSz="1217198"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6661" indent="-456661" algn="l" defTabSz="1217198"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89484" indent="-380568" algn="l" defTabSz="1217198"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2272" indent="-304475" algn="l" defTabSz="1217198"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0578" indent="-304475" algn="l" defTabSz="1217198"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39478" indent="-304475" algn="l" defTabSz="1217198"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48387" indent="-304475" algn="l" defTabSz="1217198"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307" indent="-304475" algn="l" defTabSz="1217198"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6219" indent="-304475" algn="l" defTabSz="1217198"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5134" indent="-304475" algn="l" defTabSz="1217198"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198" rtl="0" eaLnBrk="1" latinLnBrk="0" hangingPunct="1">
        <a:defRPr sz="2400" kern="1200">
          <a:solidFill>
            <a:schemeClr val="tx1"/>
          </a:solidFill>
          <a:latin typeface="+mn-lt"/>
          <a:ea typeface="+mn-ea"/>
          <a:cs typeface="+mn-cs"/>
        </a:defRPr>
      </a:lvl1pPr>
      <a:lvl2pPr marL="608916" algn="l" defTabSz="1217198" rtl="0" eaLnBrk="1" latinLnBrk="0" hangingPunct="1">
        <a:defRPr sz="2400" kern="1200">
          <a:solidFill>
            <a:schemeClr val="tx1"/>
          </a:solidFill>
          <a:latin typeface="+mn-lt"/>
          <a:ea typeface="+mn-ea"/>
          <a:cs typeface="+mn-cs"/>
        </a:defRPr>
      </a:lvl2pPr>
      <a:lvl3pPr marL="1217832" algn="l" defTabSz="1217198" rtl="0" eaLnBrk="1" latinLnBrk="0" hangingPunct="1">
        <a:defRPr sz="2400" kern="1200">
          <a:solidFill>
            <a:schemeClr val="tx1"/>
          </a:solidFill>
          <a:latin typeface="+mn-lt"/>
          <a:ea typeface="+mn-ea"/>
          <a:cs typeface="+mn-cs"/>
        </a:defRPr>
      </a:lvl3pPr>
      <a:lvl4pPr marL="1826112" algn="l" defTabSz="1217198" rtl="0" eaLnBrk="1" latinLnBrk="0" hangingPunct="1">
        <a:defRPr sz="2400" kern="1200">
          <a:solidFill>
            <a:schemeClr val="tx1"/>
          </a:solidFill>
          <a:latin typeface="+mn-lt"/>
          <a:ea typeface="+mn-ea"/>
          <a:cs typeface="+mn-cs"/>
        </a:defRPr>
      </a:lvl4pPr>
      <a:lvl5pPr marL="2435024" algn="l" defTabSz="1217198" rtl="0" eaLnBrk="1" latinLnBrk="0" hangingPunct="1">
        <a:defRPr sz="2400" kern="1200">
          <a:solidFill>
            <a:schemeClr val="tx1"/>
          </a:solidFill>
          <a:latin typeface="+mn-lt"/>
          <a:ea typeface="+mn-ea"/>
          <a:cs typeface="+mn-cs"/>
        </a:defRPr>
      </a:lvl5pPr>
      <a:lvl6pPr marL="3043927" algn="l" defTabSz="1217198" rtl="0" eaLnBrk="1" latinLnBrk="0" hangingPunct="1">
        <a:defRPr sz="2400" kern="1200">
          <a:solidFill>
            <a:schemeClr val="tx1"/>
          </a:solidFill>
          <a:latin typeface="+mn-lt"/>
          <a:ea typeface="+mn-ea"/>
          <a:cs typeface="+mn-cs"/>
        </a:defRPr>
      </a:lvl6pPr>
      <a:lvl7pPr marL="3652859" algn="l" defTabSz="1217198" rtl="0" eaLnBrk="1" latinLnBrk="0" hangingPunct="1">
        <a:defRPr sz="2400" kern="1200">
          <a:solidFill>
            <a:schemeClr val="tx1"/>
          </a:solidFill>
          <a:latin typeface="+mn-lt"/>
          <a:ea typeface="+mn-ea"/>
          <a:cs typeface="+mn-cs"/>
        </a:defRPr>
      </a:lvl7pPr>
      <a:lvl8pPr marL="4261763" algn="l" defTabSz="1217198" rtl="0" eaLnBrk="1" latinLnBrk="0" hangingPunct="1">
        <a:defRPr sz="2400" kern="1200">
          <a:solidFill>
            <a:schemeClr val="tx1"/>
          </a:solidFill>
          <a:latin typeface="+mn-lt"/>
          <a:ea typeface="+mn-ea"/>
          <a:cs typeface="+mn-cs"/>
        </a:defRPr>
      </a:lvl8pPr>
      <a:lvl9pPr marL="4870663" algn="l" defTabSz="1217198"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oter Placeholder 2"/>
          <p:cNvSpPr>
            <a:spLocks noGrp="1"/>
          </p:cNvSpPr>
          <p:nvPr>
            <p:ph type="ftr" sz="quarter" idx="3"/>
          </p:nvPr>
        </p:nvSpPr>
        <p:spPr>
          <a:xfrm>
            <a:off x="630604" y="6518572"/>
            <a:ext cx="5482856" cy="169277"/>
          </a:xfrm>
          <a:prstGeom prst="rect">
            <a:avLst/>
          </a:prstGeom>
        </p:spPr>
        <p:txBody>
          <a:bodyPr vert="horz" lIns="0" tIns="0" rIns="0" bIns="0" rtlCol="0" anchor="ctr">
            <a:spAutoFit/>
          </a:bodyPr>
          <a:lstStyle>
            <a:lvl1pPr marL="0" marR="0" indent="0" algn="l" defTabSz="1217214" rtl="0" eaLnBrk="1" fontAlgn="auto" latinLnBrk="0" hangingPunct="1">
              <a:lnSpc>
                <a:spcPct val="100000"/>
              </a:lnSpc>
              <a:spcBef>
                <a:spcPts val="0"/>
              </a:spcBef>
              <a:spcAft>
                <a:spcPts val="0"/>
              </a:spcAft>
              <a:buClrTx/>
              <a:buSzTx/>
              <a:buFontTx/>
              <a:buNone/>
              <a:tabLst/>
              <a:defRPr sz="1100" cap="all">
                <a:solidFill>
                  <a:srgbClr val="939598"/>
                </a:solidFill>
                <a:latin typeface="Arial"/>
                <a:cs typeface="Arial" pitchFamily="34" charset="0"/>
              </a:defRPr>
            </a:lvl1pPr>
          </a:lstStyle>
          <a:p>
            <a:pPr>
              <a:defRPr/>
            </a:pPr>
            <a:r>
              <a:rPr lang="en-US">
                <a:ea typeface="宋体" pitchFamily="2" charset="-122"/>
              </a:rPr>
              <a:t>2013 LENOVO INTERNAL. ALL RIGHTS RESERVED.</a:t>
            </a:r>
            <a:endParaRPr lang="en-US" dirty="0">
              <a:ea typeface="宋体" pitchFamily="2" charset="-122"/>
            </a:endParaRPr>
          </a:p>
        </p:txBody>
      </p:sp>
    </p:spTree>
    <p:extLst>
      <p:ext uri="{BB962C8B-B14F-4D97-AF65-F5344CB8AC3E}">
        <p14:creationId xmlns:p14="http://schemas.microsoft.com/office/powerpoint/2010/main" val="2163609319"/>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 id="2147483877" r:id="rId17"/>
    <p:sldLayoutId id="2147483878" r:id="rId18"/>
  </p:sldLayoutIdLst>
  <p:transition spd="med">
    <p:fade/>
  </p:transition>
  <p:timing>
    <p:tnLst>
      <p:par>
        <p:cTn id="1" dur="indefinite" restart="never" nodeType="tmRoot"/>
      </p:par>
    </p:tnLst>
  </p:timing>
  <p:hf sldNum="0" hdr="0" dt="0"/>
  <p:txStyles>
    <p:titleStyle>
      <a:lvl1pPr algn="ctr" defTabSz="1215149" rtl="0" eaLnBrk="0" fontAlgn="base" hangingPunct="0">
        <a:spcBef>
          <a:spcPct val="0"/>
        </a:spcBef>
        <a:spcAft>
          <a:spcPct val="0"/>
        </a:spcAft>
        <a:defRPr sz="4300" kern="1200" cap="all">
          <a:solidFill>
            <a:schemeClr val="tx1"/>
          </a:solidFill>
          <a:latin typeface="Arial" pitchFamily="34" charset="0"/>
          <a:ea typeface="+mj-ea"/>
          <a:cs typeface="Arial" pitchFamily="34" charset="0"/>
        </a:defRPr>
      </a:lvl1pPr>
      <a:lvl2pPr algn="ctr" defTabSz="1215149" rtl="0" eaLnBrk="0" fontAlgn="base" hangingPunct="0">
        <a:spcBef>
          <a:spcPct val="0"/>
        </a:spcBef>
        <a:spcAft>
          <a:spcPct val="0"/>
        </a:spcAft>
        <a:defRPr sz="4300">
          <a:solidFill>
            <a:schemeClr val="tx1"/>
          </a:solidFill>
          <a:latin typeface="Arial" pitchFamily="34" charset="0"/>
          <a:ea typeface="黑体" pitchFamily="49" charset="-122"/>
          <a:cs typeface="Arial" pitchFamily="34" charset="0"/>
        </a:defRPr>
      </a:lvl2pPr>
      <a:lvl3pPr algn="ctr" defTabSz="1215149" rtl="0" eaLnBrk="0" fontAlgn="base" hangingPunct="0">
        <a:spcBef>
          <a:spcPct val="0"/>
        </a:spcBef>
        <a:spcAft>
          <a:spcPct val="0"/>
        </a:spcAft>
        <a:defRPr sz="4300">
          <a:solidFill>
            <a:schemeClr val="tx1"/>
          </a:solidFill>
          <a:latin typeface="Arial" pitchFamily="34" charset="0"/>
          <a:ea typeface="黑体" pitchFamily="49" charset="-122"/>
          <a:cs typeface="Arial" pitchFamily="34" charset="0"/>
        </a:defRPr>
      </a:lvl3pPr>
      <a:lvl4pPr algn="ctr" defTabSz="1215149" rtl="0" eaLnBrk="0" fontAlgn="base" hangingPunct="0">
        <a:spcBef>
          <a:spcPct val="0"/>
        </a:spcBef>
        <a:spcAft>
          <a:spcPct val="0"/>
        </a:spcAft>
        <a:defRPr sz="4300">
          <a:solidFill>
            <a:schemeClr val="tx1"/>
          </a:solidFill>
          <a:latin typeface="Arial" pitchFamily="34" charset="0"/>
          <a:ea typeface="黑体" pitchFamily="49" charset="-122"/>
          <a:cs typeface="Arial" pitchFamily="34" charset="0"/>
        </a:defRPr>
      </a:lvl4pPr>
      <a:lvl5pPr algn="ctr" defTabSz="1215149" rtl="0" eaLnBrk="0" fontAlgn="base" hangingPunct="0">
        <a:spcBef>
          <a:spcPct val="0"/>
        </a:spcBef>
        <a:spcAft>
          <a:spcPct val="0"/>
        </a:spcAft>
        <a:defRPr sz="4300">
          <a:solidFill>
            <a:schemeClr val="tx1"/>
          </a:solidFill>
          <a:latin typeface="Arial" pitchFamily="34" charset="0"/>
          <a:ea typeface="黑体" pitchFamily="49" charset="-122"/>
          <a:cs typeface="Arial" pitchFamily="34" charset="0"/>
        </a:defRPr>
      </a:lvl5pPr>
      <a:lvl6pPr marL="608632" algn="ctr" defTabSz="1215149" rtl="0" fontAlgn="base">
        <a:spcBef>
          <a:spcPct val="0"/>
        </a:spcBef>
        <a:spcAft>
          <a:spcPct val="0"/>
        </a:spcAft>
        <a:defRPr sz="4300">
          <a:solidFill>
            <a:schemeClr val="tx1"/>
          </a:solidFill>
          <a:latin typeface="Arial" pitchFamily="34" charset="0"/>
          <a:ea typeface="黑体" pitchFamily="49" charset="-122"/>
          <a:cs typeface="Arial" pitchFamily="34" charset="0"/>
        </a:defRPr>
      </a:lvl6pPr>
      <a:lvl7pPr marL="1217264" algn="ctr" defTabSz="1215149" rtl="0" fontAlgn="base">
        <a:spcBef>
          <a:spcPct val="0"/>
        </a:spcBef>
        <a:spcAft>
          <a:spcPct val="0"/>
        </a:spcAft>
        <a:defRPr sz="4300">
          <a:solidFill>
            <a:schemeClr val="tx1"/>
          </a:solidFill>
          <a:latin typeface="Arial" pitchFamily="34" charset="0"/>
          <a:ea typeface="黑体" pitchFamily="49" charset="-122"/>
          <a:cs typeface="Arial" pitchFamily="34" charset="0"/>
        </a:defRPr>
      </a:lvl7pPr>
      <a:lvl8pPr marL="1825896" algn="ctr" defTabSz="1215149" rtl="0" fontAlgn="base">
        <a:spcBef>
          <a:spcPct val="0"/>
        </a:spcBef>
        <a:spcAft>
          <a:spcPct val="0"/>
        </a:spcAft>
        <a:defRPr sz="4300">
          <a:solidFill>
            <a:schemeClr val="tx1"/>
          </a:solidFill>
          <a:latin typeface="Arial" pitchFamily="34" charset="0"/>
          <a:ea typeface="黑体" pitchFamily="49" charset="-122"/>
          <a:cs typeface="Arial" pitchFamily="34" charset="0"/>
        </a:defRPr>
      </a:lvl8pPr>
      <a:lvl9pPr marL="2434522" algn="ctr" defTabSz="1215149" rtl="0" fontAlgn="base">
        <a:spcBef>
          <a:spcPct val="0"/>
        </a:spcBef>
        <a:spcAft>
          <a:spcPct val="0"/>
        </a:spcAft>
        <a:defRPr sz="4300">
          <a:solidFill>
            <a:schemeClr val="tx1"/>
          </a:solidFill>
          <a:latin typeface="Arial" pitchFamily="34" charset="0"/>
          <a:ea typeface="黑体" pitchFamily="49" charset="-122"/>
          <a:cs typeface="Arial" pitchFamily="34" charset="0"/>
        </a:defRPr>
      </a:lvl9pPr>
    </p:titleStyle>
    <p:bodyStyle>
      <a:lvl1pPr marL="454328" indent="-454328" algn="l" defTabSz="1215149" rtl="0" eaLnBrk="0" fontAlgn="base" hangingPunct="0">
        <a:spcBef>
          <a:spcPct val="20000"/>
        </a:spcBef>
        <a:spcAft>
          <a:spcPct val="0"/>
        </a:spcAft>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86906" indent="-378274" algn="l" defTabSz="1215149" rtl="0" eaLnBrk="0" fontAlgn="base" hangingPunct="0">
        <a:spcBef>
          <a:spcPct val="20000"/>
        </a:spcBef>
        <a:spcAft>
          <a:spcPct val="0"/>
        </a:spcAft>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19443" indent="-302222" algn="l" defTabSz="1215149" rtl="0" eaLnBrk="0" fontAlgn="base" hangingPunct="0">
        <a:spcBef>
          <a:spcPct val="20000"/>
        </a:spcBef>
        <a:spcAft>
          <a:spcPct val="0"/>
        </a:spcAft>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28117" indent="-302222" algn="l" defTabSz="1215149" rtl="0" eaLnBrk="0" fontAlgn="base" hangingPunct="0">
        <a:spcBef>
          <a:spcPct val="20000"/>
        </a:spcBef>
        <a:spcAft>
          <a:spcPct val="0"/>
        </a:spcAft>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36726" indent="-302222" algn="l" defTabSz="1215149" rtl="0" eaLnBrk="0" fontAlgn="base" hangingPunct="0">
        <a:spcBef>
          <a:spcPct val="20000"/>
        </a:spcBef>
        <a:spcAft>
          <a:spcPct val="0"/>
        </a:spcAft>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47315" indent="-304327" algn="l" defTabSz="121721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5932" indent="-304327" algn="l" defTabSz="121721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533" indent="-304327" algn="l" defTabSz="121721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136" indent="-304327" algn="l" defTabSz="121721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14" rtl="0" eaLnBrk="1" latinLnBrk="0" hangingPunct="1">
        <a:defRPr sz="2400" kern="1200">
          <a:solidFill>
            <a:schemeClr val="tx1"/>
          </a:solidFill>
          <a:latin typeface="+mn-lt"/>
          <a:ea typeface="+mn-ea"/>
          <a:cs typeface="+mn-cs"/>
        </a:defRPr>
      </a:lvl1pPr>
      <a:lvl2pPr marL="608607" algn="l" defTabSz="1217214" rtl="0" eaLnBrk="1" latinLnBrk="0" hangingPunct="1">
        <a:defRPr sz="2400" kern="1200">
          <a:solidFill>
            <a:schemeClr val="tx1"/>
          </a:solidFill>
          <a:latin typeface="+mn-lt"/>
          <a:ea typeface="+mn-ea"/>
          <a:cs typeface="+mn-cs"/>
        </a:defRPr>
      </a:lvl2pPr>
      <a:lvl3pPr marL="1217214" algn="l" defTabSz="1217214" rtl="0" eaLnBrk="1" latinLnBrk="0" hangingPunct="1">
        <a:defRPr sz="2400" kern="1200">
          <a:solidFill>
            <a:schemeClr val="tx1"/>
          </a:solidFill>
          <a:latin typeface="+mn-lt"/>
          <a:ea typeface="+mn-ea"/>
          <a:cs typeface="+mn-cs"/>
        </a:defRPr>
      </a:lvl3pPr>
      <a:lvl4pPr marL="1825820" algn="l" defTabSz="1217214" rtl="0" eaLnBrk="1" latinLnBrk="0" hangingPunct="1">
        <a:defRPr sz="2400" kern="1200">
          <a:solidFill>
            <a:schemeClr val="tx1"/>
          </a:solidFill>
          <a:latin typeface="+mn-lt"/>
          <a:ea typeface="+mn-ea"/>
          <a:cs typeface="+mn-cs"/>
        </a:defRPr>
      </a:lvl4pPr>
      <a:lvl5pPr marL="2434421" algn="l" defTabSz="1217214" rtl="0" eaLnBrk="1" latinLnBrk="0" hangingPunct="1">
        <a:defRPr sz="2400" kern="1200">
          <a:solidFill>
            <a:schemeClr val="tx1"/>
          </a:solidFill>
          <a:latin typeface="+mn-lt"/>
          <a:ea typeface="+mn-ea"/>
          <a:cs typeface="+mn-cs"/>
        </a:defRPr>
      </a:lvl5pPr>
      <a:lvl6pPr marL="3043017" algn="l" defTabSz="1217214" rtl="0" eaLnBrk="1" latinLnBrk="0" hangingPunct="1">
        <a:defRPr sz="2400" kern="1200">
          <a:solidFill>
            <a:schemeClr val="tx1"/>
          </a:solidFill>
          <a:latin typeface="+mn-lt"/>
          <a:ea typeface="+mn-ea"/>
          <a:cs typeface="+mn-cs"/>
        </a:defRPr>
      </a:lvl6pPr>
      <a:lvl7pPr marL="3651638" algn="l" defTabSz="1217214" rtl="0" eaLnBrk="1" latinLnBrk="0" hangingPunct="1">
        <a:defRPr sz="2400" kern="1200">
          <a:solidFill>
            <a:schemeClr val="tx1"/>
          </a:solidFill>
          <a:latin typeface="+mn-lt"/>
          <a:ea typeface="+mn-ea"/>
          <a:cs typeface="+mn-cs"/>
        </a:defRPr>
      </a:lvl7pPr>
      <a:lvl8pPr marL="4260230" algn="l" defTabSz="1217214" rtl="0" eaLnBrk="1" latinLnBrk="0" hangingPunct="1">
        <a:defRPr sz="2400" kern="1200">
          <a:solidFill>
            <a:schemeClr val="tx1"/>
          </a:solidFill>
          <a:latin typeface="+mn-lt"/>
          <a:ea typeface="+mn-ea"/>
          <a:cs typeface="+mn-cs"/>
        </a:defRPr>
      </a:lvl8pPr>
      <a:lvl9pPr marL="4868822" algn="l" defTabSz="1217214"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39" y="893"/>
            <a:ext cx="12190415" cy="6857107"/>
          </a:xfrm>
          <a:prstGeom prst="rect">
            <a:avLst/>
          </a:prstGeom>
        </p:spPr>
      </p:pic>
      <p:sp>
        <p:nvSpPr>
          <p:cNvPr id="4" name="Footer Placeholder 3"/>
          <p:cNvSpPr>
            <a:spLocks noGrp="1"/>
          </p:cNvSpPr>
          <p:nvPr>
            <p:ph type="ftr" sz="quarter" idx="3"/>
          </p:nvPr>
        </p:nvSpPr>
        <p:spPr>
          <a:xfrm>
            <a:off x="548679" y="6381621"/>
            <a:ext cx="2413343" cy="338555"/>
          </a:xfrm>
          <a:prstGeom prst="rect">
            <a:avLst/>
          </a:prstGeom>
        </p:spPr>
        <p:txBody>
          <a:bodyPr vert="horz" wrap="square" lIns="0" tIns="0" rIns="0" bIns="0" rtlCol="0" anchor="ctr">
            <a:spAutoFit/>
          </a:bodyPr>
          <a:lstStyle>
            <a:lvl1pPr marL="0" marR="0" indent="0" algn="l" defTabSz="1217467" rtl="0" eaLnBrk="1" fontAlgn="auto" latinLnBrk="0" hangingPunct="1">
              <a:lnSpc>
                <a:spcPct val="100000"/>
              </a:lnSpc>
              <a:spcBef>
                <a:spcPts val="0"/>
              </a:spcBef>
              <a:spcAft>
                <a:spcPts val="0"/>
              </a:spcAft>
              <a:buClrTx/>
              <a:buSzTx/>
              <a:buFontTx/>
              <a:buNone/>
              <a:tabLst/>
              <a:defRPr sz="1200" cap="none">
                <a:solidFill>
                  <a:schemeClr val="tx1">
                    <a:tint val="75000"/>
                  </a:schemeClr>
                </a:solidFill>
              </a:defRPr>
            </a:lvl1p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20" tIns="45661" rIns="91320" bIns="45661" rtlCol="0" anchor="ctr"/>
          <a:lstStyle/>
          <a:p>
            <a:pPr algn="ctr" defTabSz="1217467"/>
            <a:endParaRPr lang="en-US">
              <a:solidFill>
                <a:prstClr val="white"/>
              </a:solidFill>
            </a:endParaRPr>
          </a:p>
        </p:txBody>
      </p:sp>
      <p:sp>
        <p:nvSpPr>
          <p:cNvPr id="8" name="TextBox slide number"/>
          <p:cNvSpPr txBox="1"/>
          <p:nvPr userDrawn="1"/>
        </p:nvSpPr>
        <p:spPr bwMode="white">
          <a:xfrm>
            <a:off x="11748739"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467"/>
            <a:fld id="{6EA5B71A-1B18-4E34-A48F-65DC4937AA99}" type="slidenum">
              <a:rPr lang="en-US" smtClean="0">
                <a:solidFill>
                  <a:prstClr val="white"/>
                </a:solidFill>
              </a:rPr>
              <a:pPr defTabSz="1217467"/>
              <a:t>‹#›</a:t>
            </a:fld>
            <a:endParaRPr lang="en-US" dirty="0" smtClean="0">
              <a:solidFill>
                <a:prstClr val="white"/>
              </a:solidFill>
            </a:endParaRPr>
          </a:p>
        </p:txBody>
      </p:sp>
      <p:pic>
        <p:nvPicPr>
          <p:cNvPr id="10" name="Picture 9"/>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rot="16200000">
            <a:off x="11305021" y="5505444"/>
            <a:ext cx="1330737" cy="443301"/>
          </a:xfrm>
          <a:prstGeom prst="rect">
            <a:avLst/>
          </a:prstGeom>
        </p:spPr>
      </p:pic>
    </p:spTree>
    <p:extLst>
      <p:ext uri="{BB962C8B-B14F-4D97-AF65-F5344CB8AC3E}">
        <p14:creationId xmlns:p14="http://schemas.microsoft.com/office/powerpoint/2010/main" val="1393331544"/>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ctr" defTabSz="1217467"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6521" indent="-456521" algn="l" defTabSz="1217467"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89187" indent="-380453" algn="l" defTabSz="1217467"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1816" indent="-304387" algn="l" defTabSz="1217467"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0578" indent="-304387" algn="l" defTabSz="121746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39289" indent="-304387" algn="l" defTabSz="121746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48015" indent="-304387" algn="l" defTabSz="121746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755" indent="-304387" algn="l" defTabSz="121746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5484" indent="-304387" algn="l" defTabSz="121746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214" indent="-304387" algn="l" defTabSz="121746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467" rtl="0" eaLnBrk="1" latinLnBrk="0" hangingPunct="1">
        <a:defRPr sz="2400" kern="1200">
          <a:solidFill>
            <a:schemeClr val="tx1"/>
          </a:solidFill>
          <a:latin typeface="+mn-lt"/>
          <a:ea typeface="+mn-ea"/>
          <a:cs typeface="+mn-cs"/>
        </a:defRPr>
      </a:lvl1pPr>
      <a:lvl2pPr marL="608733" algn="l" defTabSz="1217467" rtl="0" eaLnBrk="1" latinLnBrk="0" hangingPunct="1">
        <a:defRPr sz="2400" kern="1200">
          <a:solidFill>
            <a:schemeClr val="tx1"/>
          </a:solidFill>
          <a:latin typeface="+mn-lt"/>
          <a:ea typeface="+mn-ea"/>
          <a:cs typeface="+mn-cs"/>
        </a:defRPr>
      </a:lvl2pPr>
      <a:lvl3pPr marL="1217467" algn="l" defTabSz="1217467" rtl="0" eaLnBrk="1" latinLnBrk="0" hangingPunct="1">
        <a:defRPr sz="2400" kern="1200">
          <a:solidFill>
            <a:schemeClr val="tx1"/>
          </a:solidFill>
          <a:latin typeface="+mn-lt"/>
          <a:ea typeface="+mn-ea"/>
          <a:cs typeface="+mn-cs"/>
        </a:defRPr>
      </a:lvl3pPr>
      <a:lvl4pPr marL="1826200" algn="l" defTabSz="1217467" rtl="0" eaLnBrk="1" latinLnBrk="0" hangingPunct="1">
        <a:defRPr sz="2400" kern="1200">
          <a:solidFill>
            <a:schemeClr val="tx1"/>
          </a:solidFill>
          <a:latin typeface="+mn-lt"/>
          <a:ea typeface="+mn-ea"/>
          <a:cs typeface="+mn-cs"/>
        </a:defRPr>
      </a:lvl4pPr>
      <a:lvl5pPr marL="2434928" algn="l" defTabSz="1217467" rtl="0" eaLnBrk="1" latinLnBrk="0" hangingPunct="1">
        <a:defRPr sz="2400" kern="1200">
          <a:solidFill>
            <a:schemeClr val="tx1"/>
          </a:solidFill>
          <a:latin typeface="+mn-lt"/>
          <a:ea typeface="+mn-ea"/>
          <a:cs typeface="+mn-cs"/>
        </a:defRPr>
      </a:lvl5pPr>
      <a:lvl6pPr marL="3043650" algn="l" defTabSz="1217467" rtl="0" eaLnBrk="1" latinLnBrk="0" hangingPunct="1">
        <a:defRPr sz="2400" kern="1200">
          <a:solidFill>
            <a:schemeClr val="tx1"/>
          </a:solidFill>
          <a:latin typeface="+mn-lt"/>
          <a:ea typeface="+mn-ea"/>
          <a:cs typeface="+mn-cs"/>
        </a:defRPr>
      </a:lvl6pPr>
      <a:lvl7pPr marL="3652399" algn="l" defTabSz="1217467" rtl="0" eaLnBrk="1" latinLnBrk="0" hangingPunct="1">
        <a:defRPr sz="2400" kern="1200">
          <a:solidFill>
            <a:schemeClr val="tx1"/>
          </a:solidFill>
          <a:latin typeface="+mn-lt"/>
          <a:ea typeface="+mn-ea"/>
          <a:cs typeface="+mn-cs"/>
        </a:defRPr>
      </a:lvl7pPr>
      <a:lvl8pPr marL="4261117" algn="l" defTabSz="1217467" rtl="0" eaLnBrk="1" latinLnBrk="0" hangingPunct="1">
        <a:defRPr sz="2400" kern="1200">
          <a:solidFill>
            <a:schemeClr val="tx1"/>
          </a:solidFill>
          <a:latin typeface="+mn-lt"/>
          <a:ea typeface="+mn-ea"/>
          <a:cs typeface="+mn-cs"/>
        </a:defRPr>
      </a:lvl8pPr>
      <a:lvl9pPr marL="4869840" algn="l" defTabSz="1217467"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25" y="893"/>
            <a:ext cx="12190415" cy="6857107"/>
          </a:xfrm>
          <a:prstGeom prst="rect">
            <a:avLst/>
          </a:prstGeom>
        </p:spPr>
      </p:pic>
      <p:sp>
        <p:nvSpPr>
          <p:cNvPr id="4" name="Footer Placeholder 3"/>
          <p:cNvSpPr>
            <a:spLocks noGrp="1"/>
          </p:cNvSpPr>
          <p:nvPr>
            <p:ph type="ftr" sz="quarter" idx="3"/>
          </p:nvPr>
        </p:nvSpPr>
        <p:spPr>
          <a:xfrm>
            <a:off x="548665" y="6381621"/>
            <a:ext cx="2413343" cy="338555"/>
          </a:xfrm>
          <a:prstGeom prst="rect">
            <a:avLst/>
          </a:prstGeom>
        </p:spPr>
        <p:txBody>
          <a:bodyPr vert="horz" wrap="square" lIns="0" tIns="0" rIns="0" bIns="0" rtlCol="0" anchor="ctr">
            <a:spAutoFit/>
          </a:bodyPr>
          <a:lstStyle>
            <a:lvl1pPr marL="0" marR="0" indent="0" algn="l" defTabSz="1218024" rtl="0" eaLnBrk="1" fontAlgn="auto" latinLnBrk="0" hangingPunct="1">
              <a:lnSpc>
                <a:spcPct val="100000"/>
              </a:lnSpc>
              <a:spcBef>
                <a:spcPts val="0"/>
              </a:spcBef>
              <a:spcAft>
                <a:spcPts val="0"/>
              </a:spcAft>
              <a:buClrTx/>
              <a:buSzTx/>
              <a:buFontTx/>
              <a:buNone/>
              <a:tabLst/>
              <a:defRPr sz="1200" cap="none">
                <a:solidFill>
                  <a:schemeClr val="tx1">
                    <a:tint val="75000"/>
                  </a:schemeClr>
                </a:solidFill>
              </a:defRPr>
            </a:lvl1p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4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64" tIns="45683" rIns="91364" bIns="45683" rtlCol="0" anchor="ctr"/>
          <a:lstStyle/>
          <a:p>
            <a:pPr algn="ctr" defTabSz="1218024"/>
            <a:endParaRPr lang="en-US">
              <a:solidFill>
                <a:prstClr val="white"/>
              </a:solidFill>
            </a:endParaRPr>
          </a:p>
        </p:txBody>
      </p:sp>
      <p:sp>
        <p:nvSpPr>
          <p:cNvPr id="8" name="TextBox slide number"/>
          <p:cNvSpPr txBox="1"/>
          <p:nvPr userDrawn="1"/>
        </p:nvSpPr>
        <p:spPr bwMode="white">
          <a:xfrm>
            <a:off x="11748724"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024"/>
            <a:fld id="{6EA5B71A-1B18-4E34-A48F-65DC4937AA99}" type="slidenum">
              <a:rPr lang="en-US" smtClean="0">
                <a:solidFill>
                  <a:prstClr val="white"/>
                </a:solidFill>
              </a:rPr>
              <a:pPr defTabSz="1218024"/>
              <a:t>‹#›</a:t>
            </a:fld>
            <a:endParaRPr lang="en-US" dirty="0" smtClean="0">
              <a:solidFill>
                <a:prstClr val="white"/>
              </a:solidFill>
            </a:endParaRPr>
          </a:p>
        </p:txBody>
      </p:sp>
      <p:pic>
        <p:nvPicPr>
          <p:cNvPr id="10" name="Picture 9"/>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rot="16200000">
            <a:off x="11305007" y="5505444"/>
            <a:ext cx="1330737" cy="443301"/>
          </a:xfrm>
          <a:prstGeom prst="rect">
            <a:avLst/>
          </a:prstGeom>
        </p:spPr>
      </p:pic>
    </p:spTree>
    <p:extLst>
      <p:ext uri="{BB962C8B-B14F-4D97-AF65-F5344CB8AC3E}">
        <p14:creationId xmlns:p14="http://schemas.microsoft.com/office/powerpoint/2010/main" val="3047710827"/>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 id="2147483926" r:id="rId21"/>
    <p:sldLayoutId id="2147483927" r:id="rId22"/>
    <p:sldLayoutId id="2147483928"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ctr" defTabSz="1218024"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6741" indent="-456741" algn="l" defTabSz="1218024"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89641" indent="-380629" algn="l" defTabSz="1218024"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2519" indent="-304519" algn="l" defTabSz="1218024"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1546" indent="-304519" algn="l" defTabSz="1218024"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40546" indent="-304519" algn="l" defTabSz="1218024"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49555" indent="-304519" algn="l" defTabSz="121802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8567" indent="-304519" algn="l" defTabSz="121802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7579" indent="-304519" algn="l" defTabSz="121802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6590" indent="-304519" algn="l" defTabSz="121802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024" rtl="0" eaLnBrk="1" latinLnBrk="0" hangingPunct="1">
        <a:defRPr sz="2400" kern="1200">
          <a:solidFill>
            <a:schemeClr val="tx1"/>
          </a:solidFill>
          <a:latin typeface="+mn-lt"/>
          <a:ea typeface="+mn-ea"/>
          <a:cs typeface="+mn-cs"/>
        </a:defRPr>
      </a:lvl1pPr>
      <a:lvl2pPr marL="609012" algn="l" defTabSz="1218024" rtl="0" eaLnBrk="1" latinLnBrk="0" hangingPunct="1">
        <a:defRPr sz="2400" kern="1200">
          <a:solidFill>
            <a:schemeClr val="tx1"/>
          </a:solidFill>
          <a:latin typeface="+mn-lt"/>
          <a:ea typeface="+mn-ea"/>
          <a:cs typeface="+mn-cs"/>
        </a:defRPr>
      </a:lvl2pPr>
      <a:lvl3pPr marL="1218024" algn="l" defTabSz="1218024" rtl="0" eaLnBrk="1" latinLnBrk="0" hangingPunct="1">
        <a:defRPr sz="2400" kern="1200">
          <a:solidFill>
            <a:schemeClr val="tx1"/>
          </a:solidFill>
          <a:latin typeface="+mn-lt"/>
          <a:ea typeface="+mn-ea"/>
          <a:cs typeface="+mn-cs"/>
        </a:defRPr>
      </a:lvl3pPr>
      <a:lvl4pPr marL="1827036" algn="l" defTabSz="1218024" rtl="0" eaLnBrk="1" latinLnBrk="0" hangingPunct="1">
        <a:defRPr sz="2400" kern="1200">
          <a:solidFill>
            <a:schemeClr val="tx1"/>
          </a:solidFill>
          <a:latin typeface="+mn-lt"/>
          <a:ea typeface="+mn-ea"/>
          <a:cs typeface="+mn-cs"/>
        </a:defRPr>
      </a:lvl4pPr>
      <a:lvl5pPr marL="2436043" algn="l" defTabSz="1218024" rtl="0" eaLnBrk="1" latinLnBrk="0" hangingPunct="1">
        <a:defRPr sz="2400" kern="1200">
          <a:solidFill>
            <a:schemeClr val="tx1"/>
          </a:solidFill>
          <a:latin typeface="+mn-lt"/>
          <a:ea typeface="+mn-ea"/>
          <a:cs typeface="+mn-cs"/>
        </a:defRPr>
      </a:lvl5pPr>
      <a:lvl6pPr marL="3045048" algn="l" defTabSz="1218024" rtl="0" eaLnBrk="1" latinLnBrk="0" hangingPunct="1">
        <a:defRPr sz="2400" kern="1200">
          <a:solidFill>
            <a:schemeClr val="tx1"/>
          </a:solidFill>
          <a:latin typeface="+mn-lt"/>
          <a:ea typeface="+mn-ea"/>
          <a:cs typeface="+mn-cs"/>
        </a:defRPr>
      </a:lvl6pPr>
      <a:lvl7pPr marL="3654071" algn="l" defTabSz="1218024" rtl="0" eaLnBrk="1" latinLnBrk="0" hangingPunct="1">
        <a:defRPr sz="2400" kern="1200">
          <a:solidFill>
            <a:schemeClr val="tx1"/>
          </a:solidFill>
          <a:latin typeface="+mn-lt"/>
          <a:ea typeface="+mn-ea"/>
          <a:cs typeface="+mn-cs"/>
        </a:defRPr>
      </a:lvl7pPr>
      <a:lvl8pPr marL="4263072" algn="l" defTabSz="1218024" rtl="0" eaLnBrk="1" latinLnBrk="0" hangingPunct="1">
        <a:defRPr sz="2400" kern="1200">
          <a:solidFill>
            <a:schemeClr val="tx1"/>
          </a:solidFill>
          <a:latin typeface="+mn-lt"/>
          <a:ea typeface="+mn-ea"/>
          <a:cs typeface="+mn-cs"/>
        </a:defRPr>
      </a:lvl8pPr>
      <a:lvl9pPr marL="4872078" algn="l" defTabSz="1218024"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9" y="893"/>
            <a:ext cx="12190415" cy="6857107"/>
          </a:xfrm>
          <a:prstGeom prst="rect">
            <a:avLst/>
          </a:prstGeom>
        </p:spPr>
      </p:pic>
      <p:sp>
        <p:nvSpPr>
          <p:cNvPr id="4" name="Footer Placeholder 3"/>
          <p:cNvSpPr>
            <a:spLocks noGrp="1"/>
          </p:cNvSpPr>
          <p:nvPr>
            <p:ph type="ftr" sz="quarter" idx="3"/>
          </p:nvPr>
        </p:nvSpPr>
        <p:spPr>
          <a:xfrm>
            <a:off x="548649" y="6381621"/>
            <a:ext cx="2413343" cy="338555"/>
          </a:xfrm>
          <a:prstGeom prst="rect">
            <a:avLst/>
          </a:prstGeom>
        </p:spPr>
        <p:txBody>
          <a:bodyPr vert="horz" wrap="square" lIns="0" tIns="0" rIns="0" bIns="0" rtlCol="0" anchor="ctr">
            <a:spAutoFit/>
          </a:bodyPr>
          <a:lstStyle>
            <a:lvl1pPr marL="0" marR="0" indent="0" algn="l" defTabSz="1218632" rtl="0" eaLnBrk="1" fontAlgn="auto" latinLnBrk="0" hangingPunct="1">
              <a:lnSpc>
                <a:spcPct val="100000"/>
              </a:lnSpc>
              <a:spcBef>
                <a:spcPts val="0"/>
              </a:spcBef>
              <a:spcAft>
                <a:spcPts val="0"/>
              </a:spcAft>
              <a:buClrTx/>
              <a:buSzTx/>
              <a:buFontTx/>
              <a:buNone/>
              <a:tabLst/>
              <a:defRPr sz="1200" cap="none">
                <a:solidFill>
                  <a:schemeClr val="tx1">
                    <a:tint val="75000"/>
                  </a:schemeClr>
                </a:solidFill>
              </a:defRPr>
            </a:lvl1pPr>
          </a:lstStyle>
          <a:p>
            <a:r>
              <a:rPr lang="en-US" sz="1100" dirty="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24"/>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412" tIns="45707" rIns="91412" bIns="45707" rtlCol="0" anchor="ctr"/>
          <a:lstStyle/>
          <a:p>
            <a:pPr algn="ctr" defTabSz="1218632"/>
            <a:endParaRPr lang="en-US">
              <a:solidFill>
                <a:prstClr val="white"/>
              </a:solidFill>
            </a:endParaRPr>
          </a:p>
        </p:txBody>
      </p:sp>
      <p:sp>
        <p:nvSpPr>
          <p:cNvPr id="8" name="TextBox slide number"/>
          <p:cNvSpPr txBox="1"/>
          <p:nvPr userDrawn="1"/>
        </p:nvSpPr>
        <p:spPr bwMode="white">
          <a:xfrm>
            <a:off x="11748708"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8632"/>
            <a:fld id="{6EA5B71A-1B18-4E34-A48F-65DC4937AA99}" type="slidenum">
              <a:rPr lang="en-US" smtClean="0">
                <a:solidFill>
                  <a:prstClr val="white"/>
                </a:solidFill>
              </a:rPr>
              <a:pPr defTabSz="1218632"/>
              <a:t>‹#›</a:t>
            </a:fld>
            <a:endParaRPr lang="en-US" dirty="0" smtClean="0">
              <a:solidFill>
                <a:prstClr val="white"/>
              </a:solidFill>
            </a:endParaRPr>
          </a:p>
        </p:txBody>
      </p:sp>
      <p:pic>
        <p:nvPicPr>
          <p:cNvPr id="10" name="Picture 9"/>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rot="16200000">
            <a:off x="11304991" y="5505444"/>
            <a:ext cx="1330737" cy="443301"/>
          </a:xfrm>
          <a:prstGeom prst="rect">
            <a:avLst/>
          </a:prstGeom>
        </p:spPr>
      </p:pic>
    </p:spTree>
    <p:extLst>
      <p:ext uri="{BB962C8B-B14F-4D97-AF65-F5344CB8AC3E}">
        <p14:creationId xmlns:p14="http://schemas.microsoft.com/office/powerpoint/2010/main" val="2943373480"/>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 id="2147483945" r:id="rId16"/>
    <p:sldLayoutId id="2147483946" r:id="rId17"/>
    <p:sldLayoutId id="2147483947" r:id="rId18"/>
    <p:sldLayoutId id="2147483948" r:id="rId19"/>
    <p:sldLayoutId id="2147483949" r:id="rId20"/>
    <p:sldLayoutId id="2147483950" r:id="rId21"/>
    <p:sldLayoutId id="2147483951" r:id="rId22"/>
    <p:sldLayoutId id="2147483952"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ctr" defTabSz="1218632"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6981" indent="-456981" algn="l" defTabSz="1218632"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90137" indent="-380821" algn="l" defTabSz="1218632"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3285" indent="-304663" algn="l" defTabSz="1218632"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2611" indent="-304663" algn="l" defTabSz="1218632"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41917" indent="-304663" algn="l" defTabSz="1218632"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51233" indent="-304663" algn="l" defTabSz="1218632"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549" indent="-304663" algn="l" defTabSz="1218632"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9865" indent="-304663" algn="l" defTabSz="1218632"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181" indent="-304663" algn="l" defTabSz="1218632"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632" rtl="0" eaLnBrk="1" latinLnBrk="0" hangingPunct="1">
        <a:defRPr sz="2400" kern="1200">
          <a:solidFill>
            <a:schemeClr val="tx1"/>
          </a:solidFill>
          <a:latin typeface="+mn-lt"/>
          <a:ea typeface="+mn-ea"/>
          <a:cs typeface="+mn-cs"/>
        </a:defRPr>
      </a:lvl1pPr>
      <a:lvl2pPr marL="609316" algn="l" defTabSz="1218632" rtl="0" eaLnBrk="1" latinLnBrk="0" hangingPunct="1">
        <a:defRPr sz="2400" kern="1200">
          <a:solidFill>
            <a:schemeClr val="tx1"/>
          </a:solidFill>
          <a:latin typeface="+mn-lt"/>
          <a:ea typeface="+mn-ea"/>
          <a:cs typeface="+mn-cs"/>
        </a:defRPr>
      </a:lvl2pPr>
      <a:lvl3pPr marL="1218632" algn="l" defTabSz="1218632" rtl="0" eaLnBrk="1" latinLnBrk="0" hangingPunct="1">
        <a:defRPr sz="2400" kern="1200">
          <a:solidFill>
            <a:schemeClr val="tx1"/>
          </a:solidFill>
          <a:latin typeface="+mn-lt"/>
          <a:ea typeface="+mn-ea"/>
          <a:cs typeface="+mn-cs"/>
        </a:defRPr>
      </a:lvl3pPr>
      <a:lvl4pPr marL="1827948" algn="l" defTabSz="1218632" rtl="0" eaLnBrk="1" latinLnBrk="0" hangingPunct="1">
        <a:defRPr sz="2400" kern="1200">
          <a:solidFill>
            <a:schemeClr val="tx1"/>
          </a:solidFill>
          <a:latin typeface="+mn-lt"/>
          <a:ea typeface="+mn-ea"/>
          <a:cs typeface="+mn-cs"/>
        </a:defRPr>
      </a:lvl4pPr>
      <a:lvl5pPr marL="2437263" algn="l" defTabSz="1218632" rtl="0" eaLnBrk="1" latinLnBrk="0" hangingPunct="1">
        <a:defRPr sz="2400" kern="1200">
          <a:solidFill>
            <a:schemeClr val="tx1"/>
          </a:solidFill>
          <a:latin typeface="+mn-lt"/>
          <a:ea typeface="+mn-ea"/>
          <a:cs typeface="+mn-cs"/>
        </a:defRPr>
      </a:lvl5pPr>
      <a:lvl6pPr marL="3046573" algn="l" defTabSz="1218632" rtl="0" eaLnBrk="1" latinLnBrk="0" hangingPunct="1">
        <a:defRPr sz="2400" kern="1200">
          <a:solidFill>
            <a:schemeClr val="tx1"/>
          </a:solidFill>
          <a:latin typeface="+mn-lt"/>
          <a:ea typeface="+mn-ea"/>
          <a:cs typeface="+mn-cs"/>
        </a:defRPr>
      </a:lvl6pPr>
      <a:lvl7pPr marL="3655896" algn="l" defTabSz="1218632" rtl="0" eaLnBrk="1" latinLnBrk="0" hangingPunct="1">
        <a:defRPr sz="2400" kern="1200">
          <a:solidFill>
            <a:schemeClr val="tx1"/>
          </a:solidFill>
          <a:latin typeface="+mn-lt"/>
          <a:ea typeface="+mn-ea"/>
          <a:cs typeface="+mn-cs"/>
        </a:defRPr>
      </a:lvl7pPr>
      <a:lvl8pPr marL="4265207" algn="l" defTabSz="1218632" rtl="0" eaLnBrk="1" latinLnBrk="0" hangingPunct="1">
        <a:defRPr sz="2400" kern="1200">
          <a:solidFill>
            <a:schemeClr val="tx1"/>
          </a:solidFill>
          <a:latin typeface="+mn-lt"/>
          <a:ea typeface="+mn-ea"/>
          <a:cs typeface="+mn-cs"/>
        </a:defRPr>
      </a:lvl8pPr>
      <a:lvl9pPr marL="4874521" algn="l" defTabSz="1218632"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64309" y="332656"/>
            <a:ext cx="9885993" cy="9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79334" tIns="39668" rIns="79334" bIns="39668" numCol="1" anchor="ctr" anchorCtr="0" compatLnSpc="1">
            <a:prstTxWarp prst="textNoShape">
              <a:avLst/>
            </a:prstTxWarp>
          </a:bodyPr>
          <a:lstStyle/>
          <a:p>
            <a:pPr lvl="0"/>
            <a:r>
              <a:rPr lang="de-DE" dirty="0"/>
              <a:t>Mein neuer </a:t>
            </a:r>
            <a:r>
              <a:rPr lang="de-DE" dirty="0" smtClean="0"/>
              <a:t>Titel</a:t>
            </a:r>
            <a:br>
              <a:rPr lang="de-DE" dirty="0" smtClean="0"/>
            </a:br>
            <a:r>
              <a:rPr lang="de-DE" dirty="0" smtClean="0"/>
              <a:t>in zwei Zeilen</a:t>
            </a:r>
            <a:endParaRPr lang="de-DE" dirty="0"/>
          </a:p>
        </p:txBody>
      </p:sp>
      <p:sp>
        <p:nvSpPr>
          <p:cNvPr id="1027" name="Rectangle 3"/>
          <p:cNvSpPr>
            <a:spLocks noGrp="1" noChangeArrowheads="1"/>
          </p:cNvSpPr>
          <p:nvPr>
            <p:ph type="dt" sz="half" idx="2"/>
          </p:nvPr>
        </p:nvSpPr>
        <p:spPr bwMode="auto">
          <a:xfrm>
            <a:off x="246121" y="6453191"/>
            <a:ext cx="2531525" cy="404812"/>
          </a:xfrm>
          <a:prstGeom prst="rect">
            <a:avLst/>
          </a:prstGeom>
          <a:noFill/>
          <a:ln w="9525">
            <a:noFill/>
            <a:miter lim="800000"/>
            <a:headEnd/>
            <a:tailEnd/>
          </a:ln>
          <a:effectLst/>
        </p:spPr>
        <p:txBody>
          <a:bodyPr vert="horz" wrap="none" lIns="104583" tIns="52292" rIns="104583" bIns="52292" numCol="1" anchor="ctr" anchorCtr="0" compatLnSpc="1">
            <a:prstTxWarp prst="textNoShape">
              <a:avLst/>
            </a:prstTxWarp>
          </a:bodyPr>
          <a:lstStyle>
            <a:lvl1pPr>
              <a:defRPr sz="1600">
                <a:latin typeface="Arial" charset="0"/>
              </a:defRPr>
            </a:lvl1pPr>
          </a:lstStyle>
          <a:p>
            <a:pPr defTabSz="1218733" eaLnBrk="0" fontAlgn="base" hangingPunct="0">
              <a:spcBef>
                <a:spcPct val="0"/>
              </a:spcBef>
              <a:spcAft>
                <a:spcPct val="0"/>
              </a:spcAft>
            </a:pPr>
            <a:fld id="{3494F44A-3BFA-A34E-B51A-F7153CCAF9D7}" type="datetime1">
              <a:rPr lang="de-DE" sz="1300" smtClean="0">
                <a:solidFill>
                  <a:srgbClr val="000000"/>
                </a:solidFill>
                <a:ea typeface="ＭＳ Ｐゴシック" charset="0"/>
              </a:rPr>
              <a:pPr defTabSz="1218733" eaLnBrk="0" fontAlgn="base" hangingPunct="0">
                <a:spcBef>
                  <a:spcPct val="0"/>
                </a:spcBef>
                <a:spcAft>
                  <a:spcPct val="0"/>
                </a:spcAft>
              </a:pPr>
              <a:t>02.07.2017</a:t>
            </a:fld>
            <a:endParaRPr lang="de-DE" sz="1300">
              <a:solidFill>
                <a:srgbClr val="000000"/>
              </a:solidFill>
              <a:ea typeface="ＭＳ Ｐゴシック" charset="0"/>
            </a:endParaRPr>
          </a:p>
        </p:txBody>
      </p:sp>
      <p:sp>
        <p:nvSpPr>
          <p:cNvPr id="1029" name="Rectangle 5"/>
          <p:cNvSpPr>
            <a:spLocks noGrp="1" noChangeArrowheads="1"/>
          </p:cNvSpPr>
          <p:nvPr>
            <p:ph type="ftr" sz="quarter" idx="3"/>
          </p:nvPr>
        </p:nvSpPr>
        <p:spPr bwMode="auto">
          <a:xfrm>
            <a:off x="4144983" y="6453191"/>
            <a:ext cx="3750407" cy="404812"/>
          </a:xfrm>
          <a:prstGeom prst="rect">
            <a:avLst/>
          </a:prstGeom>
          <a:noFill/>
          <a:ln w="9525">
            <a:noFill/>
            <a:miter lim="800000"/>
            <a:headEnd/>
            <a:tailEnd/>
          </a:ln>
          <a:effectLst/>
        </p:spPr>
        <p:txBody>
          <a:bodyPr vert="horz" wrap="none" lIns="104583" tIns="52292" rIns="104583" bIns="52292" numCol="1" anchor="ctr" anchorCtr="0" compatLnSpc="1">
            <a:prstTxWarp prst="textNoShape">
              <a:avLst/>
            </a:prstTxWarp>
          </a:bodyPr>
          <a:lstStyle>
            <a:lvl1pPr algn="ctr">
              <a:defRPr sz="1300" dirty="0" smtClean="0">
                <a:latin typeface="Arial" charset="0"/>
                <a:ea typeface="+mn-ea"/>
                <a:cs typeface="Arial" charset="0"/>
              </a:defRPr>
            </a:lvl1pPr>
          </a:lstStyle>
          <a:p>
            <a:pPr defTabSz="1218733" eaLnBrk="0" fontAlgn="base" hangingPunct="0">
              <a:spcBef>
                <a:spcPct val="0"/>
              </a:spcBef>
              <a:spcAft>
                <a:spcPct val="0"/>
              </a:spcAft>
              <a:defRPr/>
            </a:pPr>
            <a:r>
              <a:rPr lang="de-DE">
                <a:solidFill>
                  <a:srgbClr val="000000"/>
                </a:solidFill>
              </a:rPr>
              <a:t>Leibniz-Rechenzentrum</a:t>
            </a:r>
          </a:p>
        </p:txBody>
      </p:sp>
      <p:sp>
        <p:nvSpPr>
          <p:cNvPr id="1030" name="Rectangle 8"/>
          <p:cNvSpPr>
            <a:spLocks noGrp="1" noChangeArrowheads="1"/>
          </p:cNvSpPr>
          <p:nvPr>
            <p:ph type="body" idx="1"/>
          </p:nvPr>
        </p:nvSpPr>
        <p:spPr bwMode="auto">
          <a:xfrm>
            <a:off x="1664308" y="1484784"/>
            <a:ext cx="9686538" cy="438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4583" tIns="52292" rIns="104583" bIns="52292" numCol="1" anchor="t" anchorCtr="0" compatLnSpc="1">
            <a:prstTxWarp prst="textNoShape">
              <a:avLst/>
            </a:prstTxWarp>
          </a:bodyPr>
          <a:lstStyle/>
          <a:p>
            <a:pPr lvl="0"/>
            <a:r>
              <a:rPr lang="de-DE" dirty="0"/>
              <a:t>Klicken Sie, um die Formate des Vorlagentextes zu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031" name="Picture 10"/>
          <p:cNvPicPr preferRelativeResize="0">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425005" y="332657"/>
            <a:ext cx="1063107" cy="8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Gerade Verbindung 13"/>
          <p:cNvCxnSpPr/>
          <p:nvPr userDrawn="1"/>
        </p:nvCxnSpPr>
        <p:spPr bwMode="auto">
          <a:xfrm>
            <a:off x="1664308" y="1268768"/>
            <a:ext cx="10188698" cy="273"/>
          </a:xfrm>
          <a:prstGeom prst="line">
            <a:avLst/>
          </a:prstGeom>
          <a:solidFill>
            <a:srgbClr val="F8D30D"/>
          </a:solidFill>
          <a:ln w="19050" cap="rnd" cmpd="sng" algn="ctr">
            <a:solidFill>
              <a:schemeClr val="bg2">
                <a:lumMod val="75000"/>
              </a:schemeClr>
            </a:solidFill>
            <a:prstDash val="solid"/>
            <a:round/>
            <a:headEnd type="none" w="sm" len="sm"/>
            <a:tailEnd type="none" w="med" len="lg"/>
          </a:ln>
          <a:effectLst/>
        </p:spPr>
      </p:cxnSp>
      <p:sp>
        <p:nvSpPr>
          <p:cNvPr id="3" name="Foliennummernplatzhalter 2"/>
          <p:cNvSpPr>
            <a:spLocks noGrp="1"/>
          </p:cNvSpPr>
          <p:nvPr>
            <p:ph type="sldNum" sz="quarter" idx="4"/>
          </p:nvPr>
        </p:nvSpPr>
        <p:spPr>
          <a:xfrm>
            <a:off x="9009493" y="6520260"/>
            <a:ext cx="2844059" cy="365125"/>
          </a:xfrm>
          <a:prstGeom prst="rect">
            <a:avLst/>
          </a:prstGeom>
        </p:spPr>
        <p:txBody>
          <a:bodyPr vert="horz" lIns="103862" tIns="51932" rIns="103862" bIns="51932" rtlCol="0" anchor="ctr"/>
          <a:lstStyle>
            <a:lvl1pPr algn="r">
              <a:defRPr sz="1300">
                <a:solidFill>
                  <a:schemeClr val="tx1">
                    <a:tint val="75000"/>
                  </a:schemeClr>
                </a:solidFill>
                <a:latin typeface="Arial Black"/>
                <a:cs typeface="Arial Black"/>
              </a:defRPr>
            </a:lvl1pPr>
          </a:lstStyle>
          <a:p>
            <a:pPr defTabSz="1218733" eaLnBrk="0" fontAlgn="base" hangingPunct="0">
              <a:spcBef>
                <a:spcPct val="0"/>
              </a:spcBef>
              <a:spcAft>
                <a:spcPct val="0"/>
              </a:spcAft>
            </a:pPr>
            <a:fld id="{FC51FD00-A5E7-2740-B1FF-C42AFF1C9198}" type="slidenum">
              <a:rPr lang="de-DE" smtClean="0">
                <a:solidFill>
                  <a:srgbClr val="000000">
                    <a:tint val="75000"/>
                  </a:srgbClr>
                </a:solidFill>
                <a:ea typeface="ＭＳ Ｐゴシック" charset="0"/>
              </a:rPr>
              <a:pPr defTabSz="1218733" eaLnBrk="0" fontAlgn="base" hangingPunct="0">
                <a:spcBef>
                  <a:spcPct val="0"/>
                </a:spcBef>
                <a:spcAft>
                  <a:spcPct val="0"/>
                </a:spcAft>
              </a:pPr>
              <a:t>‹#›</a:t>
            </a:fld>
            <a:endParaRPr lang="de-DE">
              <a:solidFill>
                <a:srgbClr val="000000">
                  <a:tint val="75000"/>
                </a:srgbClr>
              </a:solidFill>
              <a:ea typeface="ＭＳ Ｐゴシック" charset="0"/>
            </a:endParaRPr>
          </a:p>
        </p:txBody>
      </p:sp>
    </p:spTree>
    <p:extLst>
      <p:ext uri="{BB962C8B-B14F-4D97-AF65-F5344CB8AC3E}">
        <p14:creationId xmlns:p14="http://schemas.microsoft.com/office/powerpoint/2010/main" val="435762414"/>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 id="2147483965" r:id="rId12"/>
    <p:sldLayoutId id="2147483966" r:id="rId13"/>
  </p:sldLayoutIdLst>
  <p:timing>
    <p:tnLst>
      <p:par>
        <p:cTn id="1" dur="indefinite" restart="never" nodeType="tmRoot"/>
      </p:par>
    </p:tnLst>
  </p:timing>
  <p:hf hdr="0"/>
  <p:txStyles>
    <p:titleStyle>
      <a:lvl1pPr algn="l" defTabSz="486847" rtl="0" eaLnBrk="1" fontAlgn="base" hangingPunct="1">
        <a:spcBef>
          <a:spcPct val="0"/>
        </a:spcBef>
        <a:spcAft>
          <a:spcPct val="0"/>
        </a:spcAft>
        <a:defRPr sz="3200">
          <a:solidFill>
            <a:schemeClr val="tx2"/>
          </a:solidFill>
          <a:latin typeface="+mj-lt"/>
          <a:ea typeface="ＭＳ Ｐゴシック" charset="0"/>
          <a:cs typeface="+mj-cs"/>
        </a:defRPr>
      </a:lvl1pPr>
      <a:lvl2pPr algn="l" defTabSz="486847" rtl="0" eaLnBrk="1" fontAlgn="base" hangingPunct="1">
        <a:spcBef>
          <a:spcPct val="0"/>
        </a:spcBef>
        <a:spcAft>
          <a:spcPct val="0"/>
        </a:spcAft>
        <a:defRPr sz="3200">
          <a:solidFill>
            <a:schemeClr val="tx2"/>
          </a:solidFill>
          <a:latin typeface="Arial" charset="0"/>
          <a:ea typeface="ＭＳ Ｐゴシック" charset="0"/>
          <a:cs typeface="Arial" charset="0"/>
        </a:defRPr>
      </a:lvl2pPr>
      <a:lvl3pPr algn="l" defTabSz="486847" rtl="0" eaLnBrk="1" fontAlgn="base" hangingPunct="1">
        <a:spcBef>
          <a:spcPct val="0"/>
        </a:spcBef>
        <a:spcAft>
          <a:spcPct val="0"/>
        </a:spcAft>
        <a:defRPr sz="3200">
          <a:solidFill>
            <a:schemeClr val="tx2"/>
          </a:solidFill>
          <a:latin typeface="Arial" charset="0"/>
          <a:ea typeface="ＭＳ Ｐゴシック" charset="0"/>
          <a:cs typeface="Arial" charset="0"/>
        </a:defRPr>
      </a:lvl3pPr>
      <a:lvl4pPr algn="l" defTabSz="486847" rtl="0" eaLnBrk="1" fontAlgn="base" hangingPunct="1">
        <a:spcBef>
          <a:spcPct val="0"/>
        </a:spcBef>
        <a:spcAft>
          <a:spcPct val="0"/>
        </a:spcAft>
        <a:defRPr sz="3200">
          <a:solidFill>
            <a:schemeClr val="tx2"/>
          </a:solidFill>
          <a:latin typeface="Arial" charset="0"/>
          <a:ea typeface="ＭＳ Ｐゴシック" charset="0"/>
          <a:cs typeface="Arial" charset="0"/>
        </a:defRPr>
      </a:lvl4pPr>
      <a:lvl5pPr algn="l" defTabSz="486847" rtl="0" eaLnBrk="1" fontAlgn="base" hangingPunct="1">
        <a:spcBef>
          <a:spcPct val="0"/>
        </a:spcBef>
        <a:spcAft>
          <a:spcPct val="0"/>
        </a:spcAft>
        <a:defRPr sz="3200">
          <a:solidFill>
            <a:schemeClr val="tx2"/>
          </a:solidFill>
          <a:latin typeface="Arial" charset="0"/>
          <a:ea typeface="ＭＳ Ｐゴシック" charset="0"/>
          <a:cs typeface="Arial" charset="0"/>
        </a:defRPr>
      </a:lvl5pPr>
      <a:lvl6pPr marL="519300" algn="l" defTabSz="486847" rtl="0" eaLnBrk="1" fontAlgn="base" hangingPunct="1">
        <a:spcBef>
          <a:spcPct val="0"/>
        </a:spcBef>
        <a:spcAft>
          <a:spcPct val="0"/>
        </a:spcAft>
        <a:defRPr sz="3200">
          <a:solidFill>
            <a:schemeClr val="tx2"/>
          </a:solidFill>
          <a:latin typeface="Arial" charset="0"/>
          <a:cs typeface="Arial" charset="0"/>
        </a:defRPr>
      </a:lvl6pPr>
      <a:lvl7pPr marL="1038602" algn="l" defTabSz="486847" rtl="0" eaLnBrk="1" fontAlgn="base" hangingPunct="1">
        <a:spcBef>
          <a:spcPct val="0"/>
        </a:spcBef>
        <a:spcAft>
          <a:spcPct val="0"/>
        </a:spcAft>
        <a:defRPr sz="3200">
          <a:solidFill>
            <a:schemeClr val="tx2"/>
          </a:solidFill>
          <a:latin typeface="Arial" charset="0"/>
          <a:cs typeface="Arial" charset="0"/>
        </a:defRPr>
      </a:lvl7pPr>
      <a:lvl8pPr marL="1557909" algn="l" defTabSz="486847" rtl="0" eaLnBrk="1" fontAlgn="base" hangingPunct="1">
        <a:spcBef>
          <a:spcPct val="0"/>
        </a:spcBef>
        <a:spcAft>
          <a:spcPct val="0"/>
        </a:spcAft>
        <a:defRPr sz="3200">
          <a:solidFill>
            <a:schemeClr val="tx2"/>
          </a:solidFill>
          <a:latin typeface="Arial" charset="0"/>
          <a:cs typeface="Arial" charset="0"/>
        </a:defRPr>
      </a:lvl8pPr>
      <a:lvl9pPr marL="2077207" algn="l" defTabSz="486847" rtl="0" eaLnBrk="1" fontAlgn="base" hangingPunct="1">
        <a:spcBef>
          <a:spcPct val="0"/>
        </a:spcBef>
        <a:spcAft>
          <a:spcPct val="0"/>
        </a:spcAft>
        <a:defRPr sz="3200">
          <a:solidFill>
            <a:schemeClr val="tx2"/>
          </a:solidFill>
          <a:latin typeface="Arial" charset="0"/>
          <a:cs typeface="Arial" charset="0"/>
        </a:defRPr>
      </a:lvl9pPr>
    </p:titleStyle>
    <p:bodyStyle>
      <a:lvl1pPr marL="481437" indent="-481437" algn="l" defTabSz="1325301" rtl="0" eaLnBrk="1" fontAlgn="base" hangingPunct="1">
        <a:spcBef>
          <a:spcPct val="20000"/>
        </a:spcBef>
        <a:spcAft>
          <a:spcPct val="0"/>
        </a:spcAft>
        <a:buFont typeface="Lucida Grande"/>
        <a:buChar char="●"/>
        <a:defRPr sz="2700" b="0">
          <a:solidFill>
            <a:schemeClr val="tx1"/>
          </a:solidFill>
          <a:latin typeface="+mn-lt"/>
          <a:ea typeface="ＭＳ Ｐゴシック" charset="0"/>
          <a:cs typeface="+mn-cs"/>
        </a:defRPr>
      </a:lvl1pPr>
      <a:lvl2pPr marL="1044012" indent="-402102" algn="l" defTabSz="1325301" rtl="0" eaLnBrk="1" fontAlgn="base" hangingPunct="1">
        <a:spcBef>
          <a:spcPct val="20000"/>
        </a:spcBef>
        <a:spcAft>
          <a:spcPct val="0"/>
        </a:spcAft>
        <a:buFont typeface="Symbol" charset="2"/>
        <a:buChar char="-"/>
        <a:defRPr sz="2500">
          <a:solidFill>
            <a:schemeClr val="tx1"/>
          </a:solidFill>
          <a:latin typeface="+mn-lt"/>
          <a:ea typeface="Arial" charset="0"/>
          <a:cs typeface="+mn-cs"/>
        </a:defRPr>
      </a:lvl2pPr>
      <a:lvl3pPr marL="1606585" indent="-320957" algn="l" defTabSz="1325301" rtl="0" eaLnBrk="1" fontAlgn="base" hangingPunct="1">
        <a:spcBef>
          <a:spcPct val="20000"/>
        </a:spcBef>
        <a:spcAft>
          <a:spcPct val="0"/>
        </a:spcAft>
        <a:buFont typeface="Symbol" charset="2"/>
        <a:buChar char="-"/>
        <a:defRPr sz="2300">
          <a:solidFill>
            <a:schemeClr val="tx1"/>
          </a:solidFill>
          <a:latin typeface="+mn-lt"/>
          <a:ea typeface="Arial" charset="0"/>
          <a:cs typeface="+mn-cs"/>
        </a:defRPr>
      </a:lvl3pPr>
      <a:lvl4pPr marL="2248504" indent="-320957" algn="l" defTabSz="1325301" rtl="0" eaLnBrk="1" fontAlgn="base" hangingPunct="1">
        <a:spcBef>
          <a:spcPct val="20000"/>
        </a:spcBef>
        <a:spcAft>
          <a:spcPct val="0"/>
        </a:spcAft>
        <a:buFont typeface="Symbol" charset="2"/>
        <a:buChar char="-"/>
        <a:defRPr>
          <a:solidFill>
            <a:schemeClr val="tx1"/>
          </a:solidFill>
          <a:latin typeface="+mn-lt"/>
          <a:ea typeface="Arial" charset="0"/>
          <a:cs typeface="+mn-cs"/>
        </a:defRPr>
      </a:lvl4pPr>
      <a:lvl5pPr marL="2892226" indent="-320957" algn="l" defTabSz="1325301" rtl="0" eaLnBrk="1" fontAlgn="base" hangingPunct="1">
        <a:spcBef>
          <a:spcPct val="20000"/>
        </a:spcBef>
        <a:spcAft>
          <a:spcPct val="0"/>
        </a:spcAft>
        <a:buFont typeface="Symbol" charset="2"/>
        <a:buChar char="-"/>
        <a:defRPr>
          <a:solidFill>
            <a:schemeClr val="tx1"/>
          </a:solidFill>
          <a:latin typeface="+mn-lt"/>
          <a:ea typeface="Arial" charset="0"/>
          <a:cs typeface="+mn-cs"/>
        </a:defRPr>
      </a:lvl5pPr>
      <a:lvl6pPr marL="3411524" indent="-320957" algn="l" defTabSz="1325301" rtl="0" eaLnBrk="1" fontAlgn="base" hangingPunct="1">
        <a:spcBef>
          <a:spcPct val="20000"/>
        </a:spcBef>
        <a:spcAft>
          <a:spcPct val="0"/>
        </a:spcAft>
        <a:buChar char="•"/>
        <a:defRPr>
          <a:solidFill>
            <a:schemeClr val="tx1"/>
          </a:solidFill>
          <a:latin typeface="+mn-lt"/>
          <a:cs typeface="+mn-cs"/>
        </a:defRPr>
      </a:lvl6pPr>
      <a:lvl7pPr marL="3930827" indent="-320957" algn="l" defTabSz="1325301" rtl="0" eaLnBrk="1" fontAlgn="base" hangingPunct="1">
        <a:spcBef>
          <a:spcPct val="20000"/>
        </a:spcBef>
        <a:spcAft>
          <a:spcPct val="0"/>
        </a:spcAft>
        <a:buChar char="•"/>
        <a:defRPr>
          <a:solidFill>
            <a:schemeClr val="tx1"/>
          </a:solidFill>
          <a:latin typeface="+mn-lt"/>
          <a:cs typeface="+mn-cs"/>
        </a:defRPr>
      </a:lvl7pPr>
      <a:lvl8pPr marL="4450130" indent="-320957" algn="l" defTabSz="1325301" rtl="0" eaLnBrk="1" fontAlgn="base" hangingPunct="1">
        <a:spcBef>
          <a:spcPct val="20000"/>
        </a:spcBef>
        <a:spcAft>
          <a:spcPct val="0"/>
        </a:spcAft>
        <a:buChar char="•"/>
        <a:defRPr>
          <a:solidFill>
            <a:schemeClr val="tx1"/>
          </a:solidFill>
          <a:latin typeface="+mn-lt"/>
          <a:cs typeface="+mn-cs"/>
        </a:defRPr>
      </a:lvl8pPr>
      <a:lvl9pPr marL="4969428" indent="-320957" algn="l" defTabSz="1325301" rtl="0" eaLnBrk="1" fontAlgn="base" hangingPunct="1">
        <a:spcBef>
          <a:spcPct val="20000"/>
        </a:spcBef>
        <a:spcAft>
          <a:spcPct val="0"/>
        </a:spcAft>
        <a:buChar char="•"/>
        <a:defRPr>
          <a:solidFill>
            <a:schemeClr val="tx1"/>
          </a:solidFill>
          <a:latin typeface="+mn-lt"/>
          <a:cs typeface="+mn-cs"/>
        </a:defRPr>
      </a:lvl9pPr>
    </p:bodyStyle>
    <p:otherStyle>
      <a:defPPr>
        <a:defRPr lang="de-DE"/>
      </a:defPPr>
      <a:lvl1pPr marL="0" algn="l" defTabSz="1038602" rtl="0" eaLnBrk="1" latinLnBrk="0" hangingPunct="1">
        <a:defRPr sz="2000" kern="1200">
          <a:solidFill>
            <a:schemeClr val="tx1"/>
          </a:solidFill>
          <a:latin typeface="+mn-lt"/>
          <a:ea typeface="+mn-ea"/>
          <a:cs typeface="+mn-cs"/>
        </a:defRPr>
      </a:lvl1pPr>
      <a:lvl2pPr marL="519300" algn="l" defTabSz="1038602" rtl="0" eaLnBrk="1" latinLnBrk="0" hangingPunct="1">
        <a:defRPr sz="2000" kern="1200">
          <a:solidFill>
            <a:schemeClr val="tx1"/>
          </a:solidFill>
          <a:latin typeface="+mn-lt"/>
          <a:ea typeface="+mn-ea"/>
          <a:cs typeface="+mn-cs"/>
        </a:defRPr>
      </a:lvl2pPr>
      <a:lvl3pPr marL="1038602" algn="l" defTabSz="1038602" rtl="0" eaLnBrk="1" latinLnBrk="0" hangingPunct="1">
        <a:defRPr sz="2000" kern="1200">
          <a:solidFill>
            <a:schemeClr val="tx1"/>
          </a:solidFill>
          <a:latin typeface="+mn-lt"/>
          <a:ea typeface="+mn-ea"/>
          <a:cs typeface="+mn-cs"/>
        </a:defRPr>
      </a:lvl3pPr>
      <a:lvl4pPr marL="1557909" algn="l" defTabSz="1038602" rtl="0" eaLnBrk="1" latinLnBrk="0" hangingPunct="1">
        <a:defRPr sz="2000" kern="1200">
          <a:solidFill>
            <a:schemeClr val="tx1"/>
          </a:solidFill>
          <a:latin typeface="+mn-lt"/>
          <a:ea typeface="+mn-ea"/>
          <a:cs typeface="+mn-cs"/>
        </a:defRPr>
      </a:lvl4pPr>
      <a:lvl5pPr marL="2077207" algn="l" defTabSz="1038602" rtl="0" eaLnBrk="1" latinLnBrk="0" hangingPunct="1">
        <a:defRPr sz="2000" kern="1200">
          <a:solidFill>
            <a:schemeClr val="tx1"/>
          </a:solidFill>
          <a:latin typeface="+mn-lt"/>
          <a:ea typeface="+mn-ea"/>
          <a:cs typeface="+mn-cs"/>
        </a:defRPr>
      </a:lvl5pPr>
      <a:lvl6pPr marL="2596511" algn="l" defTabSz="1038602" rtl="0" eaLnBrk="1" latinLnBrk="0" hangingPunct="1">
        <a:defRPr sz="2000" kern="1200">
          <a:solidFill>
            <a:schemeClr val="tx1"/>
          </a:solidFill>
          <a:latin typeface="+mn-lt"/>
          <a:ea typeface="+mn-ea"/>
          <a:cs typeface="+mn-cs"/>
        </a:defRPr>
      </a:lvl6pPr>
      <a:lvl7pPr marL="3115811" algn="l" defTabSz="1038602" rtl="0" eaLnBrk="1" latinLnBrk="0" hangingPunct="1">
        <a:defRPr sz="2000" kern="1200">
          <a:solidFill>
            <a:schemeClr val="tx1"/>
          </a:solidFill>
          <a:latin typeface="+mn-lt"/>
          <a:ea typeface="+mn-ea"/>
          <a:cs typeface="+mn-cs"/>
        </a:defRPr>
      </a:lvl7pPr>
      <a:lvl8pPr marL="3635113" algn="l" defTabSz="1038602" rtl="0" eaLnBrk="1" latinLnBrk="0" hangingPunct="1">
        <a:defRPr sz="2000" kern="1200">
          <a:solidFill>
            <a:schemeClr val="tx1"/>
          </a:solidFill>
          <a:latin typeface="+mn-lt"/>
          <a:ea typeface="+mn-ea"/>
          <a:cs typeface="+mn-cs"/>
        </a:defRPr>
      </a:lvl8pPr>
      <a:lvl9pPr marL="4154416" algn="l" defTabSz="1038602"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a:xfrm>
            <a:off x="35" y="893"/>
            <a:ext cx="12190415" cy="6857107"/>
          </a:xfrm>
          <a:prstGeom prst="rect">
            <a:avLst/>
          </a:prstGeom>
        </p:spPr>
      </p:pic>
      <p:pic>
        <p:nvPicPr>
          <p:cNvPr id="3" name="Picture 2"/>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4" name="Footer Placeholder 3"/>
          <p:cNvSpPr>
            <a:spLocks noGrp="1"/>
          </p:cNvSpPr>
          <p:nvPr>
            <p:ph type="ftr" sz="quarter" idx="3"/>
          </p:nvPr>
        </p:nvSpPr>
        <p:spPr>
          <a:xfrm>
            <a:off x="548640" y="6466260"/>
            <a:ext cx="3461298" cy="169277"/>
          </a:xfrm>
          <a:prstGeom prst="rect">
            <a:avLst/>
          </a:prstGeom>
        </p:spPr>
        <p:txBody>
          <a:bodyPr vert="horz" wrap="square" lIns="0" tIns="0" rIns="0" bIns="0" rtlCol="0" anchor="ctr">
            <a:spAutoFit/>
          </a:bodyPr>
          <a:lstStyle>
            <a:lvl1pPr marL="0" marR="0" indent="0" algn="l" defTabSz="1217198" rtl="0" eaLnBrk="1" latinLnBrk="0" hangingPunct="1">
              <a:spcBef>
                <a:spcPts val="0"/>
              </a:spcBef>
              <a:spcAft>
                <a:spcPts val="0"/>
              </a:spcAft>
              <a:buClrTx/>
              <a:buSzTx/>
              <a:buFontTx/>
              <a:buNone/>
              <a:defRPr sz="1200" cap="none">
                <a:solidFill>
                  <a:schemeClr val="tx1">
                    <a:tint val="75000"/>
                  </a:schemeClr>
                </a:solidFill>
              </a:defRPr>
            </a:lvl1p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10" name="Picture 9"/>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19384401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ctr" defTabSz="1217198"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6661" indent="-456661" algn="l" defTabSz="1217198"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89484" indent="-380568" algn="l" defTabSz="1217198"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2272" indent="-304475" algn="l" defTabSz="1217198"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0578" indent="-304475" algn="l" defTabSz="1217198"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39478" indent="-304475" algn="l" defTabSz="1217198"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48387" indent="-304475" algn="l" defTabSz="1217198"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307" indent="-304475" algn="l" defTabSz="1217198"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6219" indent="-304475" algn="l" defTabSz="1217198"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5134" indent="-304475" algn="l" defTabSz="1217198"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198" rtl="0" eaLnBrk="1" latinLnBrk="0" hangingPunct="1">
        <a:defRPr sz="2400" kern="1200">
          <a:solidFill>
            <a:schemeClr val="tx1"/>
          </a:solidFill>
          <a:latin typeface="+mn-lt"/>
          <a:ea typeface="+mn-ea"/>
          <a:cs typeface="+mn-cs"/>
        </a:defRPr>
      </a:lvl1pPr>
      <a:lvl2pPr marL="608916" algn="l" defTabSz="1217198" rtl="0" eaLnBrk="1" latinLnBrk="0" hangingPunct="1">
        <a:defRPr sz="2400" kern="1200">
          <a:solidFill>
            <a:schemeClr val="tx1"/>
          </a:solidFill>
          <a:latin typeface="+mn-lt"/>
          <a:ea typeface="+mn-ea"/>
          <a:cs typeface="+mn-cs"/>
        </a:defRPr>
      </a:lvl2pPr>
      <a:lvl3pPr marL="1217832" algn="l" defTabSz="1217198" rtl="0" eaLnBrk="1" latinLnBrk="0" hangingPunct="1">
        <a:defRPr sz="2400" kern="1200">
          <a:solidFill>
            <a:schemeClr val="tx1"/>
          </a:solidFill>
          <a:latin typeface="+mn-lt"/>
          <a:ea typeface="+mn-ea"/>
          <a:cs typeface="+mn-cs"/>
        </a:defRPr>
      </a:lvl3pPr>
      <a:lvl4pPr marL="1826112" algn="l" defTabSz="1217198" rtl="0" eaLnBrk="1" latinLnBrk="0" hangingPunct="1">
        <a:defRPr sz="2400" kern="1200">
          <a:solidFill>
            <a:schemeClr val="tx1"/>
          </a:solidFill>
          <a:latin typeface="+mn-lt"/>
          <a:ea typeface="+mn-ea"/>
          <a:cs typeface="+mn-cs"/>
        </a:defRPr>
      </a:lvl4pPr>
      <a:lvl5pPr marL="2435024" algn="l" defTabSz="1217198" rtl="0" eaLnBrk="1" latinLnBrk="0" hangingPunct="1">
        <a:defRPr sz="2400" kern="1200">
          <a:solidFill>
            <a:schemeClr val="tx1"/>
          </a:solidFill>
          <a:latin typeface="+mn-lt"/>
          <a:ea typeface="+mn-ea"/>
          <a:cs typeface="+mn-cs"/>
        </a:defRPr>
      </a:lvl5pPr>
      <a:lvl6pPr marL="3043927" algn="l" defTabSz="1217198" rtl="0" eaLnBrk="1" latinLnBrk="0" hangingPunct="1">
        <a:defRPr sz="2400" kern="1200">
          <a:solidFill>
            <a:schemeClr val="tx1"/>
          </a:solidFill>
          <a:latin typeface="+mn-lt"/>
          <a:ea typeface="+mn-ea"/>
          <a:cs typeface="+mn-cs"/>
        </a:defRPr>
      </a:lvl6pPr>
      <a:lvl7pPr marL="3652859" algn="l" defTabSz="1217198" rtl="0" eaLnBrk="1" latinLnBrk="0" hangingPunct="1">
        <a:defRPr sz="2400" kern="1200">
          <a:solidFill>
            <a:schemeClr val="tx1"/>
          </a:solidFill>
          <a:latin typeface="+mn-lt"/>
          <a:ea typeface="+mn-ea"/>
          <a:cs typeface="+mn-cs"/>
        </a:defRPr>
      </a:lvl7pPr>
      <a:lvl8pPr marL="4261763" algn="l" defTabSz="1217198" rtl="0" eaLnBrk="1" latinLnBrk="0" hangingPunct="1">
        <a:defRPr sz="2400" kern="1200">
          <a:solidFill>
            <a:schemeClr val="tx1"/>
          </a:solidFill>
          <a:latin typeface="+mn-lt"/>
          <a:ea typeface="+mn-ea"/>
          <a:cs typeface="+mn-cs"/>
        </a:defRPr>
      </a:lvl8pPr>
      <a:lvl9pPr marL="4870663" algn="l" defTabSz="121719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cstate="print">
            <a:extLst>
              <a:ext uri="{28A0092B-C50C-407E-A947-70E740481C1C}">
                <a14:useLocalDpi xmlns:a14="http://schemas.microsoft.com/office/drawing/2010/main" val="0"/>
              </a:ext>
            </a:extLst>
          </a:blip>
          <a:srcRect/>
          <a:stretch>
            <a:fillRect/>
          </a:stretch>
        </p:blipFill>
        <p:spPr>
          <a:xfrm>
            <a:off x="35" y="893"/>
            <a:ext cx="12190415" cy="6857107"/>
          </a:xfrm>
          <a:prstGeom prst="rect">
            <a:avLst/>
          </a:prstGeom>
        </p:spPr>
      </p:pic>
      <p:pic>
        <p:nvPicPr>
          <p:cNvPr id="3" name="Picture 2"/>
          <p:cNvPicPr>
            <a:picLocks noChangeAspect="1"/>
          </p:cNvPicPr>
          <p:nvPr userDrawn="1"/>
        </p:nvPicPr>
        <p:blipFill>
          <a:blip r:embed="rId26" cstate="print">
            <a:extLst>
              <a:ext uri="{28A0092B-C50C-407E-A947-70E740481C1C}">
                <a14:useLocalDpi xmlns:a14="http://schemas.microsoft.com/office/drawing/2010/main" val="0"/>
              </a:ext>
            </a:extLst>
          </a:blip>
          <a:srcRect/>
          <a:stretch>
            <a:fillRect/>
          </a:stretch>
        </p:blipFill>
        <p:spPr>
          <a:xfrm>
            <a:off x="0" y="895"/>
            <a:ext cx="12199044" cy="6861961"/>
          </a:xfrm>
          <a:prstGeom prst="rect">
            <a:avLst/>
          </a:prstGeom>
        </p:spPr>
      </p:pic>
      <p:sp>
        <p:nvSpPr>
          <p:cNvPr id="4" name="Footer Placeholder 3"/>
          <p:cNvSpPr>
            <a:spLocks noGrp="1"/>
          </p:cNvSpPr>
          <p:nvPr>
            <p:ph type="ftr" sz="quarter" idx="3"/>
          </p:nvPr>
        </p:nvSpPr>
        <p:spPr>
          <a:xfrm>
            <a:off x="548640" y="6466260"/>
            <a:ext cx="3461298" cy="169277"/>
          </a:xfrm>
          <a:prstGeom prst="rect">
            <a:avLst/>
          </a:prstGeom>
        </p:spPr>
        <p:txBody>
          <a:bodyPr vert="horz" wrap="square" lIns="0" tIns="0" rIns="0" bIns="0" rtlCol="0" anchor="ctr">
            <a:spAutoFit/>
          </a:bodyPr>
          <a:lstStyle>
            <a:lvl1pPr marL="0" marR="0" indent="0" algn="l" defTabSz="1217198" rtl="0" eaLnBrk="1" latinLnBrk="0" hangingPunct="1">
              <a:spcBef>
                <a:spcPts val="0"/>
              </a:spcBef>
              <a:spcAft>
                <a:spcPts val="0"/>
              </a:spcAft>
              <a:buClrTx/>
              <a:buSzTx/>
              <a:buFontTx/>
              <a:buNone/>
              <a:defRPr sz="1200" cap="none">
                <a:solidFill>
                  <a:schemeClr val="tx1">
                    <a:tint val="75000"/>
                  </a:schemeClr>
                </a:solidFill>
              </a:defRPr>
            </a:lvl1p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a:endParaRPr lang="en-US">
              <a:solidFill>
                <a:prstClr val="white"/>
              </a:solidFill>
            </a:endParaRPr>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fld id="{6EA5B71A-1B18-4E34-A48F-65DC4937AA99}" type="slidenum">
              <a:rPr lang="en-US" smtClean="0">
                <a:solidFill>
                  <a:prstClr val="white"/>
                </a:solidFill>
              </a:rPr>
              <a:pPr/>
              <a:t>‹#›</a:t>
            </a:fld>
            <a:endParaRPr lang="en-US" dirty="0" smtClean="0">
              <a:solidFill>
                <a:prstClr val="white"/>
              </a:solidFill>
            </a:endParaRPr>
          </a:p>
        </p:txBody>
      </p:sp>
      <p:pic>
        <p:nvPicPr>
          <p:cNvPr id="10" name="Picture 9"/>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24241212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ctr" defTabSz="1217198"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6661" indent="-456661" algn="l" defTabSz="1217198"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89484" indent="-380568" algn="l" defTabSz="1217198"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2272" indent="-304475" algn="l" defTabSz="1217198"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0578" indent="-304475" algn="l" defTabSz="1217198"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39478" indent="-304475" algn="l" defTabSz="1217198"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48387" indent="-304475" algn="l" defTabSz="1217198"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307" indent="-304475" algn="l" defTabSz="1217198"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6219" indent="-304475" algn="l" defTabSz="1217198"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5134" indent="-304475" algn="l" defTabSz="1217198"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198" rtl="0" eaLnBrk="1" latinLnBrk="0" hangingPunct="1">
        <a:defRPr sz="2400" kern="1200">
          <a:solidFill>
            <a:schemeClr val="tx1"/>
          </a:solidFill>
          <a:latin typeface="+mn-lt"/>
          <a:ea typeface="+mn-ea"/>
          <a:cs typeface="+mn-cs"/>
        </a:defRPr>
      </a:lvl1pPr>
      <a:lvl2pPr marL="608916" algn="l" defTabSz="1217198" rtl="0" eaLnBrk="1" latinLnBrk="0" hangingPunct="1">
        <a:defRPr sz="2400" kern="1200">
          <a:solidFill>
            <a:schemeClr val="tx1"/>
          </a:solidFill>
          <a:latin typeface="+mn-lt"/>
          <a:ea typeface="+mn-ea"/>
          <a:cs typeface="+mn-cs"/>
        </a:defRPr>
      </a:lvl2pPr>
      <a:lvl3pPr marL="1217832" algn="l" defTabSz="1217198" rtl="0" eaLnBrk="1" latinLnBrk="0" hangingPunct="1">
        <a:defRPr sz="2400" kern="1200">
          <a:solidFill>
            <a:schemeClr val="tx1"/>
          </a:solidFill>
          <a:latin typeface="+mn-lt"/>
          <a:ea typeface="+mn-ea"/>
          <a:cs typeface="+mn-cs"/>
        </a:defRPr>
      </a:lvl3pPr>
      <a:lvl4pPr marL="1826112" algn="l" defTabSz="1217198" rtl="0" eaLnBrk="1" latinLnBrk="0" hangingPunct="1">
        <a:defRPr sz="2400" kern="1200">
          <a:solidFill>
            <a:schemeClr val="tx1"/>
          </a:solidFill>
          <a:latin typeface="+mn-lt"/>
          <a:ea typeface="+mn-ea"/>
          <a:cs typeface="+mn-cs"/>
        </a:defRPr>
      </a:lvl4pPr>
      <a:lvl5pPr marL="2435024" algn="l" defTabSz="1217198" rtl="0" eaLnBrk="1" latinLnBrk="0" hangingPunct="1">
        <a:defRPr sz="2400" kern="1200">
          <a:solidFill>
            <a:schemeClr val="tx1"/>
          </a:solidFill>
          <a:latin typeface="+mn-lt"/>
          <a:ea typeface="+mn-ea"/>
          <a:cs typeface="+mn-cs"/>
        </a:defRPr>
      </a:lvl5pPr>
      <a:lvl6pPr marL="3043927" algn="l" defTabSz="1217198" rtl="0" eaLnBrk="1" latinLnBrk="0" hangingPunct="1">
        <a:defRPr sz="2400" kern="1200">
          <a:solidFill>
            <a:schemeClr val="tx1"/>
          </a:solidFill>
          <a:latin typeface="+mn-lt"/>
          <a:ea typeface="+mn-ea"/>
          <a:cs typeface="+mn-cs"/>
        </a:defRPr>
      </a:lvl6pPr>
      <a:lvl7pPr marL="3652859" algn="l" defTabSz="1217198" rtl="0" eaLnBrk="1" latinLnBrk="0" hangingPunct="1">
        <a:defRPr sz="2400" kern="1200">
          <a:solidFill>
            <a:schemeClr val="tx1"/>
          </a:solidFill>
          <a:latin typeface="+mn-lt"/>
          <a:ea typeface="+mn-ea"/>
          <a:cs typeface="+mn-cs"/>
        </a:defRPr>
      </a:lvl7pPr>
      <a:lvl8pPr marL="4261763" algn="l" defTabSz="1217198" rtl="0" eaLnBrk="1" latinLnBrk="0" hangingPunct="1">
        <a:defRPr sz="2400" kern="1200">
          <a:solidFill>
            <a:schemeClr val="tx1"/>
          </a:solidFill>
          <a:latin typeface="+mn-lt"/>
          <a:ea typeface="+mn-ea"/>
          <a:cs typeface="+mn-cs"/>
        </a:defRPr>
      </a:lvl8pPr>
      <a:lvl9pPr marL="4870663" algn="l" defTabSz="1217198"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pic>
        <p:nvPicPr>
          <p:cNvPr id="3" name="Picture 2"/>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4" name="Footer Placeholder 3"/>
          <p:cNvSpPr>
            <a:spLocks noGrp="1"/>
          </p:cNvSpPr>
          <p:nvPr>
            <p:ph type="ftr" sz="quarter" idx="3"/>
          </p:nvPr>
        </p:nvSpPr>
        <p:spPr>
          <a:xfrm>
            <a:off x="548640" y="6466260"/>
            <a:ext cx="3461298" cy="169277"/>
          </a:xfrm>
          <a:prstGeom prst="rect">
            <a:avLst/>
          </a:prstGeom>
        </p:spPr>
        <p:txBody>
          <a:bodyPr vert="horz" wrap="square" lIns="0" tIns="0" rIns="0" bIns="0" rtlCol="0" anchor="ctr">
            <a:spAutoFit/>
          </a:bodyPr>
          <a:lstStyle>
            <a:lvl1pPr marL="0" marR="0" indent="0" algn="l" defTabSz="1217619" rtl="0" eaLnBrk="1" fontAlgn="auto" latinLnBrk="0" hangingPunct="1">
              <a:lnSpc>
                <a:spcPct val="100000"/>
              </a:lnSpc>
              <a:spcBef>
                <a:spcPts val="0"/>
              </a:spcBef>
              <a:spcAft>
                <a:spcPts val="0"/>
              </a:spcAft>
              <a:buClrTx/>
              <a:buSzTx/>
              <a:buFontTx/>
              <a:buNone/>
              <a:tabLst/>
              <a:defRPr sz="1200" cap="none">
                <a:solidFill>
                  <a:schemeClr val="tx1">
                    <a:tint val="75000"/>
                  </a:schemeClr>
                </a:solidFill>
              </a:defRPr>
            </a:lvl1p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0" name="Picture 9"/>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41242482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ctr" defTabSz="1217619"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6581" indent="-456581" algn="l" defTabSz="1217619"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89311" indent="-380501" algn="l" defTabSz="1217619"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2008" indent="-304423" algn="l" defTabSz="1217619"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0842" indent="-304423" algn="l" defTabSz="1217619"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39632" indent="-304423" algn="l" defTabSz="1217619"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48435"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251"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6054"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862"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619" rtl="0" eaLnBrk="1" latinLnBrk="0" hangingPunct="1">
        <a:defRPr sz="2400" kern="1200">
          <a:solidFill>
            <a:schemeClr val="tx1"/>
          </a:solidFill>
          <a:latin typeface="+mn-lt"/>
          <a:ea typeface="+mn-ea"/>
          <a:cs typeface="+mn-cs"/>
        </a:defRPr>
      </a:lvl1pPr>
      <a:lvl2pPr marL="608809" algn="l" defTabSz="1217619" rtl="0" eaLnBrk="1" latinLnBrk="0" hangingPunct="1">
        <a:defRPr sz="2400" kern="1200">
          <a:solidFill>
            <a:schemeClr val="tx1"/>
          </a:solidFill>
          <a:latin typeface="+mn-lt"/>
          <a:ea typeface="+mn-ea"/>
          <a:cs typeface="+mn-cs"/>
        </a:defRPr>
      </a:lvl2pPr>
      <a:lvl3pPr marL="1217619" algn="l" defTabSz="1217619" rtl="0" eaLnBrk="1" latinLnBrk="0" hangingPunct="1">
        <a:defRPr sz="2400" kern="1200">
          <a:solidFill>
            <a:schemeClr val="tx1"/>
          </a:solidFill>
          <a:latin typeface="+mn-lt"/>
          <a:ea typeface="+mn-ea"/>
          <a:cs typeface="+mn-cs"/>
        </a:defRPr>
      </a:lvl3pPr>
      <a:lvl4pPr marL="1826428" algn="l" defTabSz="1217619" rtl="0" eaLnBrk="1" latinLnBrk="0" hangingPunct="1">
        <a:defRPr sz="2400" kern="1200">
          <a:solidFill>
            <a:schemeClr val="tx1"/>
          </a:solidFill>
          <a:latin typeface="+mn-lt"/>
          <a:ea typeface="+mn-ea"/>
          <a:cs typeface="+mn-cs"/>
        </a:defRPr>
      </a:lvl4pPr>
      <a:lvl5pPr marL="2435232" algn="l" defTabSz="1217619" rtl="0" eaLnBrk="1" latinLnBrk="0" hangingPunct="1">
        <a:defRPr sz="2400" kern="1200">
          <a:solidFill>
            <a:schemeClr val="tx1"/>
          </a:solidFill>
          <a:latin typeface="+mn-lt"/>
          <a:ea typeface="+mn-ea"/>
          <a:cs typeface="+mn-cs"/>
        </a:defRPr>
      </a:lvl5pPr>
      <a:lvl6pPr marL="3044030" algn="l" defTabSz="1217619" rtl="0" eaLnBrk="1" latinLnBrk="0" hangingPunct="1">
        <a:defRPr sz="2400" kern="1200">
          <a:solidFill>
            <a:schemeClr val="tx1"/>
          </a:solidFill>
          <a:latin typeface="+mn-lt"/>
          <a:ea typeface="+mn-ea"/>
          <a:cs typeface="+mn-cs"/>
        </a:defRPr>
      </a:lvl6pPr>
      <a:lvl7pPr marL="3652855" algn="l" defTabSz="1217619" rtl="0" eaLnBrk="1" latinLnBrk="0" hangingPunct="1">
        <a:defRPr sz="2400" kern="1200">
          <a:solidFill>
            <a:schemeClr val="tx1"/>
          </a:solidFill>
          <a:latin typeface="+mn-lt"/>
          <a:ea typeface="+mn-ea"/>
          <a:cs typeface="+mn-cs"/>
        </a:defRPr>
      </a:lvl7pPr>
      <a:lvl8pPr marL="4261651" algn="l" defTabSz="1217619" rtl="0" eaLnBrk="1" latinLnBrk="0" hangingPunct="1">
        <a:defRPr sz="2400" kern="1200">
          <a:solidFill>
            <a:schemeClr val="tx1"/>
          </a:solidFill>
          <a:latin typeface="+mn-lt"/>
          <a:ea typeface="+mn-ea"/>
          <a:cs typeface="+mn-cs"/>
        </a:defRPr>
      </a:lvl8pPr>
      <a:lvl9pPr marL="4870448" algn="l" defTabSz="1217619"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pic>
        <p:nvPicPr>
          <p:cNvPr id="3" name="Picture 2"/>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4" name="Footer Placeholder 3"/>
          <p:cNvSpPr>
            <a:spLocks noGrp="1"/>
          </p:cNvSpPr>
          <p:nvPr>
            <p:ph type="ftr" sz="quarter" idx="3"/>
          </p:nvPr>
        </p:nvSpPr>
        <p:spPr>
          <a:xfrm>
            <a:off x="548640" y="6466260"/>
            <a:ext cx="3461298" cy="169277"/>
          </a:xfrm>
          <a:prstGeom prst="rect">
            <a:avLst/>
          </a:prstGeom>
        </p:spPr>
        <p:txBody>
          <a:bodyPr vert="horz" wrap="square" lIns="0" tIns="0" rIns="0" bIns="0" rtlCol="0" anchor="ctr">
            <a:spAutoFit/>
          </a:bodyPr>
          <a:lstStyle>
            <a:lvl1pPr marL="0" marR="0" indent="0" algn="l" defTabSz="1217619" rtl="0" eaLnBrk="1" fontAlgn="auto" latinLnBrk="0" hangingPunct="1">
              <a:lnSpc>
                <a:spcPct val="100000"/>
              </a:lnSpc>
              <a:spcBef>
                <a:spcPts val="0"/>
              </a:spcBef>
              <a:spcAft>
                <a:spcPts val="0"/>
              </a:spcAft>
              <a:buClrTx/>
              <a:buSzTx/>
              <a:buFontTx/>
              <a:buNone/>
              <a:tabLst/>
              <a:defRPr sz="1200" cap="none">
                <a:solidFill>
                  <a:schemeClr val="tx1">
                    <a:tint val="75000"/>
                  </a:schemeClr>
                </a:solidFill>
              </a:defRPr>
            </a:lvl1p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0" name="Picture 9"/>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406577768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 id="2147483764" r:id="rId20"/>
    <p:sldLayoutId id="2147483765" r:id="rId21"/>
    <p:sldLayoutId id="2147483766" r:id="rId22"/>
    <p:sldLayoutId id="2147483767"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ctr" defTabSz="1217619"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6581" indent="-456581" algn="l" defTabSz="1217619"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89311" indent="-380501" algn="l" defTabSz="1217619"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2008" indent="-304423" algn="l" defTabSz="1217619"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0842" indent="-304423" algn="l" defTabSz="1217619"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39632" indent="-304423" algn="l" defTabSz="1217619"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48435"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251"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6054"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862"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619" rtl="0" eaLnBrk="1" latinLnBrk="0" hangingPunct="1">
        <a:defRPr sz="2400" kern="1200">
          <a:solidFill>
            <a:schemeClr val="tx1"/>
          </a:solidFill>
          <a:latin typeface="+mn-lt"/>
          <a:ea typeface="+mn-ea"/>
          <a:cs typeface="+mn-cs"/>
        </a:defRPr>
      </a:lvl1pPr>
      <a:lvl2pPr marL="608809" algn="l" defTabSz="1217619" rtl="0" eaLnBrk="1" latinLnBrk="0" hangingPunct="1">
        <a:defRPr sz="2400" kern="1200">
          <a:solidFill>
            <a:schemeClr val="tx1"/>
          </a:solidFill>
          <a:latin typeface="+mn-lt"/>
          <a:ea typeface="+mn-ea"/>
          <a:cs typeface="+mn-cs"/>
        </a:defRPr>
      </a:lvl2pPr>
      <a:lvl3pPr marL="1217619" algn="l" defTabSz="1217619" rtl="0" eaLnBrk="1" latinLnBrk="0" hangingPunct="1">
        <a:defRPr sz="2400" kern="1200">
          <a:solidFill>
            <a:schemeClr val="tx1"/>
          </a:solidFill>
          <a:latin typeface="+mn-lt"/>
          <a:ea typeface="+mn-ea"/>
          <a:cs typeface="+mn-cs"/>
        </a:defRPr>
      </a:lvl3pPr>
      <a:lvl4pPr marL="1826428" algn="l" defTabSz="1217619" rtl="0" eaLnBrk="1" latinLnBrk="0" hangingPunct="1">
        <a:defRPr sz="2400" kern="1200">
          <a:solidFill>
            <a:schemeClr val="tx1"/>
          </a:solidFill>
          <a:latin typeface="+mn-lt"/>
          <a:ea typeface="+mn-ea"/>
          <a:cs typeface="+mn-cs"/>
        </a:defRPr>
      </a:lvl4pPr>
      <a:lvl5pPr marL="2435232" algn="l" defTabSz="1217619" rtl="0" eaLnBrk="1" latinLnBrk="0" hangingPunct="1">
        <a:defRPr sz="2400" kern="1200">
          <a:solidFill>
            <a:schemeClr val="tx1"/>
          </a:solidFill>
          <a:latin typeface="+mn-lt"/>
          <a:ea typeface="+mn-ea"/>
          <a:cs typeface="+mn-cs"/>
        </a:defRPr>
      </a:lvl5pPr>
      <a:lvl6pPr marL="3044030" algn="l" defTabSz="1217619" rtl="0" eaLnBrk="1" latinLnBrk="0" hangingPunct="1">
        <a:defRPr sz="2400" kern="1200">
          <a:solidFill>
            <a:schemeClr val="tx1"/>
          </a:solidFill>
          <a:latin typeface="+mn-lt"/>
          <a:ea typeface="+mn-ea"/>
          <a:cs typeface="+mn-cs"/>
        </a:defRPr>
      </a:lvl6pPr>
      <a:lvl7pPr marL="3652855" algn="l" defTabSz="1217619" rtl="0" eaLnBrk="1" latinLnBrk="0" hangingPunct="1">
        <a:defRPr sz="2400" kern="1200">
          <a:solidFill>
            <a:schemeClr val="tx1"/>
          </a:solidFill>
          <a:latin typeface="+mn-lt"/>
          <a:ea typeface="+mn-ea"/>
          <a:cs typeface="+mn-cs"/>
        </a:defRPr>
      </a:lvl7pPr>
      <a:lvl8pPr marL="4261651" algn="l" defTabSz="1217619" rtl="0" eaLnBrk="1" latinLnBrk="0" hangingPunct="1">
        <a:defRPr sz="2400" kern="1200">
          <a:solidFill>
            <a:schemeClr val="tx1"/>
          </a:solidFill>
          <a:latin typeface="+mn-lt"/>
          <a:ea typeface="+mn-ea"/>
          <a:cs typeface="+mn-cs"/>
        </a:defRPr>
      </a:lvl8pPr>
      <a:lvl9pPr marL="4870448" algn="l" defTabSz="1217619"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pic>
        <p:nvPicPr>
          <p:cNvPr id="3" name="Picture 2"/>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4" name="Footer Placeholder 3"/>
          <p:cNvSpPr>
            <a:spLocks noGrp="1"/>
          </p:cNvSpPr>
          <p:nvPr>
            <p:ph type="ftr" sz="quarter" idx="3"/>
          </p:nvPr>
        </p:nvSpPr>
        <p:spPr>
          <a:xfrm>
            <a:off x="548640" y="6466260"/>
            <a:ext cx="3461298" cy="169277"/>
          </a:xfrm>
          <a:prstGeom prst="rect">
            <a:avLst/>
          </a:prstGeom>
        </p:spPr>
        <p:txBody>
          <a:bodyPr vert="horz" wrap="square" lIns="0" tIns="0" rIns="0" bIns="0" rtlCol="0" anchor="ctr">
            <a:spAutoFit/>
          </a:bodyPr>
          <a:lstStyle>
            <a:lvl1pPr marL="0" marR="0" indent="0" algn="l" defTabSz="1217619" rtl="0" eaLnBrk="1" fontAlgn="auto" latinLnBrk="0" hangingPunct="1">
              <a:lnSpc>
                <a:spcPct val="100000"/>
              </a:lnSpc>
              <a:spcBef>
                <a:spcPts val="0"/>
              </a:spcBef>
              <a:spcAft>
                <a:spcPts val="0"/>
              </a:spcAft>
              <a:buClrTx/>
              <a:buSzTx/>
              <a:buFontTx/>
              <a:buNone/>
              <a:tabLst/>
              <a:defRPr sz="1200" cap="none">
                <a:solidFill>
                  <a:schemeClr val="tx1">
                    <a:tint val="75000"/>
                  </a:schemeClr>
                </a:solidFill>
              </a:defRPr>
            </a:lvl1p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0" name="Picture 9"/>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115889365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ctr" defTabSz="1217619"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6581" indent="-456581" algn="l" defTabSz="1217619"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89311" indent="-380501" algn="l" defTabSz="1217619"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2008" indent="-304423" algn="l" defTabSz="1217619"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0842" indent="-304423" algn="l" defTabSz="1217619"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39632" indent="-304423" algn="l" defTabSz="1217619"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48435"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251"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6054"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862"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619" rtl="0" eaLnBrk="1" latinLnBrk="0" hangingPunct="1">
        <a:defRPr sz="2400" kern="1200">
          <a:solidFill>
            <a:schemeClr val="tx1"/>
          </a:solidFill>
          <a:latin typeface="+mn-lt"/>
          <a:ea typeface="+mn-ea"/>
          <a:cs typeface="+mn-cs"/>
        </a:defRPr>
      </a:lvl1pPr>
      <a:lvl2pPr marL="608809" algn="l" defTabSz="1217619" rtl="0" eaLnBrk="1" latinLnBrk="0" hangingPunct="1">
        <a:defRPr sz="2400" kern="1200">
          <a:solidFill>
            <a:schemeClr val="tx1"/>
          </a:solidFill>
          <a:latin typeface="+mn-lt"/>
          <a:ea typeface="+mn-ea"/>
          <a:cs typeface="+mn-cs"/>
        </a:defRPr>
      </a:lvl2pPr>
      <a:lvl3pPr marL="1217619" algn="l" defTabSz="1217619" rtl="0" eaLnBrk="1" latinLnBrk="0" hangingPunct="1">
        <a:defRPr sz="2400" kern="1200">
          <a:solidFill>
            <a:schemeClr val="tx1"/>
          </a:solidFill>
          <a:latin typeface="+mn-lt"/>
          <a:ea typeface="+mn-ea"/>
          <a:cs typeface="+mn-cs"/>
        </a:defRPr>
      </a:lvl3pPr>
      <a:lvl4pPr marL="1826428" algn="l" defTabSz="1217619" rtl="0" eaLnBrk="1" latinLnBrk="0" hangingPunct="1">
        <a:defRPr sz="2400" kern="1200">
          <a:solidFill>
            <a:schemeClr val="tx1"/>
          </a:solidFill>
          <a:latin typeface="+mn-lt"/>
          <a:ea typeface="+mn-ea"/>
          <a:cs typeface="+mn-cs"/>
        </a:defRPr>
      </a:lvl4pPr>
      <a:lvl5pPr marL="2435232" algn="l" defTabSz="1217619" rtl="0" eaLnBrk="1" latinLnBrk="0" hangingPunct="1">
        <a:defRPr sz="2400" kern="1200">
          <a:solidFill>
            <a:schemeClr val="tx1"/>
          </a:solidFill>
          <a:latin typeface="+mn-lt"/>
          <a:ea typeface="+mn-ea"/>
          <a:cs typeface="+mn-cs"/>
        </a:defRPr>
      </a:lvl5pPr>
      <a:lvl6pPr marL="3044030" algn="l" defTabSz="1217619" rtl="0" eaLnBrk="1" latinLnBrk="0" hangingPunct="1">
        <a:defRPr sz="2400" kern="1200">
          <a:solidFill>
            <a:schemeClr val="tx1"/>
          </a:solidFill>
          <a:latin typeface="+mn-lt"/>
          <a:ea typeface="+mn-ea"/>
          <a:cs typeface="+mn-cs"/>
        </a:defRPr>
      </a:lvl6pPr>
      <a:lvl7pPr marL="3652855" algn="l" defTabSz="1217619" rtl="0" eaLnBrk="1" latinLnBrk="0" hangingPunct="1">
        <a:defRPr sz="2400" kern="1200">
          <a:solidFill>
            <a:schemeClr val="tx1"/>
          </a:solidFill>
          <a:latin typeface="+mn-lt"/>
          <a:ea typeface="+mn-ea"/>
          <a:cs typeface="+mn-cs"/>
        </a:defRPr>
      </a:lvl7pPr>
      <a:lvl8pPr marL="4261651" algn="l" defTabSz="1217619" rtl="0" eaLnBrk="1" latinLnBrk="0" hangingPunct="1">
        <a:defRPr sz="2400" kern="1200">
          <a:solidFill>
            <a:schemeClr val="tx1"/>
          </a:solidFill>
          <a:latin typeface="+mn-lt"/>
          <a:ea typeface="+mn-ea"/>
          <a:cs typeface="+mn-cs"/>
        </a:defRPr>
      </a:lvl8pPr>
      <a:lvl9pPr marL="4870448" algn="l" defTabSz="1217619"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pic>
        <p:nvPicPr>
          <p:cNvPr id="3" name="Picture 2"/>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4" name="Footer Placeholder 3"/>
          <p:cNvSpPr>
            <a:spLocks noGrp="1"/>
          </p:cNvSpPr>
          <p:nvPr>
            <p:ph type="ftr" sz="quarter" idx="3"/>
          </p:nvPr>
        </p:nvSpPr>
        <p:spPr>
          <a:xfrm>
            <a:off x="548640" y="6466260"/>
            <a:ext cx="3461298" cy="169277"/>
          </a:xfrm>
          <a:prstGeom prst="rect">
            <a:avLst/>
          </a:prstGeom>
        </p:spPr>
        <p:txBody>
          <a:bodyPr vert="horz" wrap="square" lIns="0" tIns="0" rIns="0" bIns="0" rtlCol="0" anchor="ctr">
            <a:spAutoFit/>
          </a:bodyPr>
          <a:lstStyle>
            <a:lvl1pPr marL="0" marR="0" indent="0" algn="l" defTabSz="1217619" rtl="0" eaLnBrk="1" fontAlgn="auto" latinLnBrk="0" hangingPunct="1">
              <a:lnSpc>
                <a:spcPct val="100000"/>
              </a:lnSpc>
              <a:spcBef>
                <a:spcPts val="0"/>
              </a:spcBef>
              <a:spcAft>
                <a:spcPts val="0"/>
              </a:spcAft>
              <a:buClrTx/>
              <a:buSzTx/>
              <a:buFontTx/>
              <a:buNone/>
              <a:tabLst/>
              <a:defRPr sz="1200" cap="none">
                <a:solidFill>
                  <a:schemeClr val="tx1">
                    <a:tint val="75000"/>
                  </a:schemeClr>
                </a:solidFill>
              </a:defRPr>
            </a:lvl1p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0" name="Picture 9"/>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3709365074"/>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 id="2147483814" r:id="rId22"/>
    <p:sldLayoutId id="2147483815"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ctr" defTabSz="1217619"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6581" indent="-456581" algn="l" defTabSz="1217619"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89311" indent="-380501" algn="l" defTabSz="1217619"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2008" indent="-304423" algn="l" defTabSz="1217619"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0842" indent="-304423" algn="l" defTabSz="1217619"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39632" indent="-304423" algn="l" defTabSz="1217619"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48435"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251"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6054"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862"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619" rtl="0" eaLnBrk="1" latinLnBrk="0" hangingPunct="1">
        <a:defRPr sz="2400" kern="1200">
          <a:solidFill>
            <a:schemeClr val="tx1"/>
          </a:solidFill>
          <a:latin typeface="+mn-lt"/>
          <a:ea typeface="+mn-ea"/>
          <a:cs typeface="+mn-cs"/>
        </a:defRPr>
      </a:lvl1pPr>
      <a:lvl2pPr marL="608809" algn="l" defTabSz="1217619" rtl="0" eaLnBrk="1" latinLnBrk="0" hangingPunct="1">
        <a:defRPr sz="2400" kern="1200">
          <a:solidFill>
            <a:schemeClr val="tx1"/>
          </a:solidFill>
          <a:latin typeface="+mn-lt"/>
          <a:ea typeface="+mn-ea"/>
          <a:cs typeface="+mn-cs"/>
        </a:defRPr>
      </a:lvl2pPr>
      <a:lvl3pPr marL="1217619" algn="l" defTabSz="1217619" rtl="0" eaLnBrk="1" latinLnBrk="0" hangingPunct="1">
        <a:defRPr sz="2400" kern="1200">
          <a:solidFill>
            <a:schemeClr val="tx1"/>
          </a:solidFill>
          <a:latin typeface="+mn-lt"/>
          <a:ea typeface="+mn-ea"/>
          <a:cs typeface="+mn-cs"/>
        </a:defRPr>
      </a:lvl3pPr>
      <a:lvl4pPr marL="1826428" algn="l" defTabSz="1217619" rtl="0" eaLnBrk="1" latinLnBrk="0" hangingPunct="1">
        <a:defRPr sz="2400" kern="1200">
          <a:solidFill>
            <a:schemeClr val="tx1"/>
          </a:solidFill>
          <a:latin typeface="+mn-lt"/>
          <a:ea typeface="+mn-ea"/>
          <a:cs typeface="+mn-cs"/>
        </a:defRPr>
      </a:lvl4pPr>
      <a:lvl5pPr marL="2435232" algn="l" defTabSz="1217619" rtl="0" eaLnBrk="1" latinLnBrk="0" hangingPunct="1">
        <a:defRPr sz="2400" kern="1200">
          <a:solidFill>
            <a:schemeClr val="tx1"/>
          </a:solidFill>
          <a:latin typeface="+mn-lt"/>
          <a:ea typeface="+mn-ea"/>
          <a:cs typeface="+mn-cs"/>
        </a:defRPr>
      </a:lvl5pPr>
      <a:lvl6pPr marL="3044030" algn="l" defTabSz="1217619" rtl="0" eaLnBrk="1" latinLnBrk="0" hangingPunct="1">
        <a:defRPr sz="2400" kern="1200">
          <a:solidFill>
            <a:schemeClr val="tx1"/>
          </a:solidFill>
          <a:latin typeface="+mn-lt"/>
          <a:ea typeface="+mn-ea"/>
          <a:cs typeface="+mn-cs"/>
        </a:defRPr>
      </a:lvl6pPr>
      <a:lvl7pPr marL="3652855" algn="l" defTabSz="1217619" rtl="0" eaLnBrk="1" latinLnBrk="0" hangingPunct="1">
        <a:defRPr sz="2400" kern="1200">
          <a:solidFill>
            <a:schemeClr val="tx1"/>
          </a:solidFill>
          <a:latin typeface="+mn-lt"/>
          <a:ea typeface="+mn-ea"/>
          <a:cs typeface="+mn-cs"/>
        </a:defRPr>
      </a:lvl7pPr>
      <a:lvl8pPr marL="4261651" algn="l" defTabSz="1217619" rtl="0" eaLnBrk="1" latinLnBrk="0" hangingPunct="1">
        <a:defRPr sz="2400" kern="1200">
          <a:solidFill>
            <a:schemeClr val="tx1"/>
          </a:solidFill>
          <a:latin typeface="+mn-lt"/>
          <a:ea typeface="+mn-ea"/>
          <a:cs typeface="+mn-cs"/>
        </a:defRPr>
      </a:lvl8pPr>
      <a:lvl9pPr marL="4870448" algn="l" defTabSz="1217619"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5" y="893"/>
            <a:ext cx="12190415" cy="6857107"/>
          </a:xfrm>
          <a:prstGeom prst="rect">
            <a:avLst/>
          </a:prstGeom>
        </p:spPr>
      </p:pic>
      <p:pic>
        <p:nvPicPr>
          <p:cNvPr id="3" name="Picture 2"/>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0" y="895"/>
            <a:ext cx="12199044" cy="6861961"/>
          </a:xfrm>
          <a:prstGeom prst="rect">
            <a:avLst/>
          </a:prstGeom>
        </p:spPr>
      </p:pic>
      <p:sp>
        <p:nvSpPr>
          <p:cNvPr id="4" name="Footer Placeholder 3"/>
          <p:cNvSpPr>
            <a:spLocks noGrp="1"/>
          </p:cNvSpPr>
          <p:nvPr>
            <p:ph type="ftr" sz="quarter" idx="3"/>
          </p:nvPr>
        </p:nvSpPr>
        <p:spPr>
          <a:xfrm>
            <a:off x="548640" y="6466260"/>
            <a:ext cx="3461298" cy="169277"/>
          </a:xfrm>
          <a:prstGeom prst="rect">
            <a:avLst/>
          </a:prstGeom>
        </p:spPr>
        <p:txBody>
          <a:bodyPr vert="horz" wrap="square" lIns="0" tIns="0" rIns="0" bIns="0" rtlCol="0" anchor="ctr">
            <a:spAutoFit/>
          </a:bodyPr>
          <a:lstStyle>
            <a:lvl1pPr marL="0" marR="0" indent="0" algn="l" defTabSz="1217619" rtl="0" eaLnBrk="1" fontAlgn="auto" latinLnBrk="0" hangingPunct="1">
              <a:lnSpc>
                <a:spcPct val="100000"/>
              </a:lnSpc>
              <a:spcBef>
                <a:spcPts val="0"/>
              </a:spcBef>
              <a:spcAft>
                <a:spcPts val="0"/>
              </a:spcAft>
              <a:buClrTx/>
              <a:buSzTx/>
              <a:buFontTx/>
              <a:buNone/>
              <a:tabLst/>
              <a:defRPr sz="1200" cap="none">
                <a:solidFill>
                  <a:schemeClr val="tx1">
                    <a:tint val="75000"/>
                  </a:schemeClr>
                </a:solidFill>
              </a:defRPr>
            </a:lvl1pPr>
          </a:lstStyle>
          <a:p>
            <a:r>
              <a:rPr lang="en-US" sz="1100" dirty="0" smtClean="0">
                <a:solidFill>
                  <a:srgbClr val="939598"/>
                </a:solidFill>
                <a:cs typeface="Arial" pitchFamily="34" charset="0"/>
              </a:rPr>
              <a:t>2013 LENOVO RESTRICTED. All rights reserved.</a:t>
            </a:r>
            <a:endParaRPr lang="en-US" sz="1100" dirty="0">
              <a:solidFill>
                <a:srgbClr val="939598"/>
              </a:solidFill>
              <a:cs typeface="Arial" pitchFamily="34" charset="0"/>
            </a:endParaRPr>
          </a:p>
        </p:txBody>
      </p:sp>
      <p:sp>
        <p:nvSpPr>
          <p:cNvPr id="7" name="Rectangle 6"/>
          <p:cNvSpPr/>
          <p:nvPr userDrawn="1"/>
        </p:nvSpPr>
        <p:spPr bwMode="gray">
          <a:xfrm>
            <a:off x="11748699" y="6395750"/>
            <a:ext cx="443301" cy="322249"/>
          </a:xfrm>
          <a:prstGeom prst="rect">
            <a:avLst/>
          </a:prstGeom>
          <a:solidFill>
            <a:schemeClr val="tx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lIns="91332" tIns="45667" rIns="91332" bIns="45667" rtlCol="0" anchor="ctr"/>
          <a:lstStyle/>
          <a:p>
            <a:pPr algn="ctr" defTabSz="1217619"/>
            <a:endParaRPr lang="en-US">
              <a:solidFill>
                <a:prstClr val="white"/>
              </a:solidFill>
            </a:endParaRPr>
          </a:p>
        </p:txBody>
      </p:sp>
      <p:sp>
        <p:nvSpPr>
          <p:cNvPr id="8" name="TextBox slide number"/>
          <p:cNvSpPr txBox="1"/>
          <p:nvPr userDrawn="1"/>
        </p:nvSpPr>
        <p:spPr bwMode="white">
          <a:xfrm>
            <a:off x="11748735" y="6389260"/>
            <a:ext cx="450345" cy="246221"/>
          </a:xfrm>
          <a:prstGeom prst="rect">
            <a:avLst/>
          </a:prstGeom>
        </p:spPr>
        <p:txBody>
          <a:bodyPr vert="horz" lIns="0" tIns="0" rIns="0" bIns="0" rtlCol="0" anchor="b"/>
          <a:lstStyle>
            <a:defPPr>
              <a:defRPr lang="en-US"/>
            </a:defPPr>
            <a:lvl1pPr algn="ctr">
              <a:defRPr sz="1000">
                <a:solidFill>
                  <a:schemeClr val="bg1"/>
                </a:solidFill>
              </a:defRPr>
            </a:lvl1pPr>
          </a:lstStyle>
          <a:p>
            <a:pPr defTabSz="1217619"/>
            <a:fld id="{6EA5B71A-1B18-4E34-A48F-65DC4937AA99}" type="slidenum">
              <a:rPr lang="en-US" smtClean="0">
                <a:solidFill>
                  <a:prstClr val="white"/>
                </a:solidFill>
              </a:rPr>
              <a:pPr defTabSz="1217619"/>
              <a:t>‹#›</a:t>
            </a:fld>
            <a:endParaRPr lang="en-US" dirty="0" smtClean="0">
              <a:solidFill>
                <a:prstClr val="white"/>
              </a:solidFill>
            </a:endParaRPr>
          </a:p>
        </p:txBody>
      </p:sp>
      <p:pic>
        <p:nvPicPr>
          <p:cNvPr id="10" name="Picture 9"/>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rot="16200000">
            <a:off x="11305017" y="5505444"/>
            <a:ext cx="1330737" cy="443301"/>
          </a:xfrm>
          <a:prstGeom prst="rect">
            <a:avLst/>
          </a:prstGeom>
        </p:spPr>
      </p:pic>
    </p:spTree>
    <p:extLst>
      <p:ext uri="{BB962C8B-B14F-4D97-AF65-F5344CB8AC3E}">
        <p14:creationId xmlns:p14="http://schemas.microsoft.com/office/powerpoint/2010/main" val="404614913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ctr" defTabSz="1217619"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6581" indent="-456581" algn="l" defTabSz="1217619"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89311" indent="-380501" algn="l" defTabSz="1217619"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2008" indent="-304423" algn="l" defTabSz="1217619"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0842" indent="-304423" algn="l" defTabSz="1217619"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39632" indent="-304423" algn="l" defTabSz="1217619"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48435"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251"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6054"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862" indent="-304423" algn="l" defTabSz="121761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619" rtl="0" eaLnBrk="1" latinLnBrk="0" hangingPunct="1">
        <a:defRPr sz="2400" kern="1200">
          <a:solidFill>
            <a:schemeClr val="tx1"/>
          </a:solidFill>
          <a:latin typeface="+mn-lt"/>
          <a:ea typeface="+mn-ea"/>
          <a:cs typeface="+mn-cs"/>
        </a:defRPr>
      </a:lvl1pPr>
      <a:lvl2pPr marL="608809" algn="l" defTabSz="1217619" rtl="0" eaLnBrk="1" latinLnBrk="0" hangingPunct="1">
        <a:defRPr sz="2400" kern="1200">
          <a:solidFill>
            <a:schemeClr val="tx1"/>
          </a:solidFill>
          <a:latin typeface="+mn-lt"/>
          <a:ea typeface="+mn-ea"/>
          <a:cs typeface="+mn-cs"/>
        </a:defRPr>
      </a:lvl2pPr>
      <a:lvl3pPr marL="1217619" algn="l" defTabSz="1217619" rtl="0" eaLnBrk="1" latinLnBrk="0" hangingPunct="1">
        <a:defRPr sz="2400" kern="1200">
          <a:solidFill>
            <a:schemeClr val="tx1"/>
          </a:solidFill>
          <a:latin typeface="+mn-lt"/>
          <a:ea typeface="+mn-ea"/>
          <a:cs typeface="+mn-cs"/>
        </a:defRPr>
      </a:lvl3pPr>
      <a:lvl4pPr marL="1826428" algn="l" defTabSz="1217619" rtl="0" eaLnBrk="1" latinLnBrk="0" hangingPunct="1">
        <a:defRPr sz="2400" kern="1200">
          <a:solidFill>
            <a:schemeClr val="tx1"/>
          </a:solidFill>
          <a:latin typeface="+mn-lt"/>
          <a:ea typeface="+mn-ea"/>
          <a:cs typeface="+mn-cs"/>
        </a:defRPr>
      </a:lvl4pPr>
      <a:lvl5pPr marL="2435232" algn="l" defTabSz="1217619" rtl="0" eaLnBrk="1" latinLnBrk="0" hangingPunct="1">
        <a:defRPr sz="2400" kern="1200">
          <a:solidFill>
            <a:schemeClr val="tx1"/>
          </a:solidFill>
          <a:latin typeface="+mn-lt"/>
          <a:ea typeface="+mn-ea"/>
          <a:cs typeface="+mn-cs"/>
        </a:defRPr>
      </a:lvl5pPr>
      <a:lvl6pPr marL="3044030" algn="l" defTabSz="1217619" rtl="0" eaLnBrk="1" latinLnBrk="0" hangingPunct="1">
        <a:defRPr sz="2400" kern="1200">
          <a:solidFill>
            <a:schemeClr val="tx1"/>
          </a:solidFill>
          <a:latin typeface="+mn-lt"/>
          <a:ea typeface="+mn-ea"/>
          <a:cs typeface="+mn-cs"/>
        </a:defRPr>
      </a:lvl6pPr>
      <a:lvl7pPr marL="3652855" algn="l" defTabSz="1217619" rtl="0" eaLnBrk="1" latinLnBrk="0" hangingPunct="1">
        <a:defRPr sz="2400" kern="1200">
          <a:solidFill>
            <a:schemeClr val="tx1"/>
          </a:solidFill>
          <a:latin typeface="+mn-lt"/>
          <a:ea typeface="+mn-ea"/>
          <a:cs typeface="+mn-cs"/>
        </a:defRPr>
      </a:lvl7pPr>
      <a:lvl8pPr marL="4261651" algn="l" defTabSz="1217619" rtl="0" eaLnBrk="1" latinLnBrk="0" hangingPunct="1">
        <a:defRPr sz="2400" kern="1200">
          <a:solidFill>
            <a:schemeClr val="tx1"/>
          </a:solidFill>
          <a:latin typeface="+mn-lt"/>
          <a:ea typeface="+mn-ea"/>
          <a:cs typeface="+mn-cs"/>
        </a:defRPr>
      </a:lvl8pPr>
      <a:lvl9pPr marL="4870448" algn="l" defTabSz="1217619"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541585" y="6507028"/>
            <a:ext cx="3860800" cy="169277"/>
          </a:xfrm>
          <a:prstGeom prst="rect">
            <a:avLst/>
          </a:prstGeom>
        </p:spPr>
        <p:txBody>
          <a:bodyPr vert="horz" lIns="121707" tIns="0" rIns="0" bIns="0" rtlCol="0" anchor="ctr">
            <a:spAutoFit/>
          </a:bodyPr>
          <a:lstStyle>
            <a:lvl1pPr marL="0" marR="0" indent="0" algn="l" defTabSz="1216950" rtl="0" eaLnBrk="1" fontAlgn="auto" latinLnBrk="0" hangingPunct="1">
              <a:lnSpc>
                <a:spcPct val="100000"/>
              </a:lnSpc>
              <a:spcBef>
                <a:spcPts val="0"/>
              </a:spcBef>
              <a:spcAft>
                <a:spcPts val="0"/>
              </a:spcAft>
              <a:buClrTx/>
              <a:buSzTx/>
              <a:buFontTx/>
              <a:buNone/>
              <a:tabLst/>
              <a:defRPr sz="1200">
                <a:solidFill>
                  <a:schemeClr val="tx1">
                    <a:tint val="75000"/>
                  </a:schemeClr>
                </a:solidFill>
              </a:defRPr>
            </a:lvl1pPr>
          </a:lstStyle>
          <a:p>
            <a:r>
              <a:rPr lang="en-US" sz="1100" cap="all" smtClean="0">
                <a:solidFill>
                  <a:srgbClr val="939598"/>
                </a:solidFill>
                <a:cs typeface="Arial" pitchFamily="34" charset="0"/>
              </a:rPr>
              <a:t>2015 LENOVO INTERNAL. ALL RIGHTS RESERVED.</a:t>
            </a:r>
            <a:endParaRPr lang="en-US" sz="1100" cap="all" dirty="0">
              <a:solidFill>
                <a:srgbClr val="939598"/>
              </a:solidFill>
              <a:cs typeface="Arial" pitchFamily="34" charset="0"/>
            </a:endParaRPr>
          </a:p>
        </p:txBody>
      </p:sp>
    </p:spTree>
    <p:extLst>
      <p:ext uri="{BB962C8B-B14F-4D97-AF65-F5344CB8AC3E}">
        <p14:creationId xmlns:p14="http://schemas.microsoft.com/office/powerpoint/2010/main" val="86593175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 id="214748385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ctr" defTabSz="1216950" rtl="0" eaLnBrk="1" latinLnBrk="0" hangingPunct="1">
        <a:spcBef>
          <a:spcPct val="0"/>
        </a:spcBef>
        <a:buNone/>
        <a:defRPr sz="4300" kern="1200" cap="all" baseline="0">
          <a:solidFill>
            <a:schemeClr val="tx1"/>
          </a:solidFill>
          <a:latin typeface="Arial" pitchFamily="34" charset="0"/>
          <a:ea typeface="+mj-ea"/>
          <a:cs typeface="Arial" pitchFamily="34" charset="0"/>
        </a:defRPr>
      </a:lvl1pPr>
    </p:titleStyle>
    <p:bodyStyle>
      <a:lvl1pPr marL="456321" indent="-456321" algn="l" defTabSz="1216950"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88766" indent="-380291" algn="l" defTabSz="1216950"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1164" indent="-304259" algn="l" defTabSz="1216950"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29673" indent="-304259" algn="l" defTabSz="1216950"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38127" indent="-304259" algn="l" defTabSz="1216950"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46589" indent="-304259" algn="l" defTabSz="121695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5080" indent="-304259" algn="l" defTabSz="121695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3543" indent="-304259" algn="l" defTabSz="121695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2013" indent="-304259" algn="l" defTabSz="121695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6950" rtl="0" eaLnBrk="1" latinLnBrk="0" hangingPunct="1">
        <a:defRPr sz="2400" kern="1200">
          <a:solidFill>
            <a:schemeClr val="tx1"/>
          </a:solidFill>
          <a:latin typeface="+mn-lt"/>
          <a:ea typeface="+mn-ea"/>
          <a:cs typeface="+mn-cs"/>
        </a:defRPr>
      </a:lvl1pPr>
      <a:lvl2pPr marL="608475" algn="l" defTabSz="1216950" rtl="0" eaLnBrk="1" latinLnBrk="0" hangingPunct="1">
        <a:defRPr sz="2400" kern="1200">
          <a:solidFill>
            <a:schemeClr val="tx1"/>
          </a:solidFill>
          <a:latin typeface="+mn-lt"/>
          <a:ea typeface="+mn-ea"/>
          <a:cs typeface="+mn-cs"/>
        </a:defRPr>
      </a:lvl2pPr>
      <a:lvl3pPr marL="1216950" algn="l" defTabSz="1216950" rtl="0" eaLnBrk="1" latinLnBrk="0" hangingPunct="1">
        <a:defRPr sz="2400" kern="1200">
          <a:solidFill>
            <a:schemeClr val="tx1"/>
          </a:solidFill>
          <a:latin typeface="+mn-lt"/>
          <a:ea typeface="+mn-ea"/>
          <a:cs typeface="+mn-cs"/>
        </a:defRPr>
      </a:lvl3pPr>
      <a:lvl4pPr marL="1825424" algn="l" defTabSz="1216950" rtl="0" eaLnBrk="1" latinLnBrk="0" hangingPunct="1">
        <a:defRPr sz="2400" kern="1200">
          <a:solidFill>
            <a:schemeClr val="tx1"/>
          </a:solidFill>
          <a:latin typeface="+mn-lt"/>
          <a:ea typeface="+mn-ea"/>
          <a:cs typeface="+mn-cs"/>
        </a:defRPr>
      </a:lvl4pPr>
      <a:lvl5pPr marL="2433894" algn="l" defTabSz="1216950" rtl="0" eaLnBrk="1" latinLnBrk="0" hangingPunct="1">
        <a:defRPr sz="2400" kern="1200">
          <a:solidFill>
            <a:schemeClr val="tx1"/>
          </a:solidFill>
          <a:latin typeface="+mn-lt"/>
          <a:ea typeface="+mn-ea"/>
          <a:cs typeface="+mn-cs"/>
        </a:defRPr>
      </a:lvl5pPr>
      <a:lvl6pPr marL="3042359" algn="l" defTabSz="1216950" rtl="0" eaLnBrk="1" latinLnBrk="0" hangingPunct="1">
        <a:defRPr sz="2400" kern="1200">
          <a:solidFill>
            <a:schemeClr val="tx1"/>
          </a:solidFill>
          <a:latin typeface="+mn-lt"/>
          <a:ea typeface="+mn-ea"/>
          <a:cs typeface="+mn-cs"/>
        </a:defRPr>
      </a:lvl6pPr>
      <a:lvl7pPr marL="3650846" algn="l" defTabSz="1216950" rtl="0" eaLnBrk="1" latinLnBrk="0" hangingPunct="1">
        <a:defRPr sz="2400" kern="1200">
          <a:solidFill>
            <a:schemeClr val="tx1"/>
          </a:solidFill>
          <a:latin typeface="+mn-lt"/>
          <a:ea typeface="+mn-ea"/>
          <a:cs typeface="+mn-cs"/>
        </a:defRPr>
      </a:lvl7pPr>
      <a:lvl8pPr marL="4259308" algn="l" defTabSz="1216950" rtl="0" eaLnBrk="1" latinLnBrk="0" hangingPunct="1">
        <a:defRPr sz="2400" kern="1200">
          <a:solidFill>
            <a:schemeClr val="tx1"/>
          </a:solidFill>
          <a:latin typeface="+mn-lt"/>
          <a:ea typeface="+mn-ea"/>
          <a:cs typeface="+mn-cs"/>
        </a:defRPr>
      </a:lvl8pPr>
      <a:lvl9pPr marL="4867768" algn="l" defTabSz="121695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50.xml"/></Relationships>
</file>

<file path=ppt/slides/_rels/slide1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50.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png"/></Relationships>
</file>

<file path=ppt/slides/_rels/slide1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24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3.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5.xml"/><Relationship Id="rId1" Type="http://schemas.openxmlformats.org/officeDocument/2006/relationships/slideLayout" Target="../slideLayouts/slideLayout249.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10.png"/><Relationship Id="rId2" Type="http://schemas.openxmlformats.org/officeDocument/2006/relationships/slideLayout" Target="../slideLayouts/slideLayout249.xml"/><Relationship Id="rId1" Type="http://schemas.openxmlformats.org/officeDocument/2006/relationships/tags" Target="../tags/tag1.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jpeg"/></Relationships>
</file>

<file path=ppt/slides/_rels/slide15.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png"/><Relationship Id="rId1" Type="http://schemas.openxmlformats.org/officeDocument/2006/relationships/slideLayout" Target="../slideLayouts/slideLayout250.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1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50.xml"/></Relationships>
</file>

<file path=ppt/slides/_rels/slide1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50.xml"/><Relationship Id="rId4" Type="http://schemas.openxmlformats.org/officeDocument/2006/relationships/image" Target="../media/image95.png"/></Relationships>
</file>

<file path=ppt/slides/_rels/slide1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xml"/><Relationship Id="rId1" Type="http://schemas.openxmlformats.org/officeDocument/2006/relationships/slideLayout" Target="../slideLayouts/slideLayout304.xml"/><Relationship Id="rId5" Type="http://schemas.openxmlformats.org/officeDocument/2006/relationships/image" Target="../media/image122.png"/><Relationship Id="rId4" Type="http://schemas.openxmlformats.org/officeDocument/2006/relationships/image" Target="../media/image1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xml"/><Relationship Id="rId1" Type="http://schemas.openxmlformats.org/officeDocument/2006/relationships/slideLayout" Target="../slideLayouts/slideLayout224.xml"/><Relationship Id="rId5" Type="http://schemas.openxmlformats.org/officeDocument/2006/relationships/image" Target="../media/image79.png"/><Relationship Id="rId4" Type="http://schemas.openxmlformats.org/officeDocument/2006/relationships/image" Target="../media/image78.jpe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25.xml"/></Relationships>
</file>

<file path=ppt/slides/_rels/slide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25.xml"/></Relationships>
</file>

<file path=ppt/slides/_rels/slide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25.xml"/></Relationships>
</file>

<file path=ppt/slides/_rels/slide6.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225.xml"/><Relationship Id="rId5" Type="http://schemas.openxmlformats.org/officeDocument/2006/relationships/image" Target="../media/image85.jpeg"/><Relationship Id="rId4" Type="http://schemas.openxmlformats.org/officeDocument/2006/relationships/image" Target="../media/image84.jpeg"/></Relationships>
</file>

<file path=ppt/slides/_rels/slide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25.xml"/><Relationship Id="rId5" Type="http://schemas.openxmlformats.org/officeDocument/2006/relationships/image" Target="../media/image89.png"/><Relationship Id="rId4" Type="http://schemas.openxmlformats.org/officeDocument/2006/relationships/image" Target="../media/image8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zh-CN" altLang="en-US" dirty="0" smtClean="0">
                <a:latin typeface="微软雅黑" panose="020B0503020204020204" pitchFamily="34" charset="-122"/>
                <a:ea typeface="微软雅黑" panose="020B0503020204020204" pitchFamily="34" charset="-122"/>
              </a:rPr>
              <a:t>联想</a:t>
            </a:r>
            <a:r>
              <a:rPr lang="zh-CN" altLang="en-US" dirty="0">
                <a:latin typeface="微软雅黑" panose="020B0503020204020204" pitchFamily="34" charset="-122"/>
                <a:ea typeface="微软雅黑" panose="020B0503020204020204" pitchFamily="34" charset="-122"/>
              </a:rPr>
              <a:t>直接</a:t>
            </a:r>
            <a:r>
              <a:rPr lang="zh-CN" altLang="en-US" dirty="0" smtClean="0">
                <a:latin typeface="微软雅黑" panose="020B0503020204020204" pitchFamily="34" charset="-122"/>
                <a:ea typeface="微软雅黑" panose="020B0503020204020204" pitchFamily="34" charset="-122"/>
              </a:rPr>
              <a:t>水冷方案</a:t>
            </a:r>
            <a:endParaRPr lang="en-US" dirty="0">
              <a:latin typeface="微软雅黑" panose="020B0503020204020204" pitchFamily="34" charset="-122"/>
              <a:ea typeface="微软雅黑" panose="020B0503020204020204" pitchFamily="34" charset="-122"/>
            </a:endParaRPr>
          </a:p>
        </p:txBody>
      </p:sp>
      <p:pic>
        <p:nvPicPr>
          <p:cNvPr id="8" name="Picture Placeholder 9"/>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t="66" b="66"/>
          <a:stretch>
            <a:fillRect/>
          </a:stretch>
        </p:blipFill>
        <p:spPr/>
      </p:pic>
      <p:sp>
        <p:nvSpPr>
          <p:cNvPr id="9" name="Footer Placeholder 61"/>
          <p:cNvSpPr>
            <a:spLocks noGrp="1"/>
          </p:cNvSpPr>
          <p:nvPr>
            <p:ph type="ftr" sz="quarter" idx="10"/>
          </p:nvPr>
        </p:nvSpPr>
        <p:spPr>
          <a:xfrm>
            <a:off x="548643" y="6473953"/>
            <a:ext cx="10839572" cy="307776"/>
          </a:xfrm>
        </p:spPr>
        <p:txBody>
          <a:bodyPr lIns="0">
            <a:spAutoFit/>
          </a:bodyPr>
          <a:lstStyle>
            <a:lvl1pPr>
              <a:defRPr cap="none"/>
            </a:lvl1pPr>
          </a:lstStyle>
          <a:p>
            <a:r>
              <a:rPr lang="en-US" sz="1100" dirty="0">
                <a:solidFill>
                  <a:srgbClr val="939598"/>
                </a:solidFill>
                <a:latin typeface="微软雅黑" panose="020B0503020204020204" pitchFamily="34" charset="-122"/>
                <a:ea typeface="微软雅黑" panose="020B0503020204020204" pitchFamily="34" charset="-122"/>
                <a:cs typeface="Arial" pitchFamily="34" charset="0"/>
              </a:rPr>
              <a:t>2013 LENOVO RESTRICTED. All rights reserved. </a:t>
            </a:r>
          </a:p>
          <a:p>
            <a:r>
              <a:rPr lang="en-US" sz="900" dirty="0">
                <a:solidFill>
                  <a:srgbClr val="939598"/>
                </a:solidFill>
                <a:latin typeface="微软雅黑" panose="020B0503020204020204" pitchFamily="34" charset="-122"/>
                <a:ea typeface="微软雅黑" panose="020B0503020204020204" pitchFamily="34" charset="-122"/>
                <a:cs typeface="Arial" pitchFamily="34" charset="0"/>
              </a:rPr>
              <a:t>This document is Lenovo restricted and intended for viewing by and distribution to only designated individuals or positions. Duplication/reproduction prohibited.</a:t>
            </a:r>
          </a:p>
        </p:txBody>
      </p:sp>
      <p:sp>
        <p:nvSpPr>
          <p:cNvPr id="2" name="TextBox 1"/>
          <p:cNvSpPr txBox="1"/>
          <p:nvPr/>
        </p:nvSpPr>
        <p:spPr>
          <a:xfrm>
            <a:off x="2078181" y="4212830"/>
            <a:ext cx="3158836" cy="461665"/>
          </a:xfrm>
          <a:prstGeom prst="rect">
            <a:avLst/>
          </a:prstGeom>
          <a:noFill/>
        </p:spPr>
        <p:txBody>
          <a:bodyPr wrap="square" rtlCol="0">
            <a:spAutoFit/>
          </a:bodyPr>
          <a:lstStyle/>
          <a:p>
            <a:r>
              <a:rPr lang="zh-CN" altLang="en-US" dirty="0">
                <a:latin typeface="Arial" pitchFamily="34" charset="0"/>
                <a:cs typeface="Arial" pitchFamily="34" charset="0"/>
              </a:rPr>
              <a:t>张莫穷</a:t>
            </a:r>
            <a:endParaRPr lang="zh-CN" altLang="en-US" dirty="0" smtClean="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sz="2400" b="1" dirty="0"/>
              <a:t>业内第一家大规模生产和安装的</a:t>
            </a:r>
            <a:r>
              <a:rPr lang="en-US" altLang="zh-CN" sz="2400" b="1" dirty="0"/>
              <a:t>X86</a:t>
            </a:r>
            <a:r>
              <a:rPr lang="zh-CN" altLang="en-US" sz="2400" b="1" dirty="0"/>
              <a:t>水冷产品</a:t>
            </a:r>
            <a:r>
              <a:rPr lang="de-DE" sz="2400" b="1" dirty="0"/>
              <a:t>iDataplex dx360M4 (2010-2013)</a:t>
            </a:r>
            <a:endParaRPr sz="2400" b="1" dirty="0"/>
          </a:p>
        </p:txBody>
      </p:sp>
      <p:sp>
        <p:nvSpPr>
          <p:cNvPr id="8" name="Footer Placeholder 2"/>
          <p:cNvSpPr>
            <a:spLocks noGrp="1"/>
          </p:cNvSpPr>
          <p:nvPr>
            <p:ph type="ftr" sz="quarter" idx="10"/>
          </p:nvPr>
        </p:nvSpPr>
        <p:spPr/>
        <p:txBody>
          <a:bodyPr/>
          <a:lstStyle/>
          <a:p>
            <a:r>
              <a:rPr lang="en-US" sz="1100" dirty="0">
                <a:solidFill>
                  <a:srgbClr val="939598"/>
                </a:solidFill>
                <a:cs typeface="Arial" pitchFamily="34" charset="0"/>
              </a:rPr>
              <a:t>2</a:t>
            </a:r>
            <a:r>
              <a:rPr lang="en-US" sz="1100" dirty="0">
                <a:solidFill>
                  <a:srgbClr val="000000">
                    <a:tint val="75000"/>
                  </a:srgbClr>
                </a:solidFill>
              </a:rPr>
              <a:t>016 Lenovo Confidential. All rights reserved.</a:t>
            </a:r>
            <a:endParaRPr lang="en-US" sz="1300" dirty="0">
              <a:solidFill>
                <a:srgbClr val="939598"/>
              </a:solidFill>
              <a:cs typeface="Arial" pitchFamily="34" charset="0"/>
            </a:endParaRPr>
          </a:p>
        </p:txBody>
      </p:sp>
      <p:sp>
        <p:nvSpPr>
          <p:cNvPr id="4" name="Content Placeholder 3"/>
          <p:cNvSpPr>
            <a:spLocks noGrp="1"/>
          </p:cNvSpPr>
          <p:nvPr>
            <p:ph sz="half" idx="4294967295"/>
          </p:nvPr>
        </p:nvSpPr>
        <p:spPr>
          <a:xfrm>
            <a:off x="0" y="1178987"/>
            <a:ext cx="11073633" cy="819148"/>
          </a:xfrm>
          <a:prstGeom prst="rect">
            <a:avLst/>
          </a:prstGeom>
        </p:spPr>
        <p:txBody>
          <a:bodyPr lIns="121792" tIns="60896" rIns="121792" bIns="60896">
            <a:normAutofit fontScale="25000" lnSpcReduction="20000"/>
          </a:bodyPr>
          <a:lstStyle/>
          <a:p>
            <a:r>
              <a:rPr lang="en-US" sz="6400" dirty="0"/>
              <a:t>iDataplex rack with 84 dx360M4 servers</a:t>
            </a:r>
          </a:p>
          <a:p>
            <a:r>
              <a:rPr lang="en-US" sz="6400" dirty="0"/>
              <a:t>dx360 M4 nodes, 2xCPUs (130W, 115W), 16xDIMMS (4GB/8GB), 1HDD/2SSD, network </a:t>
            </a:r>
            <a:r>
              <a:rPr lang="en-US" sz="7500" dirty="0"/>
              <a:t>card</a:t>
            </a:r>
            <a:r>
              <a:rPr lang="en-US" sz="6400" dirty="0"/>
              <a:t>.</a:t>
            </a:r>
          </a:p>
          <a:p>
            <a:r>
              <a:rPr lang="en-US" sz="6400" dirty="0"/>
              <a:t>85% Heat Recovery, Water 18°C-45°C, 0.5 lpm / node.</a:t>
            </a:r>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endParaRPr lang="en-US" dirty="0" smtClean="0"/>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r>
              <a:rPr lang="en-US" sz="2300" b="1" dirty="0"/>
              <a:t>dx360M4 server</a:t>
            </a:r>
          </a:p>
        </p:txBody>
      </p:sp>
      <p:pic>
        <p:nvPicPr>
          <p:cNvPr id="21" name="Picture 7" descr="Rack Rear Complete.jpg"/>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62842" y="1880381"/>
            <a:ext cx="2877953" cy="4510893"/>
          </a:xfrm>
          <a:prstGeom prst="rect">
            <a:avLst/>
          </a:prstGeom>
          <a:noFill/>
          <a:ln w="9525">
            <a:noFill/>
            <a:miter lim="800000"/>
            <a:headEnd/>
            <a:tailEnd/>
          </a:ln>
        </p:spPr>
      </p:pic>
      <p:pic>
        <p:nvPicPr>
          <p:cNvPr id="22"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8667" y="2192868"/>
            <a:ext cx="4611885" cy="3259403"/>
          </a:xfrm>
          <a:prstGeom prst="rect">
            <a:avLst/>
          </a:prstGeom>
          <a:noFill/>
          <a:ln w="9525">
            <a:noFill/>
            <a:miter lim="800000"/>
            <a:headEnd/>
            <a:tailEnd/>
          </a:ln>
          <a:effectLst/>
        </p:spPr>
      </p:pic>
      <p:sp>
        <p:nvSpPr>
          <p:cNvPr id="15" name="TextBox 14"/>
          <p:cNvSpPr txBox="1"/>
          <p:nvPr/>
        </p:nvSpPr>
        <p:spPr>
          <a:xfrm>
            <a:off x="5036672" y="5881065"/>
            <a:ext cx="1923918" cy="384719"/>
          </a:xfrm>
          <a:prstGeom prst="rect">
            <a:avLst/>
          </a:prstGeom>
          <a:noFill/>
        </p:spPr>
        <p:txBody>
          <a:bodyPr wrap="none" lIns="91352" tIns="45677" rIns="91352" bIns="45677" rtlCol="0">
            <a:spAutoFit/>
          </a:bodyPr>
          <a:lstStyle/>
          <a:p>
            <a:pPr defTabSz="1217923"/>
            <a:r>
              <a:rPr lang="en-US" sz="1900" b="1" dirty="0">
                <a:solidFill>
                  <a:srgbClr val="000000"/>
                </a:solidFill>
                <a:cs typeface="Arial" pitchFamily="34" charset="0"/>
              </a:rPr>
              <a:t>iDataplex Rack</a:t>
            </a:r>
          </a:p>
        </p:txBody>
      </p:sp>
      <p:sp>
        <p:nvSpPr>
          <p:cNvPr id="9" name="TextBox 8"/>
          <p:cNvSpPr txBox="1"/>
          <p:nvPr/>
        </p:nvSpPr>
        <p:spPr>
          <a:xfrm>
            <a:off x="1219201" y="5259913"/>
            <a:ext cx="2045736" cy="384715"/>
          </a:xfrm>
          <a:prstGeom prst="rect">
            <a:avLst/>
          </a:prstGeom>
          <a:noFill/>
        </p:spPr>
        <p:txBody>
          <a:bodyPr wrap="none" lIns="91352" tIns="45677" rIns="91352" bIns="45677" rtlCol="0">
            <a:spAutoFit/>
          </a:bodyPr>
          <a:lstStyle/>
          <a:p>
            <a:pPr defTabSz="1217923"/>
            <a:r>
              <a:rPr lang="en-US" sz="1900" b="1" dirty="0">
                <a:solidFill>
                  <a:srgbClr val="000000"/>
                </a:solidFill>
                <a:cs typeface="Arial" pitchFamily="34" charset="0"/>
              </a:rPr>
              <a:t>dx360M4 Server</a:t>
            </a:r>
          </a:p>
        </p:txBody>
      </p:sp>
    </p:spTree>
    <p:extLst>
      <p:ext uri="{BB962C8B-B14F-4D97-AF65-F5344CB8AC3E}">
        <p14:creationId xmlns:p14="http://schemas.microsoft.com/office/powerpoint/2010/main" val="391039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zh-CN" altLang="en-US" sz="2400" b="1" dirty="0"/>
              <a:t>联想</a:t>
            </a:r>
            <a:r>
              <a:rPr lang="de-DE" sz="2400" b="1" dirty="0"/>
              <a:t>NextScale nx360M5 </a:t>
            </a:r>
            <a:r>
              <a:rPr lang="en-US" altLang="zh-CN" sz="2400" b="1" dirty="0"/>
              <a:t>WCT </a:t>
            </a:r>
            <a:r>
              <a:rPr lang="zh-CN" altLang="en-US" sz="2400" b="1" dirty="0"/>
              <a:t>直接水冷</a:t>
            </a:r>
            <a:r>
              <a:rPr lang="de-DE" sz="2400" b="1" dirty="0"/>
              <a:t> (2013-2016)</a:t>
            </a:r>
            <a:endParaRPr sz="2400" b="1" dirty="0"/>
          </a:p>
        </p:txBody>
      </p:sp>
      <p:sp>
        <p:nvSpPr>
          <p:cNvPr id="12" name="Footer Placeholder 2"/>
          <p:cNvSpPr>
            <a:spLocks noGrp="1"/>
          </p:cNvSpPr>
          <p:nvPr>
            <p:ph type="ftr" sz="quarter" idx="10"/>
          </p:nvPr>
        </p:nvSpPr>
        <p:spPr/>
        <p:txBody>
          <a:bodyPr/>
          <a:lstStyle/>
          <a:p>
            <a:r>
              <a:rPr lang="en-US" sz="1100" dirty="0">
                <a:solidFill>
                  <a:srgbClr val="939598"/>
                </a:solidFill>
                <a:cs typeface="Arial" pitchFamily="34" charset="0"/>
              </a:rPr>
              <a:t>2</a:t>
            </a:r>
            <a:r>
              <a:rPr lang="en-US" sz="1100" dirty="0">
                <a:solidFill>
                  <a:srgbClr val="000000">
                    <a:tint val="75000"/>
                  </a:srgbClr>
                </a:solidFill>
              </a:rPr>
              <a:t>016 Lenovo Confidential. All rights reserved.</a:t>
            </a:r>
            <a:endParaRPr lang="en-US" sz="1300" dirty="0">
              <a:solidFill>
                <a:srgbClr val="939598"/>
              </a:solidFill>
              <a:cs typeface="Arial" pitchFamily="34" charset="0"/>
            </a:endParaRPr>
          </a:p>
        </p:txBody>
      </p:sp>
      <p:sp>
        <p:nvSpPr>
          <p:cNvPr id="4" name="Content Placeholder 3"/>
          <p:cNvSpPr>
            <a:spLocks noGrp="1"/>
          </p:cNvSpPr>
          <p:nvPr>
            <p:ph sz="half" idx="4294967295"/>
          </p:nvPr>
        </p:nvSpPr>
        <p:spPr>
          <a:xfrm>
            <a:off x="0" y="1604433"/>
            <a:ext cx="11196368" cy="3718984"/>
          </a:xfrm>
          <a:prstGeom prst="rect">
            <a:avLst/>
          </a:prstGeom>
        </p:spPr>
        <p:txBody>
          <a:bodyPr lIns="121792" tIns="60896" rIns="121792" bIns="60896">
            <a:normAutofit/>
          </a:bodyPr>
          <a:lstStyle/>
          <a:p>
            <a:pPr>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endParaRPr lang="en-US" dirty="0" smtClean="0"/>
          </a:p>
          <a:p>
            <a:pPr lvl="1">
              <a:buNone/>
            </a:pPr>
            <a:endParaRPr lang="en-US" dirty="0" smtClean="0"/>
          </a:p>
        </p:txBody>
      </p:sp>
      <p:pic>
        <p:nvPicPr>
          <p:cNvPr id="25" name="Picture 28"/>
          <p:cNvPicPr>
            <a:picLocks noChangeAspect="1" noChangeArrowheads="1"/>
          </p:cNvPicPr>
          <p:nvPr/>
        </p:nvPicPr>
        <p:blipFill>
          <a:blip r:embed="rId2" cstate="print"/>
          <a:srcRect/>
          <a:stretch>
            <a:fillRect/>
          </a:stretch>
        </p:blipFill>
        <p:spPr bwMode="auto">
          <a:xfrm>
            <a:off x="3792080" y="2027127"/>
            <a:ext cx="3333844" cy="1873628"/>
          </a:xfrm>
          <a:prstGeom prst="rect">
            <a:avLst/>
          </a:prstGeom>
          <a:noFill/>
          <a:ln w="9525" algn="ctr">
            <a:noFill/>
            <a:miter lim="800000"/>
            <a:headEnd/>
            <a:tailEnd/>
          </a:ln>
        </p:spPr>
      </p:pic>
      <p:pic>
        <p:nvPicPr>
          <p:cNvPr id="28" name="Picture 42"/>
          <p:cNvPicPr>
            <a:picLocks noChangeAspect="1" noChangeArrowheads="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98604" y="1942347"/>
            <a:ext cx="1240128" cy="1873628"/>
          </a:xfrm>
          <a:prstGeom prst="rect">
            <a:avLst/>
          </a:prstGeom>
          <a:noFill/>
          <a:ln w="38100" algn="ctr">
            <a:noFill/>
            <a:miter lim="800000"/>
            <a:headEnd/>
            <a:tailEnd/>
          </a:ln>
        </p:spPr>
      </p:pic>
      <p:pic>
        <p:nvPicPr>
          <p:cNvPr id="29" name="Picture 3"/>
          <p:cNvPicPr>
            <a:picLocks noChangeAspect="1" noChangeArrowheads="1"/>
          </p:cNvPicPr>
          <p:nvPr/>
        </p:nvPicPr>
        <p:blipFill>
          <a:blip r:embed="rId4" cstate="print"/>
          <a:srcRect/>
          <a:stretch>
            <a:fillRect/>
          </a:stretch>
        </p:blipFill>
        <p:spPr bwMode="auto">
          <a:xfrm>
            <a:off x="424714" y="2251992"/>
            <a:ext cx="3367366" cy="1575805"/>
          </a:xfrm>
          <a:prstGeom prst="rect">
            <a:avLst/>
          </a:prstGeom>
          <a:noFill/>
          <a:ln w="9525" algn="ctr">
            <a:noFill/>
            <a:miter lim="800000"/>
            <a:headEnd/>
            <a:tailEnd/>
          </a:ln>
        </p:spPr>
      </p:pic>
      <p:sp>
        <p:nvSpPr>
          <p:cNvPr id="15" name="Rectangle 14"/>
          <p:cNvSpPr/>
          <p:nvPr/>
        </p:nvSpPr>
        <p:spPr>
          <a:xfrm>
            <a:off x="285548" y="742019"/>
            <a:ext cx="11101138" cy="872044"/>
          </a:xfrm>
          <a:prstGeom prst="rect">
            <a:avLst/>
          </a:prstGeom>
        </p:spPr>
        <p:txBody>
          <a:bodyPr wrap="square" lIns="91352" tIns="45677" rIns="91352" bIns="45677">
            <a:spAutoFit/>
          </a:bodyPr>
          <a:lstStyle/>
          <a:p>
            <a:pPr defTabSz="1217923">
              <a:buFont typeface="Arial" pitchFamily="34" charset="0"/>
              <a:buChar char="•"/>
            </a:pPr>
            <a:r>
              <a:rPr lang="en-US" sz="1900" dirty="0">
                <a:solidFill>
                  <a:srgbClr val="000000"/>
                </a:solidFill>
              </a:rPr>
              <a:t>  </a:t>
            </a:r>
            <a:r>
              <a:rPr lang="en-US" sz="1600" dirty="0">
                <a:solidFill>
                  <a:srgbClr val="000000"/>
                </a:solidFill>
              </a:rPr>
              <a:t>NextScale Chassis 6U/12Nodes , 2 nodes / tray.</a:t>
            </a:r>
          </a:p>
          <a:p>
            <a:pPr defTabSz="1217923">
              <a:buFont typeface="Arial" pitchFamily="34" charset="0"/>
              <a:buChar char="•"/>
            </a:pPr>
            <a:r>
              <a:rPr lang="en-US" sz="1600" dirty="0">
                <a:solidFill>
                  <a:srgbClr val="000000"/>
                </a:solidFill>
              </a:rPr>
              <a:t>  nx360M5 WCT 2xCPUs (up to 165W), 16xDIMMS (8GB/16GB/32GB), 1HDD/2SSD, 1 ML2 or PCIe  Network Card.</a:t>
            </a:r>
          </a:p>
          <a:p>
            <a:pPr defTabSz="1217923">
              <a:buFont typeface="Arial" pitchFamily="34" charset="0"/>
              <a:buChar char="•"/>
            </a:pPr>
            <a:r>
              <a:rPr lang="en-US" sz="1600" dirty="0">
                <a:solidFill>
                  <a:srgbClr val="000000"/>
                </a:solidFill>
              </a:rPr>
              <a:t>  82% Heat Recovery, Water 18°C-45°C, 0.5 lpm / node.</a:t>
            </a:r>
          </a:p>
        </p:txBody>
      </p:sp>
      <p:sp>
        <p:nvSpPr>
          <p:cNvPr id="17" name="TextBox 16"/>
          <p:cNvSpPr txBox="1"/>
          <p:nvPr/>
        </p:nvSpPr>
        <p:spPr>
          <a:xfrm>
            <a:off x="285548" y="3827796"/>
            <a:ext cx="3639209" cy="338565"/>
          </a:xfrm>
          <a:prstGeom prst="rect">
            <a:avLst/>
          </a:prstGeom>
          <a:noFill/>
        </p:spPr>
        <p:txBody>
          <a:bodyPr wrap="none" lIns="91352" tIns="45677" rIns="91352" bIns="45677" rtlCol="0">
            <a:spAutoFit/>
          </a:bodyPr>
          <a:lstStyle/>
          <a:p>
            <a:pPr defTabSz="1217923"/>
            <a:r>
              <a:rPr lang="en-US" sz="1600" b="1" dirty="0">
                <a:solidFill>
                  <a:srgbClr val="000000"/>
                </a:solidFill>
                <a:cs typeface="Arial" pitchFamily="34" charset="0"/>
              </a:rPr>
              <a:t>2 Nodes of nx-360M5 WCT in a Tray</a:t>
            </a:r>
          </a:p>
        </p:txBody>
      </p:sp>
      <p:sp>
        <p:nvSpPr>
          <p:cNvPr id="18" name="Rectangle 17"/>
          <p:cNvSpPr/>
          <p:nvPr/>
        </p:nvSpPr>
        <p:spPr>
          <a:xfrm>
            <a:off x="4337437" y="3880236"/>
            <a:ext cx="2060727" cy="338565"/>
          </a:xfrm>
          <a:prstGeom prst="rect">
            <a:avLst/>
          </a:prstGeom>
        </p:spPr>
        <p:txBody>
          <a:bodyPr wrap="none" lIns="91352" tIns="45677" rIns="91352" bIns="45677">
            <a:spAutoFit/>
          </a:bodyPr>
          <a:lstStyle/>
          <a:p>
            <a:pPr defTabSz="1217923"/>
            <a:r>
              <a:rPr lang="en-US" sz="1600" b="1" dirty="0">
                <a:solidFill>
                  <a:srgbClr val="000000"/>
                </a:solidFill>
                <a:cs typeface="Arial" pitchFamily="34" charset="0"/>
              </a:rPr>
              <a:t>NextScale Chassis </a:t>
            </a:r>
          </a:p>
        </p:txBody>
      </p:sp>
      <p:sp>
        <p:nvSpPr>
          <p:cNvPr id="19" name="TextBox 18"/>
          <p:cNvSpPr txBox="1"/>
          <p:nvPr/>
        </p:nvSpPr>
        <p:spPr>
          <a:xfrm>
            <a:off x="6503935" y="3900782"/>
            <a:ext cx="1806889" cy="323159"/>
          </a:xfrm>
          <a:prstGeom prst="rect">
            <a:avLst/>
          </a:prstGeom>
          <a:noFill/>
        </p:spPr>
        <p:txBody>
          <a:bodyPr wrap="none" lIns="91352" tIns="45677" rIns="91352" bIns="45677" rtlCol="0">
            <a:spAutoFit/>
          </a:bodyPr>
          <a:lstStyle/>
          <a:p>
            <a:pPr defTabSz="1217923"/>
            <a:r>
              <a:rPr lang="en-US" sz="1500" b="1" dirty="0">
                <a:solidFill>
                  <a:srgbClr val="000000"/>
                </a:solidFill>
                <a:cs typeface="Arial" pitchFamily="34" charset="0"/>
              </a:rPr>
              <a:t>Scalable Manifold</a:t>
            </a:r>
          </a:p>
        </p:txBody>
      </p:sp>
      <p:pic>
        <p:nvPicPr>
          <p:cNvPr id="1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8732" y="1942348"/>
            <a:ext cx="3057636" cy="3141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8747420" y="5154135"/>
            <a:ext cx="2060727" cy="338565"/>
          </a:xfrm>
          <a:prstGeom prst="rect">
            <a:avLst/>
          </a:prstGeom>
        </p:spPr>
        <p:txBody>
          <a:bodyPr wrap="square" lIns="91352" tIns="45677" rIns="91352" bIns="45677">
            <a:spAutoFit/>
          </a:bodyPr>
          <a:lstStyle/>
          <a:p>
            <a:pPr defTabSz="1217923"/>
            <a:r>
              <a:rPr lang="en-US" sz="1600" b="1" dirty="0">
                <a:solidFill>
                  <a:srgbClr val="000000"/>
                </a:solidFill>
                <a:cs typeface="Arial" pitchFamily="34" charset="0"/>
              </a:rPr>
              <a:t>Rack Configuration </a:t>
            </a:r>
          </a:p>
        </p:txBody>
      </p:sp>
      <p:pic>
        <p:nvPicPr>
          <p:cNvPr id="16" name="Picture 15" descr="IMG_2072.JPG"/>
          <p:cNvPicPr>
            <a:picLocks noChangeAspect="1"/>
          </p:cNvPicPr>
          <p:nvPr/>
        </p:nvPicPr>
        <p:blipFill>
          <a:blip r:embed="rId6" cstate="print"/>
          <a:stretch>
            <a:fillRect/>
          </a:stretch>
        </p:blipFill>
        <p:spPr>
          <a:xfrm>
            <a:off x="548667" y="4127953"/>
            <a:ext cx="2134595" cy="1912707"/>
          </a:xfrm>
          <a:prstGeom prst="rect">
            <a:avLst/>
          </a:prstGeom>
        </p:spPr>
      </p:pic>
      <p:sp>
        <p:nvSpPr>
          <p:cNvPr id="20" name="TextBox 19"/>
          <p:cNvSpPr txBox="1"/>
          <p:nvPr/>
        </p:nvSpPr>
        <p:spPr>
          <a:xfrm>
            <a:off x="2620912" y="4899639"/>
            <a:ext cx="2342339" cy="369332"/>
          </a:xfrm>
          <a:prstGeom prst="rect">
            <a:avLst/>
          </a:prstGeom>
          <a:noFill/>
        </p:spPr>
        <p:txBody>
          <a:bodyPr wrap="none" lIns="121792" tIns="60896" rIns="121792" bIns="60896" rtlCol="0">
            <a:spAutoFit/>
          </a:bodyPr>
          <a:lstStyle/>
          <a:p>
            <a:pPr defTabSz="1217923"/>
            <a:r>
              <a:rPr lang="en-US" sz="1600" b="1" dirty="0">
                <a:solidFill>
                  <a:srgbClr val="000000"/>
                </a:solidFill>
                <a:cs typeface="Arial" pitchFamily="34" charset="0"/>
              </a:rPr>
              <a:t>nx360M5 with 2 SSDs</a:t>
            </a:r>
          </a:p>
        </p:txBody>
      </p:sp>
    </p:spTree>
    <p:extLst>
      <p:ext uri="{BB962C8B-B14F-4D97-AF65-F5344CB8AC3E}">
        <p14:creationId xmlns:p14="http://schemas.microsoft.com/office/powerpoint/2010/main" val="320580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2" descr="mt5468-with-manifol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1754" y="2570175"/>
            <a:ext cx="3844925"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020000">
            <a:off x="5330061" y="3090071"/>
            <a:ext cx="2957513"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9" descr="6-drop manifol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64575" y="2482864"/>
            <a:ext cx="1360488"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Footer Placeholder 2"/>
          <p:cNvSpPr>
            <a:spLocks noGrp="1"/>
          </p:cNvSpPr>
          <p:nvPr>
            <p:ph type="ftr" sz="quarter" idx="10"/>
          </p:nvPr>
        </p:nvSpPr>
        <p:spPr>
          <a:xfrm>
            <a:off x="548670" y="6385444"/>
            <a:ext cx="3581007" cy="169277"/>
          </a:xfrm>
        </p:spPr>
        <p:txBody>
          <a:bodyPr/>
          <a:lstStyle/>
          <a:p>
            <a:r>
              <a:rPr lang="en-US" sz="1100" dirty="0">
                <a:solidFill>
                  <a:srgbClr val="939598"/>
                </a:solidFill>
                <a:cs typeface="Arial" pitchFamily="34" charset="0"/>
              </a:rPr>
              <a:t>2</a:t>
            </a:r>
            <a:r>
              <a:rPr lang="en-US" sz="1100" dirty="0">
                <a:solidFill>
                  <a:srgbClr val="000000">
                    <a:tint val="75000"/>
                  </a:srgbClr>
                </a:solidFill>
              </a:rPr>
              <a:t>016 Lenovo Confidential. All rights reserved.</a:t>
            </a:r>
            <a:endParaRPr lang="en-US" sz="1300" dirty="0">
              <a:solidFill>
                <a:srgbClr val="939598"/>
              </a:solidFill>
              <a:cs typeface="Arial" pitchFamily="34" charset="0"/>
            </a:endParaRPr>
          </a:p>
        </p:txBody>
      </p:sp>
      <p:sp>
        <p:nvSpPr>
          <p:cNvPr id="51202" name="Rectangle 2"/>
          <p:cNvSpPr>
            <a:spLocks noGrp="1" noChangeArrowheads="1"/>
          </p:cNvSpPr>
          <p:nvPr>
            <p:ph type="title"/>
          </p:nvPr>
        </p:nvSpPr>
        <p:spPr>
          <a:xfrm>
            <a:off x="284192" y="255590"/>
            <a:ext cx="11736387" cy="596900"/>
          </a:xfrm>
        </p:spPr>
        <p:txBody>
          <a:bodyPr lIns="91352" tIns="45677" rIns="91352" bIns="45677"/>
          <a:lstStyle/>
          <a:p>
            <a:pPr>
              <a:defRPr/>
            </a:pPr>
            <a:r>
              <a:rPr lang="zh-CN" altLang="en-US" sz="3700" b="1" dirty="0"/>
              <a:t>联想</a:t>
            </a:r>
            <a:r>
              <a:rPr altLang="en-US" sz="3700" b="1" dirty="0"/>
              <a:t>nx360 M5 WCT </a:t>
            </a:r>
            <a:r>
              <a:rPr lang="zh-CN" altLang="en-US" sz="3700" b="1" dirty="0"/>
              <a:t>主要水冷部件</a:t>
            </a:r>
            <a:endParaRPr altLang="en-US" sz="3700" b="1" dirty="0"/>
          </a:p>
        </p:txBody>
      </p:sp>
      <p:sp>
        <p:nvSpPr>
          <p:cNvPr id="45062" name="Rectangle 4"/>
          <p:cNvSpPr>
            <a:spLocks noChangeArrowheads="1"/>
          </p:cNvSpPr>
          <p:nvPr/>
        </p:nvSpPr>
        <p:spPr bwMode="auto">
          <a:xfrm>
            <a:off x="528667" y="1058865"/>
            <a:ext cx="10296525"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2" tIns="45677" rIns="91352" bIns="45677"/>
          <a:lstStyle>
            <a:lvl1pPr marL="173038" indent="-173038">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spcBef>
                <a:spcPct val="30000"/>
              </a:spcBef>
              <a:buClr>
                <a:srgbClr val="000000"/>
              </a:buClr>
              <a:buFont typeface="Wingdings" pitchFamily="2" charset="2"/>
              <a:buChar char="§"/>
            </a:pPr>
            <a:r>
              <a:rPr lang="en-US" altLang="en-US" sz="1900" b="0" dirty="0">
                <a:solidFill>
                  <a:srgbClr val="000000"/>
                </a:solidFill>
              </a:rPr>
              <a:t>Manifolds deliver water directly to and from each of the compute nodes within the chassis via water inlet and outlet quick connects.</a:t>
            </a:r>
          </a:p>
          <a:p>
            <a:pPr defTabSz="1217923">
              <a:spcBef>
                <a:spcPct val="30000"/>
              </a:spcBef>
              <a:buClr>
                <a:srgbClr val="000000"/>
              </a:buClr>
              <a:buFont typeface="Wingdings" pitchFamily="2" charset="2"/>
              <a:buChar char="§"/>
            </a:pPr>
            <a:r>
              <a:rPr lang="en-US" altLang="en-US" sz="1900" b="0" dirty="0">
                <a:solidFill>
                  <a:srgbClr val="000000"/>
                </a:solidFill>
              </a:rPr>
              <a:t>Modular design enables multiple configurations via sub-assembly building block per chassis drop.</a:t>
            </a:r>
          </a:p>
          <a:p>
            <a:pPr defTabSz="1217923">
              <a:spcBef>
                <a:spcPct val="30000"/>
              </a:spcBef>
              <a:buClr>
                <a:srgbClr val="000000"/>
              </a:buClr>
              <a:buFont typeface="Wingdings" pitchFamily="2" charset="2"/>
              <a:buChar char="§"/>
            </a:pPr>
            <a:r>
              <a:rPr lang="en-US" altLang="en-US" sz="1900" b="0" dirty="0">
                <a:solidFill>
                  <a:srgbClr val="000000"/>
                </a:solidFill>
              </a:rPr>
              <a:t>6 models: 1, 2, 3, 4, 5 or 6 chassis drops</a:t>
            </a:r>
          </a:p>
        </p:txBody>
      </p:sp>
      <p:sp>
        <p:nvSpPr>
          <p:cNvPr id="45063" name="Oval 2"/>
          <p:cNvSpPr>
            <a:spLocks noChangeArrowheads="1"/>
          </p:cNvSpPr>
          <p:nvPr/>
        </p:nvSpPr>
        <p:spPr bwMode="auto">
          <a:xfrm>
            <a:off x="8869366" y="3767140"/>
            <a:ext cx="952500" cy="782637"/>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1352" tIns="45677" rIns="91352" bIns="45677"/>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endParaRPr lang="en-US" altLang="en-US" sz="2300" b="0" dirty="0">
              <a:solidFill>
                <a:prstClr val="white"/>
              </a:solidFill>
            </a:endParaRPr>
          </a:p>
        </p:txBody>
      </p:sp>
      <p:sp>
        <p:nvSpPr>
          <p:cNvPr id="45064" name="Oval 9"/>
          <p:cNvSpPr>
            <a:spLocks noChangeArrowheads="1"/>
          </p:cNvSpPr>
          <p:nvPr/>
        </p:nvSpPr>
        <p:spPr bwMode="auto">
          <a:xfrm>
            <a:off x="5573742" y="2909917"/>
            <a:ext cx="2643187" cy="2638425"/>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1352" tIns="45677" rIns="91352" bIns="45677"/>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endParaRPr lang="en-US" altLang="en-US" sz="2300" b="0" dirty="0">
              <a:solidFill>
                <a:prstClr val="white"/>
              </a:solidFill>
            </a:endParaRPr>
          </a:p>
        </p:txBody>
      </p:sp>
      <p:cxnSp>
        <p:nvCxnSpPr>
          <p:cNvPr id="45065" name="Straight Connector 8"/>
          <p:cNvCxnSpPr>
            <a:cxnSpLocks noChangeShapeType="1"/>
          </p:cNvCxnSpPr>
          <p:nvPr/>
        </p:nvCxnSpPr>
        <p:spPr bwMode="auto">
          <a:xfrm>
            <a:off x="7419976" y="3035303"/>
            <a:ext cx="1925638" cy="7127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066" name="Straight Connector 13"/>
          <p:cNvCxnSpPr>
            <a:cxnSpLocks noChangeShapeType="1"/>
          </p:cNvCxnSpPr>
          <p:nvPr/>
        </p:nvCxnSpPr>
        <p:spPr bwMode="auto">
          <a:xfrm flipV="1">
            <a:off x="7527925" y="4549777"/>
            <a:ext cx="1817688" cy="8286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067" name="Oval 16"/>
          <p:cNvSpPr>
            <a:spLocks noChangeArrowheads="1"/>
          </p:cNvSpPr>
          <p:nvPr/>
        </p:nvSpPr>
        <p:spPr bwMode="auto">
          <a:xfrm>
            <a:off x="4322765" y="4333875"/>
            <a:ext cx="755650" cy="1347788"/>
          </a:xfrm>
          <a:prstGeom prst="ellipse">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1352" tIns="45677" rIns="91352" bIns="45677"/>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endParaRPr lang="en-US" altLang="en-US" sz="2300" b="0" dirty="0">
              <a:solidFill>
                <a:prstClr val="white"/>
              </a:solidFill>
            </a:endParaRPr>
          </a:p>
        </p:txBody>
      </p:sp>
      <p:cxnSp>
        <p:nvCxnSpPr>
          <p:cNvPr id="45068" name="Straight Connector 17"/>
          <p:cNvCxnSpPr>
            <a:cxnSpLocks noChangeShapeType="1"/>
          </p:cNvCxnSpPr>
          <p:nvPr/>
        </p:nvCxnSpPr>
        <p:spPr bwMode="auto">
          <a:xfrm flipV="1">
            <a:off x="4700589" y="5548313"/>
            <a:ext cx="2363787" cy="1428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45069" name="Straight Connector 19"/>
          <p:cNvCxnSpPr>
            <a:cxnSpLocks noChangeShapeType="1"/>
          </p:cNvCxnSpPr>
          <p:nvPr/>
        </p:nvCxnSpPr>
        <p:spPr bwMode="auto">
          <a:xfrm flipV="1">
            <a:off x="4433916" y="3035324"/>
            <a:ext cx="1855787" cy="147637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
        <p:nvSpPr>
          <p:cNvPr id="45070" name="Text Box 24"/>
          <p:cNvSpPr txBox="1">
            <a:spLocks noChangeArrowheads="1"/>
          </p:cNvSpPr>
          <p:nvPr/>
        </p:nvSpPr>
        <p:spPr bwMode="auto">
          <a:xfrm>
            <a:off x="8205817" y="5784851"/>
            <a:ext cx="1006475" cy="553996"/>
          </a:xfrm>
          <a:prstGeom prst="rect">
            <a:avLst/>
          </a:prstGeom>
          <a:noFill/>
          <a:ln>
            <a:noFill/>
          </a:ln>
          <a:effectLst>
            <a:prstShdw prst="shdw17" dist="17961" dir="2700000">
              <a:srgbClr val="005C5C"/>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2" tIns="45677" rIns="91352" bIns="45677">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algn="ctr" defTabSz="1217923"/>
            <a:r>
              <a:rPr lang="en-US" altLang="en-US" sz="1500" dirty="0">
                <a:solidFill>
                  <a:srgbClr val="B8000D"/>
                </a:solidFill>
                <a:ea typeface="ＭＳ Ｐゴシック" pitchFamily="50" charset="-128"/>
              </a:rPr>
              <a:t>6 drop Manifold</a:t>
            </a:r>
          </a:p>
        </p:txBody>
      </p:sp>
      <p:sp>
        <p:nvSpPr>
          <p:cNvPr id="53270" name="Text Box 22"/>
          <p:cNvSpPr txBox="1">
            <a:spLocks noChangeArrowheads="1"/>
          </p:cNvSpPr>
          <p:nvPr/>
        </p:nvSpPr>
        <p:spPr bwMode="auto">
          <a:xfrm>
            <a:off x="1803430" y="5805517"/>
            <a:ext cx="2112963" cy="336551"/>
          </a:xfrm>
          <a:prstGeom prst="rect">
            <a:avLst/>
          </a:prstGeom>
          <a:noFill/>
          <a:ln>
            <a:noFill/>
          </a:ln>
          <a:effectLst>
            <a:prstShdw prst="shdw17" dist="17961" dir="2700000">
              <a:schemeClr val="accent1">
                <a:gamma/>
                <a:shade val="60000"/>
                <a:invGamma/>
              </a:schemeClr>
            </a:prstShdw>
          </a:effectLst>
          <a:extLst/>
        </p:spPr>
        <p:txBody>
          <a:bodyPr wrap="none" lIns="91352" tIns="45677" rIns="91352" bIns="45677">
            <a:spAutoFit/>
          </a:bodyPr>
          <a:lstStyle>
            <a:lvl1pPr>
              <a:spcBef>
                <a:spcPct val="0"/>
              </a:spcBef>
              <a:defRPr sz="2400">
                <a:solidFill>
                  <a:schemeClr val="tx1"/>
                </a:solidFill>
                <a:latin typeface="Arial" panose="020B0604020202020204" pitchFamily="34" charset="0"/>
                <a:cs typeface="Arial" panose="020B0604020202020204" pitchFamily="34" charset="0"/>
              </a:defRPr>
            </a:lvl1pPr>
            <a:lvl2pPr marL="742950" indent="-285750">
              <a:spcBef>
                <a:spcPct val="0"/>
              </a:spcBef>
              <a:defRPr sz="2400">
                <a:solidFill>
                  <a:schemeClr val="tx1"/>
                </a:solidFill>
                <a:latin typeface="Arial" panose="020B0604020202020204" pitchFamily="34" charset="0"/>
                <a:cs typeface="Arial" panose="020B0604020202020204" pitchFamily="34" charset="0"/>
              </a:defRPr>
            </a:lvl2pPr>
            <a:lvl3pPr marL="1143000" indent="-228600">
              <a:spcBef>
                <a:spcPct val="0"/>
              </a:spcBef>
              <a:defRPr sz="2400">
                <a:solidFill>
                  <a:schemeClr val="tx1"/>
                </a:solidFill>
                <a:latin typeface="Arial" panose="020B0604020202020204" pitchFamily="34" charset="0"/>
                <a:cs typeface="Arial" panose="020B0604020202020204" pitchFamily="34" charset="0"/>
              </a:defRPr>
            </a:lvl3pPr>
            <a:lvl4pPr marL="1600200" indent="-228600">
              <a:spcBef>
                <a:spcPct val="0"/>
              </a:spcBef>
              <a:defRPr sz="2400">
                <a:solidFill>
                  <a:schemeClr val="tx1"/>
                </a:solidFill>
                <a:latin typeface="Arial" panose="020B0604020202020204" pitchFamily="34" charset="0"/>
                <a:cs typeface="Arial" panose="020B0604020202020204" pitchFamily="34" charset="0"/>
              </a:defRPr>
            </a:lvl4pPr>
            <a:lvl5pPr marL="2057400" indent="-228600">
              <a:spcBef>
                <a:spcPct val="0"/>
              </a:spcBef>
              <a:defRPr sz="2400">
                <a:solidFill>
                  <a:schemeClr val="tx1"/>
                </a:solidFill>
                <a:latin typeface="Arial" panose="020B0604020202020204" pitchFamily="34" charset="0"/>
                <a:cs typeface="Arial" panose="020B0604020202020204" pitchFamily="34" charset="0"/>
              </a:defRPr>
            </a:lvl5pPr>
            <a:lvl6pPr marL="2514600" indent="-228600" defTabSz="1217613"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1217613"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1217613"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1217613"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1217923">
              <a:defRPr/>
            </a:pPr>
            <a:r>
              <a:rPr lang="en-US" altLang="en-US" sz="1600" dirty="0">
                <a:solidFill>
                  <a:srgbClr val="B8000D"/>
                </a:solidFill>
                <a:ea typeface="MS PGothic" panose="020B0600070205080204" pitchFamily="34" charset="-128"/>
              </a:rPr>
              <a:t>n1200 WCT Chassis</a:t>
            </a:r>
          </a:p>
        </p:txBody>
      </p:sp>
      <p:sp>
        <p:nvSpPr>
          <p:cNvPr id="53271" name="Text Box 23"/>
          <p:cNvSpPr txBox="1">
            <a:spLocks noChangeArrowheads="1"/>
          </p:cNvSpPr>
          <p:nvPr/>
        </p:nvSpPr>
        <p:spPr bwMode="auto">
          <a:xfrm>
            <a:off x="5570538" y="5910265"/>
            <a:ext cx="2079960" cy="584787"/>
          </a:xfrm>
          <a:prstGeom prst="rect">
            <a:avLst/>
          </a:prstGeom>
          <a:noFill/>
          <a:ln>
            <a:noFill/>
          </a:ln>
          <a:effectLst>
            <a:prstShdw prst="shdw17" dist="17961" dir="2700000">
              <a:schemeClr val="accent1">
                <a:gamma/>
                <a:shade val="60000"/>
                <a:invGamma/>
              </a:schemeClr>
            </a:prstShdw>
          </a:effectLst>
          <a:extLst/>
        </p:spPr>
        <p:txBody>
          <a:bodyPr wrap="none" lIns="91352" tIns="45677" rIns="91352" bIns="45677">
            <a:spAutoFit/>
          </a:bodyPr>
          <a:lstStyle>
            <a:lvl1pPr>
              <a:spcBef>
                <a:spcPct val="0"/>
              </a:spcBef>
              <a:defRPr sz="2400">
                <a:solidFill>
                  <a:schemeClr val="tx1"/>
                </a:solidFill>
                <a:latin typeface="Arial" panose="020B0604020202020204" pitchFamily="34" charset="0"/>
                <a:cs typeface="Arial" panose="020B0604020202020204" pitchFamily="34" charset="0"/>
              </a:defRPr>
            </a:lvl1pPr>
            <a:lvl2pPr marL="742950" indent="-285750">
              <a:spcBef>
                <a:spcPct val="0"/>
              </a:spcBef>
              <a:defRPr sz="2400">
                <a:solidFill>
                  <a:schemeClr val="tx1"/>
                </a:solidFill>
                <a:latin typeface="Arial" panose="020B0604020202020204" pitchFamily="34" charset="0"/>
                <a:cs typeface="Arial" panose="020B0604020202020204" pitchFamily="34" charset="0"/>
              </a:defRPr>
            </a:lvl2pPr>
            <a:lvl3pPr marL="1143000" indent="-228600">
              <a:spcBef>
                <a:spcPct val="0"/>
              </a:spcBef>
              <a:defRPr sz="2400">
                <a:solidFill>
                  <a:schemeClr val="tx1"/>
                </a:solidFill>
                <a:latin typeface="Arial" panose="020B0604020202020204" pitchFamily="34" charset="0"/>
                <a:cs typeface="Arial" panose="020B0604020202020204" pitchFamily="34" charset="0"/>
              </a:defRPr>
            </a:lvl3pPr>
            <a:lvl4pPr marL="1600200" indent="-228600">
              <a:spcBef>
                <a:spcPct val="0"/>
              </a:spcBef>
              <a:defRPr sz="2400">
                <a:solidFill>
                  <a:schemeClr val="tx1"/>
                </a:solidFill>
                <a:latin typeface="Arial" panose="020B0604020202020204" pitchFamily="34" charset="0"/>
                <a:cs typeface="Arial" panose="020B0604020202020204" pitchFamily="34" charset="0"/>
              </a:defRPr>
            </a:lvl4pPr>
            <a:lvl5pPr marL="2057400" indent="-228600">
              <a:spcBef>
                <a:spcPct val="0"/>
              </a:spcBef>
              <a:defRPr sz="2400">
                <a:solidFill>
                  <a:schemeClr val="tx1"/>
                </a:solidFill>
                <a:latin typeface="Arial" panose="020B0604020202020204" pitchFamily="34" charset="0"/>
                <a:cs typeface="Arial" panose="020B0604020202020204" pitchFamily="34" charset="0"/>
              </a:defRPr>
            </a:lvl5pPr>
            <a:lvl6pPr marL="2514600" indent="-228600" defTabSz="1217613"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defTabSz="1217613"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defTabSz="1217613"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defTabSz="1217613"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gn="ctr" defTabSz="1217923">
              <a:defRPr/>
            </a:pPr>
            <a:r>
              <a:rPr lang="en-US" altLang="en-US" sz="1600" dirty="0">
                <a:solidFill>
                  <a:srgbClr val="B8000D"/>
                </a:solidFill>
                <a:ea typeface="MS PGothic" panose="020B0600070205080204" pitchFamily="34" charset="-128"/>
              </a:rPr>
              <a:t>Single Manifold Drop</a:t>
            </a:r>
          </a:p>
          <a:p>
            <a:pPr algn="ctr" defTabSz="1217923">
              <a:defRPr/>
            </a:pPr>
            <a:r>
              <a:rPr lang="en-US" altLang="en-US" sz="1600" dirty="0">
                <a:solidFill>
                  <a:srgbClr val="B8000D"/>
                </a:solidFill>
                <a:ea typeface="MS PGothic" panose="020B0600070205080204" pitchFamily="34" charset="-128"/>
              </a:rPr>
              <a:t>(1 per chassis)</a:t>
            </a:r>
          </a:p>
        </p:txBody>
      </p:sp>
      <p:pic>
        <p:nvPicPr>
          <p:cNvPr id="45073" name="Picture 21" descr="mt5469-disassembl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080000">
            <a:off x="9050339" y="2738437"/>
            <a:ext cx="3752851" cy="299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196924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ooter Placeholder 2"/>
          <p:cNvSpPr>
            <a:spLocks noGrp="1"/>
          </p:cNvSpPr>
          <p:nvPr>
            <p:ph type="ftr" sz="quarter" idx="10"/>
          </p:nvPr>
        </p:nvSpPr>
        <p:spPr>
          <a:xfrm>
            <a:off x="548670" y="6385444"/>
            <a:ext cx="3581007" cy="169277"/>
          </a:xfrm>
        </p:spPr>
        <p:txBody>
          <a:bodyPr/>
          <a:lstStyle/>
          <a:p>
            <a:r>
              <a:rPr lang="en-US" sz="1100" dirty="0">
                <a:solidFill>
                  <a:srgbClr val="939598"/>
                </a:solidFill>
                <a:cs typeface="Arial" pitchFamily="34" charset="0"/>
              </a:rPr>
              <a:t>2</a:t>
            </a:r>
            <a:r>
              <a:rPr lang="en-US" sz="1100" dirty="0">
                <a:solidFill>
                  <a:srgbClr val="000000">
                    <a:tint val="75000"/>
                  </a:srgbClr>
                </a:solidFill>
              </a:rPr>
              <a:t>016 Lenovo Confidential. All rights reserved.</a:t>
            </a:r>
            <a:endParaRPr lang="en-US" sz="1300" dirty="0">
              <a:solidFill>
                <a:srgbClr val="939598"/>
              </a:solidFill>
              <a:cs typeface="Arial" pitchFamily="34" charset="0"/>
            </a:endParaRPr>
          </a:p>
        </p:txBody>
      </p:sp>
      <p:sp>
        <p:nvSpPr>
          <p:cNvPr id="121862" name="Rectangle 2"/>
          <p:cNvSpPr>
            <a:spLocks noGrp="1" noChangeArrowheads="1"/>
          </p:cNvSpPr>
          <p:nvPr>
            <p:ph type="title"/>
          </p:nvPr>
        </p:nvSpPr>
        <p:spPr>
          <a:xfrm>
            <a:off x="284192" y="255590"/>
            <a:ext cx="11736387" cy="596900"/>
          </a:xfrm>
        </p:spPr>
        <p:txBody>
          <a:bodyPr lIns="91352" tIns="45677" rIns="91352" bIns="45677"/>
          <a:lstStyle/>
          <a:p>
            <a:pPr>
              <a:defRPr/>
            </a:pPr>
            <a:r>
              <a:rPr altLang="en-US" sz="3700" b="1" dirty="0"/>
              <a:t>nx360 M5 </a:t>
            </a:r>
            <a:r>
              <a:rPr lang="zh-CN" altLang="en-US" sz="3700" b="1" dirty="0" smtClean="0"/>
              <a:t>水冷节点</a:t>
            </a:r>
            <a:endParaRPr altLang="en-US" sz="3700" b="1" dirty="0"/>
          </a:p>
        </p:txBody>
      </p:sp>
      <p:grpSp>
        <p:nvGrpSpPr>
          <p:cNvPr id="2" name="グループ化 121856"/>
          <p:cNvGrpSpPr/>
          <p:nvPr/>
        </p:nvGrpSpPr>
        <p:grpSpPr>
          <a:xfrm>
            <a:off x="5422365" y="1731951"/>
            <a:ext cx="6574224" cy="4727132"/>
            <a:chOff x="5614602" y="2132000"/>
            <a:chExt cx="6574223" cy="4727132"/>
          </a:xfrm>
        </p:grpSpPr>
        <p:pic>
          <p:nvPicPr>
            <p:cNvPr id="47" name="Picture 98" descr="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0311" y="2498712"/>
              <a:ext cx="3432258" cy="8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2" name="Picture 48" descr="Front Node Screensh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4602" y="4557143"/>
              <a:ext cx="6401968" cy="70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0" name="Picture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0158" y="4603844"/>
              <a:ext cx="700519" cy="3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51" name="Picture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0768" y="4603844"/>
              <a:ext cx="700519" cy="3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46" name="Text Box 32"/>
            <p:cNvSpPr txBox="1">
              <a:spLocks noChangeArrowheads="1"/>
            </p:cNvSpPr>
            <p:nvPr/>
          </p:nvSpPr>
          <p:spPr bwMode="auto">
            <a:xfrm>
              <a:off x="7347902" y="5250499"/>
              <a:ext cx="977753"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r>
                <a:rPr lang="en-US" altLang="en-US" sz="1500" u="sng" dirty="0">
                  <a:solidFill>
                    <a:srgbClr val="000000"/>
                  </a:solidFill>
                  <a:ea typeface="ＭＳ Ｐゴシック" pitchFamily="50" charset="-128"/>
                </a:rPr>
                <a:t>Node #1</a:t>
              </a:r>
            </a:p>
          </p:txBody>
        </p:sp>
        <p:sp>
          <p:nvSpPr>
            <p:cNvPr id="43047" name="Text Box 33"/>
            <p:cNvSpPr txBox="1">
              <a:spLocks noChangeArrowheads="1"/>
            </p:cNvSpPr>
            <p:nvPr/>
          </p:nvSpPr>
          <p:spPr bwMode="auto">
            <a:xfrm>
              <a:off x="10476102" y="5207521"/>
              <a:ext cx="97422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r>
                <a:rPr lang="en-US" altLang="en-US" sz="1500" u="sng" dirty="0">
                  <a:solidFill>
                    <a:srgbClr val="000000"/>
                  </a:solidFill>
                  <a:ea typeface="ＭＳ Ｐゴシック" pitchFamily="50" charset="-128"/>
                </a:rPr>
                <a:t>Node #2</a:t>
              </a:r>
            </a:p>
          </p:txBody>
        </p:sp>
        <p:pic>
          <p:nvPicPr>
            <p:cNvPr id="43013" name="Picture 8"/>
            <p:cNvPicPr>
              <a:picLocks noChangeAspect="1" noChangeArrowheads="1"/>
            </p:cNvPicPr>
            <p:nvPr/>
          </p:nvPicPr>
          <p:blipFill>
            <a:blip r:embed="rId6">
              <a:extLst>
                <a:ext uri="{28A0092B-C50C-407E-A947-70E740481C1C}">
                  <a14:useLocalDpi xmlns:a14="http://schemas.microsoft.com/office/drawing/2010/main" val="0"/>
                </a:ext>
              </a:extLst>
            </a:blip>
            <a:srcRect l="3207" t="25415" r="3207" b="12708"/>
            <a:stretch>
              <a:fillRect/>
            </a:stretch>
          </p:blipFill>
          <p:spPr bwMode="auto">
            <a:xfrm>
              <a:off x="5801602" y="5597427"/>
              <a:ext cx="6134811" cy="614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1"/>
            <p:cNvSpPr txBox="1">
              <a:spLocks noChangeArrowheads="1"/>
            </p:cNvSpPr>
            <p:nvPr/>
          </p:nvSpPr>
          <p:spPr bwMode="auto">
            <a:xfrm>
              <a:off x="10109123" y="3816489"/>
              <a:ext cx="147437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algn="ctr" defTabSz="1217923">
                <a:lnSpc>
                  <a:spcPct val="90000"/>
                </a:lnSpc>
              </a:pPr>
              <a:r>
                <a:rPr lang="en-US" altLang="en-US" sz="1200" dirty="0">
                  <a:solidFill>
                    <a:srgbClr val="000000"/>
                  </a:solidFill>
                  <a:ea typeface="ＭＳ Ｐゴシック" pitchFamily="50" charset="-128"/>
                </a:rPr>
                <a:t>LEDs</a:t>
              </a:r>
            </a:p>
            <a:p>
              <a:pPr algn="ctr" defTabSz="1217923">
                <a:lnSpc>
                  <a:spcPct val="90000"/>
                </a:lnSpc>
              </a:pPr>
              <a:r>
                <a:rPr lang="en-US" altLang="en-US" sz="1200" dirty="0">
                  <a:solidFill>
                    <a:srgbClr val="000000"/>
                  </a:solidFill>
                  <a:ea typeface="ＭＳ Ｐゴシック" pitchFamily="50" charset="-128"/>
                </a:rPr>
                <a:t>(</a:t>
              </a:r>
              <a:r>
                <a:rPr lang="en-US" altLang="en-US" sz="1200" dirty="0" err="1">
                  <a:solidFill>
                    <a:srgbClr val="000000"/>
                  </a:solidFill>
                  <a:ea typeface="ＭＳ Ｐゴシック" pitchFamily="50" charset="-128"/>
                </a:rPr>
                <a:t>Power,Location</a:t>
              </a:r>
              <a:r>
                <a:rPr lang="en-US" altLang="en-US" sz="1200" dirty="0">
                  <a:solidFill>
                    <a:srgbClr val="000000"/>
                  </a:solidFill>
                  <a:ea typeface="ＭＳ Ｐゴシック" pitchFamily="50" charset="-128"/>
                </a:rPr>
                <a:t>, </a:t>
              </a:r>
              <a:r>
                <a:rPr lang="en-US" altLang="en-US" sz="1200" dirty="0" err="1">
                  <a:solidFill>
                    <a:srgbClr val="000000"/>
                  </a:solidFill>
                  <a:ea typeface="ＭＳ Ｐゴシック" pitchFamily="50" charset="-128"/>
                </a:rPr>
                <a:t>Log,Error</a:t>
              </a:r>
              <a:r>
                <a:rPr lang="en-US" altLang="en-US" sz="1200" dirty="0">
                  <a:solidFill>
                    <a:srgbClr val="000000"/>
                  </a:solidFill>
                  <a:ea typeface="ＭＳ Ｐゴシック" pitchFamily="50" charset="-128"/>
                </a:rPr>
                <a:t>)</a:t>
              </a:r>
            </a:p>
          </p:txBody>
        </p:sp>
        <p:sp>
          <p:nvSpPr>
            <p:cNvPr id="43015" name="TextBox 1"/>
            <p:cNvSpPr txBox="1">
              <a:spLocks noChangeArrowheads="1"/>
            </p:cNvSpPr>
            <p:nvPr/>
          </p:nvSpPr>
          <p:spPr bwMode="auto">
            <a:xfrm>
              <a:off x="8072094" y="3681912"/>
              <a:ext cx="1274763"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algn="ctr" defTabSz="1217923">
                <a:lnSpc>
                  <a:spcPct val="90000"/>
                </a:lnSpc>
              </a:pPr>
              <a:r>
                <a:rPr lang="en-US" altLang="en-US" sz="1200" dirty="0">
                  <a:solidFill>
                    <a:srgbClr val="000000"/>
                  </a:solidFill>
                  <a:ea typeface="ＭＳ Ｐゴシック" pitchFamily="50" charset="-128"/>
                </a:rPr>
                <a:t>Dual-port ML2 (IB/Ethernet)</a:t>
              </a:r>
            </a:p>
          </p:txBody>
        </p:sp>
        <p:cxnSp>
          <p:nvCxnSpPr>
            <p:cNvPr id="43016" name="Straight Arrow Connector 40"/>
            <p:cNvCxnSpPr>
              <a:cxnSpLocks noChangeShapeType="1"/>
              <a:stCxn id="43021" idx="0"/>
            </p:cNvCxnSpPr>
            <p:nvPr/>
          </p:nvCxnSpPr>
          <p:spPr bwMode="auto">
            <a:xfrm flipV="1">
              <a:off x="9852435" y="3172620"/>
              <a:ext cx="256688" cy="131488"/>
            </a:xfrm>
            <a:prstGeom prst="straightConnector1">
              <a:avLst/>
            </a:prstGeom>
            <a:noFill/>
            <a:ln w="25400" algn="ctr">
              <a:solidFill>
                <a:schemeClr val="hlink"/>
              </a:solidFill>
              <a:round/>
              <a:headEnd/>
              <a:tailEnd type="arrow" w="med" len="med"/>
            </a:ln>
            <a:extLst>
              <a:ext uri="{909E8E84-426E-40DD-AFC4-6F175D3DCCD1}">
                <a14:hiddenFill xmlns:a14="http://schemas.microsoft.com/office/drawing/2010/main">
                  <a:noFill/>
                </a14:hiddenFill>
              </a:ext>
            </a:extLst>
          </p:spPr>
        </p:cxnSp>
        <p:cxnSp>
          <p:nvCxnSpPr>
            <p:cNvPr id="43017" name="Straight Arrow Connector 42"/>
            <p:cNvCxnSpPr>
              <a:cxnSpLocks noChangeShapeType="1"/>
              <a:stCxn id="43031" idx="0"/>
            </p:cNvCxnSpPr>
            <p:nvPr/>
          </p:nvCxnSpPr>
          <p:spPr bwMode="auto">
            <a:xfrm flipH="1" flipV="1">
              <a:off x="11168170" y="2815173"/>
              <a:ext cx="369818" cy="643990"/>
            </a:xfrm>
            <a:prstGeom prst="straightConnector1">
              <a:avLst/>
            </a:prstGeom>
            <a:noFill/>
            <a:ln w="25400" algn="ctr">
              <a:solidFill>
                <a:schemeClr val="hlink"/>
              </a:solidFill>
              <a:round/>
              <a:headEnd/>
              <a:tailEnd type="arrow" w="med" len="med"/>
            </a:ln>
            <a:extLst>
              <a:ext uri="{909E8E84-426E-40DD-AFC4-6F175D3DCCD1}">
                <a14:hiddenFill xmlns:a14="http://schemas.microsoft.com/office/drawing/2010/main">
                  <a:noFill/>
                </a14:hiddenFill>
              </a:ext>
            </a:extLst>
          </p:spPr>
        </p:cxnSp>
        <p:cxnSp>
          <p:nvCxnSpPr>
            <p:cNvPr id="43020" name="Straight Arrow Connector 42"/>
            <p:cNvCxnSpPr>
              <a:cxnSpLocks noChangeShapeType="1"/>
              <a:stCxn id="43014" idx="0"/>
            </p:cNvCxnSpPr>
            <p:nvPr/>
          </p:nvCxnSpPr>
          <p:spPr bwMode="auto">
            <a:xfrm flipH="1" flipV="1">
              <a:off x="10612448" y="3238369"/>
              <a:ext cx="233864" cy="578120"/>
            </a:xfrm>
            <a:prstGeom prst="straightConnector1">
              <a:avLst/>
            </a:prstGeom>
            <a:noFill/>
            <a:ln w="25400" algn="ctr">
              <a:solidFill>
                <a:schemeClr val="hlink"/>
              </a:solidFill>
              <a:round/>
              <a:headEnd/>
              <a:tailEnd type="arrow" w="med" len="med"/>
            </a:ln>
            <a:extLst>
              <a:ext uri="{909E8E84-426E-40DD-AFC4-6F175D3DCCD1}">
                <a14:hiddenFill xmlns:a14="http://schemas.microsoft.com/office/drawing/2010/main">
                  <a:noFill/>
                </a14:hiddenFill>
              </a:ext>
            </a:extLst>
          </p:spPr>
        </p:cxnSp>
        <p:sp>
          <p:nvSpPr>
            <p:cNvPr id="43021" name="TextBox 1"/>
            <p:cNvSpPr txBox="1">
              <a:spLocks noChangeArrowheads="1"/>
            </p:cNvSpPr>
            <p:nvPr/>
          </p:nvSpPr>
          <p:spPr bwMode="auto">
            <a:xfrm>
              <a:off x="9242835" y="3304108"/>
              <a:ext cx="1219200"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algn="ctr" defTabSz="1217923">
                <a:lnSpc>
                  <a:spcPct val="90000"/>
                </a:lnSpc>
              </a:pPr>
              <a:r>
                <a:rPr lang="en-US" altLang="en-US" sz="1200" dirty="0">
                  <a:solidFill>
                    <a:srgbClr val="000000"/>
                  </a:solidFill>
                  <a:ea typeface="ＭＳ Ｐゴシック" pitchFamily="50" charset="-128"/>
                </a:rPr>
                <a:t>1GbE/ Shared NIC</a:t>
              </a:r>
            </a:p>
          </p:txBody>
        </p:sp>
        <p:cxnSp>
          <p:nvCxnSpPr>
            <p:cNvPr id="43023" name="Straight Arrow Connector 42"/>
            <p:cNvCxnSpPr>
              <a:cxnSpLocks noChangeShapeType="1"/>
              <a:stCxn id="43014" idx="2"/>
            </p:cNvCxnSpPr>
            <p:nvPr/>
          </p:nvCxnSpPr>
          <p:spPr bwMode="auto">
            <a:xfrm flipH="1">
              <a:off x="10612456" y="4407420"/>
              <a:ext cx="233856" cy="647490"/>
            </a:xfrm>
            <a:prstGeom prst="straightConnector1">
              <a:avLst/>
            </a:prstGeom>
            <a:noFill/>
            <a:ln w="25400" algn="ctr">
              <a:solidFill>
                <a:schemeClr val="hlink"/>
              </a:solidFill>
              <a:round/>
              <a:headEnd/>
              <a:tailEnd type="arrow" w="med" len="med"/>
            </a:ln>
            <a:extLst>
              <a:ext uri="{909E8E84-426E-40DD-AFC4-6F175D3DCCD1}">
                <a14:hiddenFill xmlns:a14="http://schemas.microsoft.com/office/drawing/2010/main">
                  <a:noFill/>
                </a14:hiddenFill>
              </a:ext>
            </a:extLst>
          </p:spPr>
        </p:cxnSp>
        <p:cxnSp>
          <p:nvCxnSpPr>
            <p:cNvPr id="43024" name="Straight Arrow Connector 49"/>
            <p:cNvCxnSpPr>
              <a:cxnSpLocks noChangeShapeType="1"/>
              <a:stCxn id="43025" idx="2"/>
            </p:cNvCxnSpPr>
            <p:nvPr/>
          </p:nvCxnSpPr>
          <p:spPr bwMode="auto">
            <a:xfrm flipH="1">
              <a:off x="7807337" y="4591740"/>
              <a:ext cx="410083" cy="192588"/>
            </a:xfrm>
            <a:prstGeom prst="straightConnector1">
              <a:avLst/>
            </a:prstGeom>
            <a:noFill/>
            <a:ln w="25400" algn="ctr">
              <a:solidFill>
                <a:schemeClr val="hlink"/>
              </a:solidFill>
              <a:round/>
              <a:headEnd/>
              <a:tailEnd type="arrow" w="med" len="med"/>
            </a:ln>
            <a:extLst>
              <a:ext uri="{909E8E84-426E-40DD-AFC4-6F175D3DCCD1}">
                <a14:hiddenFill xmlns:a14="http://schemas.microsoft.com/office/drawing/2010/main">
                  <a:noFill/>
                </a14:hiddenFill>
              </a:ext>
            </a:extLst>
          </p:spPr>
        </p:cxnSp>
        <p:sp>
          <p:nvSpPr>
            <p:cNvPr id="43025" name="TextBox 1"/>
            <p:cNvSpPr txBox="1">
              <a:spLocks noChangeArrowheads="1"/>
            </p:cNvSpPr>
            <p:nvPr/>
          </p:nvSpPr>
          <p:spPr bwMode="auto">
            <a:xfrm>
              <a:off x="7517735" y="4167008"/>
              <a:ext cx="1399369" cy="42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algn="ctr" defTabSz="1217923">
                <a:lnSpc>
                  <a:spcPct val="90000"/>
                </a:lnSpc>
              </a:pPr>
              <a:r>
                <a:rPr lang="en-US" altLang="en-US" sz="1200" dirty="0">
                  <a:solidFill>
                    <a:srgbClr val="000000"/>
                  </a:solidFill>
                  <a:ea typeface="ＭＳ Ｐゴシック" pitchFamily="50" charset="-128"/>
                </a:rPr>
                <a:t>PCI slot for Add </a:t>
              </a:r>
              <a:r>
                <a:rPr lang="en-US" altLang="en-US" sz="1200" dirty="0" err="1">
                  <a:solidFill>
                    <a:srgbClr val="000000"/>
                  </a:solidFill>
                  <a:ea typeface="ＭＳ Ｐゴシック" pitchFamily="50" charset="-128"/>
                </a:rPr>
                <a:t>Infiniband</a:t>
              </a:r>
              <a:endParaRPr lang="en-US" altLang="en-US" sz="1200" dirty="0">
                <a:solidFill>
                  <a:srgbClr val="000000"/>
                </a:solidFill>
                <a:ea typeface="ＭＳ Ｐゴシック" pitchFamily="50" charset="-128"/>
              </a:endParaRPr>
            </a:p>
          </p:txBody>
        </p:sp>
        <p:sp>
          <p:nvSpPr>
            <p:cNvPr id="43027" name="Text Box 34"/>
            <p:cNvSpPr txBox="1">
              <a:spLocks noChangeArrowheads="1"/>
            </p:cNvSpPr>
            <p:nvPr/>
          </p:nvSpPr>
          <p:spPr bwMode="auto">
            <a:xfrm>
              <a:off x="8731273" y="2132000"/>
              <a:ext cx="256352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r>
                <a:rPr lang="en-US" altLang="en-US" sz="1900" dirty="0">
                  <a:solidFill>
                    <a:srgbClr val="6F7170"/>
                  </a:solidFill>
                  <a:ea typeface="ＭＳ Ｐゴシック" pitchFamily="50" charset="-128"/>
                </a:rPr>
                <a:t>Air cool Front Panel</a:t>
              </a:r>
              <a:r>
                <a:rPr lang="en-US" altLang="en-US" sz="1900" b="0" baseline="40000" dirty="0">
                  <a:solidFill>
                    <a:srgbClr val="6F7170"/>
                  </a:solidFill>
                  <a:ea typeface="ＭＳ Ｐゴシック" pitchFamily="50" charset="-128"/>
                </a:rPr>
                <a:t>*</a:t>
              </a:r>
            </a:p>
          </p:txBody>
        </p:sp>
        <p:sp>
          <p:nvSpPr>
            <p:cNvPr id="43028" name="Text Box 35"/>
            <p:cNvSpPr txBox="1">
              <a:spLocks noChangeArrowheads="1"/>
            </p:cNvSpPr>
            <p:nvPr/>
          </p:nvSpPr>
          <p:spPr bwMode="auto">
            <a:xfrm>
              <a:off x="5768294" y="6262504"/>
              <a:ext cx="1967590"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algn="ctr" defTabSz="1217923"/>
              <a:r>
                <a:rPr lang="en-US" altLang="en-US" sz="1900" dirty="0">
                  <a:solidFill>
                    <a:srgbClr val="6F7170"/>
                  </a:solidFill>
                  <a:ea typeface="ＭＳ Ｐゴシック" pitchFamily="50" charset="-128"/>
                </a:rPr>
                <a:t>WCT Rear View</a:t>
              </a:r>
            </a:p>
          </p:txBody>
        </p:sp>
        <p:sp>
          <p:nvSpPr>
            <p:cNvPr id="43029" name="TextBox 1"/>
            <p:cNvSpPr txBox="1">
              <a:spLocks noChangeArrowheads="1"/>
            </p:cNvSpPr>
            <p:nvPr/>
          </p:nvSpPr>
          <p:spPr bwMode="auto">
            <a:xfrm>
              <a:off x="7807325" y="6447171"/>
              <a:ext cx="132080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lnSpc>
                  <a:spcPct val="90000"/>
                </a:lnSpc>
              </a:pPr>
              <a:r>
                <a:rPr lang="en-US" altLang="en-US" sz="1200" dirty="0">
                  <a:solidFill>
                    <a:srgbClr val="000000"/>
                  </a:solidFill>
                  <a:ea typeface="ＭＳ Ｐゴシック" pitchFamily="50" charset="-128"/>
                </a:rPr>
                <a:t>Water Outlet</a:t>
              </a:r>
              <a:endParaRPr lang="en-US" altLang="en-US" sz="1100" dirty="0">
                <a:solidFill>
                  <a:srgbClr val="000000"/>
                </a:solidFill>
                <a:ea typeface="ＭＳ Ｐゴシック" pitchFamily="50" charset="-128"/>
              </a:endParaRPr>
            </a:p>
          </p:txBody>
        </p:sp>
        <p:sp>
          <p:nvSpPr>
            <p:cNvPr id="43030" name="TextBox 1"/>
            <p:cNvSpPr txBox="1">
              <a:spLocks noChangeArrowheads="1"/>
            </p:cNvSpPr>
            <p:nvPr/>
          </p:nvSpPr>
          <p:spPr bwMode="auto">
            <a:xfrm>
              <a:off x="9882187" y="6457951"/>
              <a:ext cx="1320800"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lnSpc>
                  <a:spcPct val="90000"/>
                </a:lnSpc>
              </a:pPr>
              <a:r>
                <a:rPr lang="en-US" altLang="en-US" sz="1200" dirty="0">
                  <a:solidFill>
                    <a:srgbClr val="000000"/>
                  </a:solidFill>
                  <a:ea typeface="ＭＳ Ｐゴシック" pitchFamily="50" charset="-128"/>
                </a:rPr>
                <a:t>Water Inlet</a:t>
              </a:r>
              <a:endParaRPr lang="en-US" altLang="en-US" sz="1100" dirty="0">
                <a:solidFill>
                  <a:srgbClr val="000000"/>
                </a:solidFill>
                <a:ea typeface="ＭＳ Ｐゴシック" pitchFamily="50" charset="-128"/>
              </a:endParaRPr>
            </a:p>
          </p:txBody>
        </p:sp>
        <p:sp>
          <p:nvSpPr>
            <p:cNvPr id="43031" name="TextBox 1"/>
            <p:cNvSpPr txBox="1">
              <a:spLocks noChangeArrowheads="1"/>
            </p:cNvSpPr>
            <p:nvPr/>
          </p:nvSpPr>
          <p:spPr bwMode="auto">
            <a:xfrm>
              <a:off x="10887150" y="3459163"/>
              <a:ext cx="1301675"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algn="ctr" defTabSz="1217923">
                <a:lnSpc>
                  <a:spcPct val="90000"/>
                </a:lnSpc>
              </a:pPr>
              <a:r>
                <a:rPr lang="en-US" altLang="en-US" sz="1200" dirty="0">
                  <a:solidFill>
                    <a:srgbClr val="000000"/>
                  </a:solidFill>
                  <a:ea typeface="ＭＳ Ｐゴシック" pitchFamily="50" charset="-128"/>
                </a:rPr>
                <a:t>Storage/PCI</a:t>
              </a:r>
              <a:endParaRPr lang="en-US" altLang="en-US" sz="1200" i="1" dirty="0">
                <a:solidFill>
                  <a:srgbClr val="000000"/>
                </a:solidFill>
                <a:ea typeface="ＭＳ Ｐゴシック" pitchFamily="50" charset="-128"/>
              </a:endParaRPr>
            </a:p>
          </p:txBody>
        </p:sp>
        <p:cxnSp>
          <p:nvCxnSpPr>
            <p:cNvPr id="43032" name="Straight Arrow Connector 49"/>
            <p:cNvCxnSpPr>
              <a:cxnSpLocks noChangeShapeType="1"/>
              <a:stCxn id="43021" idx="2"/>
            </p:cNvCxnSpPr>
            <p:nvPr/>
          </p:nvCxnSpPr>
          <p:spPr bwMode="auto">
            <a:xfrm>
              <a:off x="9852435" y="3728840"/>
              <a:ext cx="360711" cy="1359614"/>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43035" name="TextBox 17"/>
            <p:cNvSpPr txBox="1">
              <a:spLocks noChangeArrowheads="1"/>
            </p:cNvSpPr>
            <p:nvPr/>
          </p:nvSpPr>
          <p:spPr bwMode="auto">
            <a:xfrm>
              <a:off x="5944825" y="6643688"/>
              <a:ext cx="35798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69863" indent="-169863" defTabSz="457200">
                <a:tabLst>
                  <a:tab pos="909638" algn="l"/>
                  <a:tab pos="1824038" algn="l"/>
                  <a:tab pos="2738438" algn="l"/>
                  <a:tab pos="3652838" algn="l"/>
                  <a:tab pos="4567238" algn="l"/>
                  <a:tab pos="5481638" algn="l"/>
                  <a:tab pos="6396038" algn="l"/>
                  <a:tab pos="7310438" algn="l"/>
                  <a:tab pos="8224838" algn="l"/>
                  <a:tab pos="9139238" algn="l"/>
                  <a:tab pos="10053638" algn="l"/>
                </a:tabLst>
                <a:defRPr sz="2600" b="1">
                  <a:solidFill>
                    <a:schemeClr val="tx1"/>
                  </a:solidFill>
                  <a:latin typeface="Arial" pitchFamily="34" charset="0"/>
                  <a:cs typeface="Arial" pitchFamily="34" charset="0"/>
                </a:defRPr>
              </a:lvl1pPr>
              <a:lvl2pPr marL="742950" indent="-285750" defTabSz="457200">
                <a:tabLst>
                  <a:tab pos="909638" algn="l"/>
                  <a:tab pos="1824038" algn="l"/>
                  <a:tab pos="2738438" algn="l"/>
                  <a:tab pos="3652838" algn="l"/>
                  <a:tab pos="4567238" algn="l"/>
                  <a:tab pos="5481638" algn="l"/>
                  <a:tab pos="6396038" algn="l"/>
                  <a:tab pos="7310438" algn="l"/>
                  <a:tab pos="8224838" algn="l"/>
                  <a:tab pos="9139238" algn="l"/>
                  <a:tab pos="10053638" algn="l"/>
                </a:tabLst>
                <a:defRPr sz="2600" b="1">
                  <a:solidFill>
                    <a:schemeClr val="tx1"/>
                  </a:solidFill>
                  <a:latin typeface="Arial" pitchFamily="34" charset="0"/>
                  <a:cs typeface="Arial" pitchFamily="34" charset="0"/>
                </a:defRPr>
              </a:lvl2pPr>
              <a:lvl3pPr marL="1143000" indent="-228600" defTabSz="457200">
                <a:tabLst>
                  <a:tab pos="909638" algn="l"/>
                  <a:tab pos="1824038" algn="l"/>
                  <a:tab pos="2738438" algn="l"/>
                  <a:tab pos="3652838" algn="l"/>
                  <a:tab pos="4567238" algn="l"/>
                  <a:tab pos="5481638" algn="l"/>
                  <a:tab pos="6396038" algn="l"/>
                  <a:tab pos="7310438" algn="l"/>
                  <a:tab pos="8224838" algn="l"/>
                  <a:tab pos="9139238" algn="l"/>
                  <a:tab pos="10053638" algn="l"/>
                </a:tabLst>
                <a:defRPr sz="2600" b="1">
                  <a:solidFill>
                    <a:schemeClr val="tx1"/>
                  </a:solidFill>
                  <a:latin typeface="Arial" pitchFamily="34" charset="0"/>
                  <a:cs typeface="Arial" pitchFamily="34" charset="0"/>
                </a:defRPr>
              </a:lvl3pPr>
              <a:lvl4pPr marL="1600200" indent="-228600" defTabSz="457200">
                <a:tabLst>
                  <a:tab pos="909638" algn="l"/>
                  <a:tab pos="1824038" algn="l"/>
                  <a:tab pos="2738438" algn="l"/>
                  <a:tab pos="3652838" algn="l"/>
                  <a:tab pos="4567238" algn="l"/>
                  <a:tab pos="5481638" algn="l"/>
                  <a:tab pos="6396038" algn="l"/>
                  <a:tab pos="7310438" algn="l"/>
                  <a:tab pos="8224838" algn="l"/>
                  <a:tab pos="9139238" algn="l"/>
                  <a:tab pos="10053638" algn="l"/>
                </a:tabLst>
                <a:defRPr sz="2600" b="1">
                  <a:solidFill>
                    <a:schemeClr val="tx1"/>
                  </a:solidFill>
                  <a:latin typeface="Arial" pitchFamily="34" charset="0"/>
                  <a:cs typeface="Arial" pitchFamily="34" charset="0"/>
                </a:defRPr>
              </a:lvl4pPr>
              <a:lvl5pPr marL="2057400" indent="-228600" defTabSz="457200">
                <a:tabLst>
                  <a:tab pos="909638" algn="l"/>
                  <a:tab pos="1824038" algn="l"/>
                  <a:tab pos="2738438" algn="l"/>
                  <a:tab pos="3652838" algn="l"/>
                  <a:tab pos="4567238" algn="l"/>
                  <a:tab pos="5481638" algn="l"/>
                  <a:tab pos="6396038" algn="l"/>
                  <a:tab pos="7310438" algn="l"/>
                  <a:tab pos="8224838" algn="l"/>
                  <a:tab pos="9139238" algn="l"/>
                  <a:tab pos="10053638" algn="l"/>
                </a:tabLst>
                <a:defRPr sz="2600" b="1">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tabLst>
                  <a:tab pos="909638" algn="l"/>
                  <a:tab pos="1824038" algn="l"/>
                  <a:tab pos="2738438" algn="l"/>
                  <a:tab pos="3652838" algn="l"/>
                  <a:tab pos="4567238" algn="l"/>
                  <a:tab pos="5481638" algn="l"/>
                  <a:tab pos="6396038" algn="l"/>
                  <a:tab pos="7310438" algn="l"/>
                  <a:tab pos="8224838" algn="l"/>
                  <a:tab pos="9139238" algn="l"/>
                  <a:tab pos="10053638" algn="l"/>
                </a:tabLst>
                <a:defRPr sz="2600" b="1">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tabLst>
                  <a:tab pos="909638" algn="l"/>
                  <a:tab pos="1824038" algn="l"/>
                  <a:tab pos="2738438" algn="l"/>
                  <a:tab pos="3652838" algn="l"/>
                  <a:tab pos="4567238" algn="l"/>
                  <a:tab pos="5481638" algn="l"/>
                  <a:tab pos="6396038" algn="l"/>
                  <a:tab pos="7310438" algn="l"/>
                  <a:tab pos="8224838" algn="l"/>
                  <a:tab pos="9139238" algn="l"/>
                  <a:tab pos="10053638" algn="l"/>
                </a:tabLst>
                <a:defRPr sz="2600" b="1">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tabLst>
                  <a:tab pos="909638" algn="l"/>
                  <a:tab pos="1824038" algn="l"/>
                  <a:tab pos="2738438" algn="l"/>
                  <a:tab pos="3652838" algn="l"/>
                  <a:tab pos="4567238" algn="l"/>
                  <a:tab pos="5481638" algn="l"/>
                  <a:tab pos="6396038" algn="l"/>
                  <a:tab pos="7310438" algn="l"/>
                  <a:tab pos="8224838" algn="l"/>
                  <a:tab pos="9139238" algn="l"/>
                  <a:tab pos="10053638" algn="l"/>
                </a:tabLst>
                <a:defRPr sz="2600" b="1">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tabLst>
                  <a:tab pos="909638" algn="l"/>
                  <a:tab pos="1824038" algn="l"/>
                  <a:tab pos="2738438" algn="l"/>
                  <a:tab pos="3652838" algn="l"/>
                  <a:tab pos="4567238" algn="l"/>
                  <a:tab pos="5481638" algn="l"/>
                  <a:tab pos="6396038" algn="l"/>
                  <a:tab pos="7310438" algn="l"/>
                  <a:tab pos="8224838" algn="l"/>
                  <a:tab pos="9139238" algn="l"/>
                  <a:tab pos="10053638" algn="l"/>
                </a:tabLst>
                <a:defRPr sz="2600" b="1">
                  <a:solidFill>
                    <a:schemeClr val="tx1"/>
                  </a:solidFill>
                  <a:latin typeface="Arial" pitchFamily="34" charset="0"/>
                  <a:cs typeface="Arial" pitchFamily="34" charset="0"/>
                </a:defRPr>
              </a:lvl9pPr>
            </a:lstStyle>
            <a:p>
              <a:pPr>
                <a:spcBef>
                  <a:spcPts val="251"/>
                </a:spcBef>
              </a:pPr>
              <a:r>
                <a:rPr lang="en-US" altLang="en-US" sz="800" b="0" dirty="0">
                  <a:solidFill>
                    <a:srgbClr val="000000"/>
                  </a:solidFill>
                  <a:ea typeface="ＭＳ Ｐゴシック" pitchFamily="50" charset="-128"/>
                </a:rPr>
                <a:t>* Configuration dependent.  Configuration includes Ml2 and  PCI adapters.</a:t>
              </a:r>
            </a:p>
          </p:txBody>
        </p:sp>
        <p:cxnSp>
          <p:nvCxnSpPr>
            <p:cNvPr id="43037" name="Straight Arrow Connector 49"/>
            <p:cNvCxnSpPr>
              <a:cxnSpLocks noChangeShapeType="1"/>
            </p:cNvCxnSpPr>
            <p:nvPr/>
          </p:nvCxnSpPr>
          <p:spPr bwMode="auto">
            <a:xfrm flipV="1">
              <a:off x="10612438" y="6045958"/>
              <a:ext cx="701556" cy="385005"/>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43038" name="Straight Arrow Connector 49"/>
            <p:cNvCxnSpPr>
              <a:cxnSpLocks noChangeShapeType="1"/>
            </p:cNvCxnSpPr>
            <p:nvPr/>
          </p:nvCxnSpPr>
          <p:spPr bwMode="auto">
            <a:xfrm flipH="1" flipV="1">
              <a:off x="8247869" y="6103144"/>
              <a:ext cx="155574" cy="354806"/>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51" name="Text Box 34"/>
            <p:cNvSpPr txBox="1">
              <a:spLocks noChangeArrowheads="1"/>
            </p:cNvSpPr>
            <p:nvPr/>
          </p:nvSpPr>
          <p:spPr bwMode="auto">
            <a:xfrm>
              <a:off x="5614602" y="4093296"/>
              <a:ext cx="2210862"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r>
                <a:rPr lang="en-US" altLang="en-US" sz="1900" dirty="0">
                  <a:solidFill>
                    <a:srgbClr val="6F7170"/>
                  </a:solidFill>
                  <a:ea typeface="ＭＳ Ｐゴシック" pitchFamily="50" charset="-128"/>
                </a:rPr>
                <a:t>WCT Front Panel</a:t>
              </a:r>
              <a:r>
                <a:rPr lang="en-US" altLang="en-US" sz="1900" b="0" baseline="40000" dirty="0">
                  <a:solidFill>
                    <a:srgbClr val="6F7170"/>
                  </a:solidFill>
                  <a:ea typeface="ＭＳ Ｐゴシック" pitchFamily="50" charset="-128"/>
                </a:rPr>
                <a:t>*</a:t>
              </a:r>
            </a:p>
          </p:txBody>
        </p:sp>
        <p:pic>
          <p:nvPicPr>
            <p:cNvPr id="52" name="Picture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7483" y="2634650"/>
              <a:ext cx="700519" cy="36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036" name="Straight Arrow Connector 32"/>
            <p:cNvCxnSpPr>
              <a:cxnSpLocks noChangeShapeType="1"/>
              <a:stCxn id="43015" idx="0"/>
              <a:endCxn id="52" idx="2"/>
            </p:cNvCxnSpPr>
            <p:nvPr/>
          </p:nvCxnSpPr>
          <p:spPr bwMode="auto">
            <a:xfrm flipV="1">
              <a:off x="8709476" y="2995612"/>
              <a:ext cx="608268" cy="686300"/>
            </a:xfrm>
            <a:prstGeom prst="straightConnector1">
              <a:avLst/>
            </a:prstGeom>
            <a:noFill/>
            <a:ln w="25400" algn="ctr">
              <a:solidFill>
                <a:schemeClr val="hlink"/>
              </a:solidFill>
              <a:round/>
              <a:headEnd/>
              <a:tailEnd type="arrow" w="med" len="med"/>
            </a:ln>
            <a:extLst>
              <a:ext uri="{909E8E84-426E-40DD-AFC4-6F175D3DCCD1}">
                <a14:hiddenFill xmlns:a14="http://schemas.microsoft.com/office/drawing/2010/main">
                  <a:noFill/>
                </a14:hiddenFill>
              </a:ext>
            </a:extLst>
          </p:spPr>
        </p:cxnSp>
        <p:cxnSp>
          <p:nvCxnSpPr>
            <p:cNvPr id="54" name="Straight Arrow Connector 32"/>
            <p:cNvCxnSpPr>
              <a:cxnSpLocks noChangeShapeType="1"/>
              <a:stCxn id="43015" idx="2"/>
              <a:endCxn id="43051" idx="0"/>
            </p:cNvCxnSpPr>
            <p:nvPr/>
          </p:nvCxnSpPr>
          <p:spPr bwMode="auto">
            <a:xfrm>
              <a:off x="8709476" y="4106644"/>
              <a:ext cx="701553" cy="497200"/>
            </a:xfrm>
            <a:prstGeom prst="straightConnector1">
              <a:avLst/>
            </a:prstGeom>
            <a:noFill/>
            <a:ln w="25400" algn="ctr">
              <a:solidFill>
                <a:schemeClr val="hlink"/>
              </a:solidFill>
              <a:round/>
              <a:headEnd/>
              <a:tailEnd type="arrow" w="med" len="med"/>
            </a:ln>
            <a:extLst>
              <a:ext uri="{909E8E84-426E-40DD-AFC4-6F175D3DCCD1}">
                <a14:hiddenFill xmlns:a14="http://schemas.microsoft.com/office/drawing/2010/main">
                  <a:noFill/>
                </a14:hiddenFill>
              </a:ext>
            </a:extLst>
          </p:spPr>
        </p:cxnSp>
      </p:grpSp>
      <p:sp>
        <p:nvSpPr>
          <p:cNvPr id="83" name="Text Box 4"/>
          <p:cNvSpPr txBox="1">
            <a:spLocks noChangeArrowheads="1"/>
          </p:cNvSpPr>
          <p:nvPr/>
        </p:nvSpPr>
        <p:spPr bwMode="auto">
          <a:xfrm>
            <a:off x="129938" y="3416467"/>
            <a:ext cx="5479429" cy="299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1" tIns="18285" rIns="91261" bIns="18285">
            <a:spAutoFit/>
          </a:bodyPr>
          <a:lstStyle>
            <a:lvl1pPr marL="285750" indent="-285750">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spcBef>
                <a:spcPct val="20000"/>
              </a:spcBef>
              <a:buFont typeface="Wingdings" pitchFamily="2" charset="2"/>
              <a:buChar char="§"/>
            </a:pPr>
            <a:r>
              <a:rPr lang="en-US" altLang="en-US" sz="1500" b="0" dirty="0">
                <a:solidFill>
                  <a:srgbClr val="000000"/>
                </a:solidFill>
                <a:ea typeface="PMingLiU" pitchFamily="18" charset="-120"/>
              </a:rPr>
              <a:t>2 compute nodes per full wide 1U tray – Grantley</a:t>
            </a:r>
          </a:p>
          <a:p>
            <a:pPr defTabSz="1217923">
              <a:spcBef>
                <a:spcPct val="20000"/>
              </a:spcBef>
              <a:buFont typeface="Wingdings" pitchFamily="2" charset="2"/>
              <a:buChar char="§"/>
            </a:pPr>
            <a:r>
              <a:rPr lang="en-US" altLang="en-US" sz="1500" b="0" dirty="0">
                <a:solidFill>
                  <a:srgbClr val="000000"/>
                </a:solidFill>
                <a:ea typeface="PMingLiU" pitchFamily="18" charset="-120"/>
              </a:rPr>
              <a:t>Water circulated through cooling tubes for component level cooling</a:t>
            </a:r>
          </a:p>
          <a:p>
            <a:pPr defTabSz="1217923">
              <a:spcBef>
                <a:spcPct val="20000"/>
              </a:spcBef>
              <a:buFont typeface="Wingdings" pitchFamily="2" charset="2"/>
              <a:buChar char="§"/>
            </a:pPr>
            <a:r>
              <a:rPr lang="en-US" altLang="en-US" sz="1500" b="0" dirty="0">
                <a:solidFill>
                  <a:srgbClr val="000000"/>
                </a:solidFill>
                <a:ea typeface="PMingLiU" pitchFamily="18" charset="-120"/>
              </a:rPr>
              <a:t>Dual socket Intel E5-2600 </a:t>
            </a:r>
            <a:r>
              <a:rPr lang="en-US" altLang="en-US" sz="1500" b="0" dirty="0" smtClean="0">
                <a:solidFill>
                  <a:srgbClr val="000000"/>
                </a:solidFill>
                <a:ea typeface="PMingLiU" pitchFamily="18" charset="-120"/>
              </a:rPr>
              <a:t>v4 </a:t>
            </a:r>
            <a:r>
              <a:rPr lang="en-US" altLang="en-US" sz="1500" b="0" dirty="0">
                <a:solidFill>
                  <a:srgbClr val="000000"/>
                </a:solidFill>
                <a:ea typeface="PMingLiU" pitchFamily="18" charset="-120"/>
              </a:rPr>
              <a:t>processors</a:t>
            </a:r>
          </a:p>
          <a:p>
            <a:pPr defTabSz="1217923">
              <a:spcBef>
                <a:spcPct val="20000"/>
              </a:spcBef>
              <a:buFont typeface="Wingdings" pitchFamily="2" charset="2"/>
              <a:buChar char="§"/>
            </a:pPr>
            <a:r>
              <a:rPr lang="en-US" altLang="en-US" sz="1500" b="0" dirty="0">
                <a:solidFill>
                  <a:srgbClr val="000000"/>
                </a:solidFill>
                <a:ea typeface="PMingLiU" pitchFamily="18" charset="-120"/>
              </a:rPr>
              <a:t>16x DIMM slots DDR4</a:t>
            </a:r>
          </a:p>
          <a:p>
            <a:pPr defTabSz="1217923">
              <a:spcBef>
                <a:spcPct val="20000"/>
              </a:spcBef>
              <a:buFont typeface="Wingdings" pitchFamily="2" charset="2"/>
              <a:buChar char="§"/>
            </a:pPr>
            <a:r>
              <a:rPr lang="en-GB" altLang="zh-TW" sz="1500" b="0" dirty="0">
                <a:solidFill>
                  <a:srgbClr val="000000"/>
                </a:solidFill>
                <a:ea typeface="ＭＳ Ｐゴシック" pitchFamily="50" charset="-128"/>
              </a:rPr>
              <a:t>Infiniband support: </a:t>
            </a:r>
          </a:p>
          <a:p>
            <a:pPr lvl="1" defTabSz="1217923">
              <a:spcBef>
                <a:spcPct val="20000"/>
              </a:spcBef>
              <a:buFont typeface="Wingdings" pitchFamily="2" charset="2"/>
              <a:buChar char="§"/>
            </a:pPr>
            <a:r>
              <a:rPr lang="en-GB" altLang="zh-TW" sz="1500" b="0" dirty="0">
                <a:solidFill>
                  <a:srgbClr val="000000"/>
                </a:solidFill>
                <a:ea typeface="ＭＳ Ｐゴシック" pitchFamily="50" charset="-128"/>
              </a:rPr>
              <a:t>FDR: ConnectX-3 (ML2)</a:t>
            </a:r>
          </a:p>
          <a:p>
            <a:pPr lvl="1" defTabSz="1217923">
              <a:spcBef>
                <a:spcPct val="20000"/>
              </a:spcBef>
              <a:buFont typeface="Wingdings" pitchFamily="2" charset="2"/>
              <a:buChar char="§"/>
            </a:pPr>
            <a:r>
              <a:rPr lang="en-GB" altLang="zh-TW" sz="1500" b="0" dirty="0">
                <a:solidFill>
                  <a:srgbClr val="000000"/>
                </a:solidFill>
                <a:ea typeface="ＭＳ Ｐゴシック" pitchFamily="50" charset="-128"/>
              </a:rPr>
              <a:t>FDR: Connect-IB (</a:t>
            </a:r>
            <a:r>
              <a:rPr lang="en-GB" altLang="zh-TW" sz="1500" b="0" dirty="0" err="1">
                <a:solidFill>
                  <a:srgbClr val="000000"/>
                </a:solidFill>
                <a:ea typeface="ＭＳ Ｐゴシック" pitchFamily="50" charset="-128"/>
              </a:rPr>
              <a:t>PCIe</a:t>
            </a:r>
            <a:r>
              <a:rPr lang="en-GB" altLang="zh-TW" sz="1500" b="0" dirty="0">
                <a:solidFill>
                  <a:srgbClr val="000000"/>
                </a:solidFill>
                <a:ea typeface="ＭＳ Ｐゴシック" pitchFamily="50" charset="-128"/>
              </a:rPr>
              <a:t>)</a:t>
            </a:r>
          </a:p>
          <a:p>
            <a:pPr lvl="1" defTabSz="1217923">
              <a:spcBef>
                <a:spcPct val="20000"/>
              </a:spcBef>
              <a:buFont typeface="Wingdings" pitchFamily="2" charset="2"/>
              <a:buChar char="§"/>
            </a:pPr>
            <a:r>
              <a:rPr lang="en-GB" altLang="zh-TW" sz="1500" b="0" dirty="0">
                <a:solidFill>
                  <a:srgbClr val="000000"/>
                </a:solidFill>
                <a:ea typeface="ＭＳ Ｐゴシック" pitchFamily="50" charset="-128"/>
              </a:rPr>
              <a:t>EDR: PCIe</a:t>
            </a:r>
          </a:p>
          <a:p>
            <a:pPr lvl="1" defTabSz="1217923">
              <a:spcBef>
                <a:spcPct val="20000"/>
              </a:spcBef>
              <a:buFont typeface="Wingdings" pitchFamily="2" charset="2"/>
              <a:buChar char="§"/>
            </a:pPr>
            <a:r>
              <a:rPr lang="en-GB" altLang="zh-TW" sz="1500" b="0" dirty="0">
                <a:solidFill>
                  <a:srgbClr val="000000"/>
                </a:solidFill>
                <a:ea typeface="ＭＳ Ｐゴシック" pitchFamily="50" charset="-128"/>
              </a:rPr>
              <a:t>Omnipath </a:t>
            </a:r>
          </a:p>
          <a:p>
            <a:pPr defTabSz="1217923">
              <a:spcBef>
                <a:spcPct val="20000"/>
              </a:spcBef>
              <a:buFont typeface="Wingdings" pitchFamily="2" charset="2"/>
              <a:buChar char="§"/>
            </a:pPr>
            <a:r>
              <a:rPr lang="en-GB" altLang="zh-TW" sz="1500" b="0" dirty="0" err="1">
                <a:solidFill>
                  <a:srgbClr val="000000"/>
                </a:solidFill>
                <a:ea typeface="ＭＳ Ｐゴシック" pitchFamily="50" charset="-128"/>
              </a:rPr>
              <a:t>Onboard</a:t>
            </a:r>
            <a:r>
              <a:rPr lang="en-GB" altLang="zh-TW" sz="1500" b="0" dirty="0">
                <a:solidFill>
                  <a:srgbClr val="000000"/>
                </a:solidFill>
                <a:ea typeface="ＭＳ Ｐゴシック" pitchFamily="50" charset="-128"/>
              </a:rPr>
              <a:t> </a:t>
            </a:r>
            <a:r>
              <a:rPr lang="en-GB" altLang="zh-TW" sz="1500" b="0" dirty="0" err="1">
                <a:solidFill>
                  <a:srgbClr val="000000"/>
                </a:solidFill>
                <a:ea typeface="ＭＳ Ｐゴシック" pitchFamily="50" charset="-128"/>
              </a:rPr>
              <a:t>GbE</a:t>
            </a:r>
            <a:r>
              <a:rPr lang="en-GB" altLang="zh-TW" sz="1500" b="0" dirty="0">
                <a:solidFill>
                  <a:srgbClr val="000000"/>
                </a:solidFill>
                <a:ea typeface="ＭＳ Ｐゴシック" pitchFamily="50" charset="-128"/>
              </a:rPr>
              <a:t> NICs</a:t>
            </a:r>
            <a:endParaRPr lang="en-US" altLang="en-US" sz="1600" b="0" dirty="0">
              <a:solidFill>
                <a:srgbClr val="000000"/>
              </a:solidFill>
              <a:ea typeface="PMingLiU" pitchFamily="18" charset="-120"/>
            </a:endParaRPr>
          </a:p>
        </p:txBody>
      </p:sp>
      <p:pic>
        <p:nvPicPr>
          <p:cNvPr id="84" name="Picture 6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192" y="1409175"/>
            <a:ext cx="3930649" cy="183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67" descr="nx360M5WCTCOINT"/>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0770" y="1294311"/>
            <a:ext cx="3554413" cy="219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 name="Rectangle 38"/>
          <p:cNvSpPr>
            <a:spLocks noChangeArrowheads="1"/>
          </p:cNvSpPr>
          <p:nvPr/>
        </p:nvSpPr>
        <p:spPr bwMode="auto">
          <a:xfrm>
            <a:off x="921505" y="1039852"/>
            <a:ext cx="2542676" cy="384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52" tIns="45677" rIns="91352" bIns="45677">
            <a:spAutoFit/>
          </a:bodyPr>
          <a:lstStyle/>
          <a:p>
            <a:pPr defTabSz="1217923"/>
            <a:r>
              <a:rPr lang="en-US" altLang="en-US" sz="1900" b="1" dirty="0">
                <a:solidFill>
                  <a:srgbClr val="6F7170"/>
                </a:solidFill>
                <a:ea typeface="ＭＳ Ｐゴシック" pitchFamily="50" charset="-128"/>
                <a:cs typeface="Arial" pitchFamily="34" charset="0"/>
              </a:rPr>
              <a:t>WCT Compute Node</a:t>
            </a:r>
          </a:p>
        </p:txBody>
      </p:sp>
    </p:spTree>
    <p:extLst>
      <p:ext uri="{BB962C8B-B14F-4D97-AF65-F5344CB8AC3E}">
        <p14:creationId xmlns:p14="http://schemas.microsoft.com/office/powerpoint/2010/main" val="2095759929"/>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31"/>
          <p:cNvSpPr>
            <a:spLocks noEditPoints="1"/>
          </p:cNvSpPr>
          <p:nvPr/>
        </p:nvSpPr>
        <p:spPr bwMode="auto">
          <a:xfrm flipH="1">
            <a:off x="588962" y="1735139"/>
            <a:ext cx="139700" cy="419100"/>
          </a:xfrm>
          <a:custGeom>
            <a:avLst/>
            <a:gdLst>
              <a:gd name="T0" fmla="*/ 0 w 808"/>
              <a:gd name="T1" fmla="*/ 0 h 3210"/>
              <a:gd name="T2" fmla="*/ 0 w 808"/>
              <a:gd name="T3" fmla="*/ 0 h 3210"/>
              <a:gd name="T4" fmla="*/ 0 w 808"/>
              <a:gd name="T5" fmla="*/ 0 h 3210"/>
              <a:gd name="T6" fmla="*/ 0 w 808"/>
              <a:gd name="T7" fmla="*/ 0 h 3210"/>
              <a:gd name="T8" fmla="*/ 0 w 808"/>
              <a:gd name="T9" fmla="*/ 0 h 3210"/>
              <a:gd name="T10" fmla="*/ 0 w 808"/>
              <a:gd name="T11" fmla="*/ 0 h 3210"/>
              <a:gd name="T12" fmla="*/ 0 w 808"/>
              <a:gd name="T13" fmla="*/ 0 h 3210"/>
              <a:gd name="T14" fmla="*/ 0 w 808"/>
              <a:gd name="T15" fmla="*/ 0 h 3210"/>
              <a:gd name="T16" fmla="*/ 0 w 808"/>
              <a:gd name="T17" fmla="*/ 0 h 3210"/>
              <a:gd name="T18" fmla="*/ 0 w 808"/>
              <a:gd name="T19" fmla="*/ 0 h 3210"/>
              <a:gd name="T20" fmla="*/ 0 w 808"/>
              <a:gd name="T21" fmla="*/ 0 h 3210"/>
              <a:gd name="T22" fmla="*/ 0 w 808"/>
              <a:gd name="T23" fmla="*/ 0 h 3210"/>
              <a:gd name="T24" fmla="*/ 0 w 808"/>
              <a:gd name="T25" fmla="*/ 0 h 3210"/>
              <a:gd name="T26" fmla="*/ 0 w 808"/>
              <a:gd name="T27" fmla="*/ 0 h 3210"/>
              <a:gd name="T28" fmla="*/ 0 w 808"/>
              <a:gd name="T29" fmla="*/ 0 h 3210"/>
              <a:gd name="T30" fmla="*/ 0 w 808"/>
              <a:gd name="T31" fmla="*/ 0 h 3210"/>
              <a:gd name="T32" fmla="*/ 0 w 808"/>
              <a:gd name="T33" fmla="*/ 0 h 3210"/>
              <a:gd name="T34" fmla="*/ 0 w 808"/>
              <a:gd name="T35" fmla="*/ 0 h 3210"/>
              <a:gd name="T36" fmla="*/ 0 w 808"/>
              <a:gd name="T37" fmla="*/ 0 h 3210"/>
              <a:gd name="T38" fmla="*/ 0 w 808"/>
              <a:gd name="T39" fmla="*/ 0 h 3210"/>
              <a:gd name="T40" fmla="*/ 0 w 808"/>
              <a:gd name="T41" fmla="*/ 0 h 3210"/>
              <a:gd name="T42" fmla="*/ 0 w 808"/>
              <a:gd name="T43" fmla="*/ 0 h 3210"/>
              <a:gd name="T44" fmla="*/ 0 w 808"/>
              <a:gd name="T45" fmla="*/ 0 h 3210"/>
              <a:gd name="T46" fmla="*/ 0 w 808"/>
              <a:gd name="T47" fmla="*/ 0 h 3210"/>
              <a:gd name="T48" fmla="*/ 0 w 808"/>
              <a:gd name="T49" fmla="*/ 0 h 3210"/>
              <a:gd name="T50" fmla="*/ 0 w 808"/>
              <a:gd name="T51" fmla="*/ 0 h 3210"/>
              <a:gd name="T52" fmla="*/ 0 w 808"/>
              <a:gd name="T53" fmla="*/ 0 h 3210"/>
              <a:gd name="T54" fmla="*/ 0 w 808"/>
              <a:gd name="T55" fmla="*/ 0 h 3210"/>
              <a:gd name="T56" fmla="*/ 0 w 808"/>
              <a:gd name="T57" fmla="*/ 0 h 3210"/>
              <a:gd name="T58" fmla="*/ 0 w 808"/>
              <a:gd name="T59" fmla="*/ 0 h 3210"/>
              <a:gd name="T60" fmla="*/ 0 w 808"/>
              <a:gd name="T61" fmla="*/ 0 h 3210"/>
              <a:gd name="T62" fmla="*/ 0 w 808"/>
              <a:gd name="T63" fmla="*/ 0 h 3210"/>
              <a:gd name="T64" fmla="*/ 0 w 808"/>
              <a:gd name="T65" fmla="*/ 0 h 3210"/>
              <a:gd name="T66" fmla="*/ 0 w 808"/>
              <a:gd name="T67" fmla="*/ 0 h 3210"/>
              <a:gd name="T68" fmla="*/ 0 w 808"/>
              <a:gd name="T69" fmla="*/ 0 h 3210"/>
              <a:gd name="T70" fmla="*/ 0 w 808"/>
              <a:gd name="T71" fmla="*/ 0 h 3210"/>
              <a:gd name="T72" fmla="*/ 0 w 808"/>
              <a:gd name="T73" fmla="*/ 0 h 3210"/>
              <a:gd name="T74" fmla="*/ 0 w 808"/>
              <a:gd name="T75" fmla="*/ 0 h 3210"/>
              <a:gd name="T76" fmla="*/ 0 w 808"/>
              <a:gd name="T77" fmla="*/ 0 h 3210"/>
              <a:gd name="T78" fmla="*/ 0 w 808"/>
              <a:gd name="T79" fmla="*/ 0 h 3210"/>
              <a:gd name="T80" fmla="*/ 0 w 808"/>
              <a:gd name="T81" fmla="*/ 0 h 3210"/>
              <a:gd name="T82" fmla="*/ 0 w 808"/>
              <a:gd name="T83" fmla="*/ 0 h 3210"/>
              <a:gd name="T84" fmla="*/ 0 w 808"/>
              <a:gd name="T85" fmla="*/ 0 h 3210"/>
              <a:gd name="T86" fmla="*/ 0 w 808"/>
              <a:gd name="T87" fmla="*/ 0 h 3210"/>
              <a:gd name="T88" fmla="*/ 0 w 808"/>
              <a:gd name="T89" fmla="*/ 0 h 3210"/>
              <a:gd name="T90" fmla="*/ 0 w 808"/>
              <a:gd name="T91" fmla="*/ 0 h 3210"/>
              <a:gd name="T92" fmla="*/ 0 w 808"/>
              <a:gd name="T93" fmla="*/ 0 h 3210"/>
              <a:gd name="T94" fmla="*/ 0 w 808"/>
              <a:gd name="T95" fmla="*/ 0 h 3210"/>
              <a:gd name="T96" fmla="*/ 0 w 808"/>
              <a:gd name="T97" fmla="*/ 0 h 3210"/>
              <a:gd name="T98" fmla="*/ 0 w 808"/>
              <a:gd name="T99" fmla="*/ 0 h 3210"/>
              <a:gd name="T100" fmla="*/ 0 w 808"/>
              <a:gd name="T101" fmla="*/ 0 h 3210"/>
              <a:gd name="T102" fmla="*/ 0 w 808"/>
              <a:gd name="T103" fmla="*/ 0 h 3210"/>
              <a:gd name="T104" fmla="*/ 0 w 808"/>
              <a:gd name="T105" fmla="*/ 0 h 3210"/>
              <a:gd name="T106" fmla="*/ 0 w 808"/>
              <a:gd name="T107" fmla="*/ 0 h 3210"/>
              <a:gd name="T108" fmla="*/ 0 w 808"/>
              <a:gd name="T109" fmla="*/ 0 h 3210"/>
              <a:gd name="T110" fmla="*/ 0 w 808"/>
              <a:gd name="T111" fmla="*/ 0 h 3210"/>
              <a:gd name="T112" fmla="*/ 0 w 808"/>
              <a:gd name="T113" fmla="*/ 0 h 3210"/>
              <a:gd name="T114" fmla="*/ 0 w 808"/>
              <a:gd name="T115" fmla="*/ 0 h 3210"/>
              <a:gd name="T116" fmla="*/ 0 w 808"/>
              <a:gd name="T117" fmla="*/ 0 h 3210"/>
              <a:gd name="T118" fmla="*/ 0 w 808"/>
              <a:gd name="T119" fmla="*/ 0 h 3210"/>
              <a:gd name="T120" fmla="*/ 0 w 808"/>
              <a:gd name="T121" fmla="*/ 0 h 3210"/>
              <a:gd name="T122" fmla="*/ 0 w 808"/>
              <a:gd name="T123" fmla="*/ 0 h 3210"/>
              <a:gd name="T124" fmla="*/ 0 w 808"/>
              <a:gd name="T125" fmla="*/ 0 h 32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08"/>
              <a:gd name="T190" fmla="*/ 0 h 3210"/>
              <a:gd name="T191" fmla="*/ 808 w 808"/>
              <a:gd name="T192" fmla="*/ 3210 h 32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08" h="3210">
                <a:moveTo>
                  <a:pt x="542" y="378"/>
                </a:moveTo>
                <a:lnTo>
                  <a:pt x="542" y="378"/>
                </a:lnTo>
                <a:lnTo>
                  <a:pt x="546" y="374"/>
                </a:lnTo>
                <a:lnTo>
                  <a:pt x="554" y="372"/>
                </a:lnTo>
                <a:lnTo>
                  <a:pt x="560" y="374"/>
                </a:lnTo>
                <a:lnTo>
                  <a:pt x="562" y="376"/>
                </a:lnTo>
                <a:lnTo>
                  <a:pt x="554" y="378"/>
                </a:lnTo>
                <a:lnTo>
                  <a:pt x="548" y="378"/>
                </a:lnTo>
                <a:lnTo>
                  <a:pt x="542" y="380"/>
                </a:lnTo>
                <a:lnTo>
                  <a:pt x="542" y="378"/>
                </a:lnTo>
                <a:close/>
                <a:moveTo>
                  <a:pt x="330" y="398"/>
                </a:moveTo>
                <a:lnTo>
                  <a:pt x="330" y="398"/>
                </a:lnTo>
                <a:lnTo>
                  <a:pt x="348" y="354"/>
                </a:lnTo>
                <a:lnTo>
                  <a:pt x="350" y="358"/>
                </a:lnTo>
                <a:lnTo>
                  <a:pt x="344" y="376"/>
                </a:lnTo>
                <a:lnTo>
                  <a:pt x="342" y="384"/>
                </a:lnTo>
                <a:lnTo>
                  <a:pt x="342" y="392"/>
                </a:lnTo>
                <a:lnTo>
                  <a:pt x="342" y="398"/>
                </a:lnTo>
                <a:lnTo>
                  <a:pt x="340" y="404"/>
                </a:lnTo>
                <a:lnTo>
                  <a:pt x="332" y="422"/>
                </a:lnTo>
                <a:lnTo>
                  <a:pt x="330" y="416"/>
                </a:lnTo>
                <a:lnTo>
                  <a:pt x="328" y="410"/>
                </a:lnTo>
                <a:lnTo>
                  <a:pt x="328" y="404"/>
                </a:lnTo>
                <a:lnTo>
                  <a:pt x="330" y="398"/>
                </a:lnTo>
                <a:close/>
                <a:moveTo>
                  <a:pt x="430" y="2"/>
                </a:moveTo>
                <a:lnTo>
                  <a:pt x="430" y="2"/>
                </a:lnTo>
                <a:lnTo>
                  <a:pt x="422" y="0"/>
                </a:lnTo>
                <a:lnTo>
                  <a:pt x="414" y="0"/>
                </a:lnTo>
                <a:lnTo>
                  <a:pt x="404" y="4"/>
                </a:lnTo>
                <a:lnTo>
                  <a:pt x="386" y="12"/>
                </a:lnTo>
                <a:lnTo>
                  <a:pt x="378" y="16"/>
                </a:lnTo>
                <a:lnTo>
                  <a:pt x="374" y="18"/>
                </a:lnTo>
                <a:lnTo>
                  <a:pt x="362" y="24"/>
                </a:lnTo>
                <a:lnTo>
                  <a:pt x="356" y="30"/>
                </a:lnTo>
                <a:lnTo>
                  <a:pt x="350" y="38"/>
                </a:lnTo>
                <a:lnTo>
                  <a:pt x="346" y="48"/>
                </a:lnTo>
                <a:lnTo>
                  <a:pt x="340" y="60"/>
                </a:lnTo>
                <a:lnTo>
                  <a:pt x="334" y="68"/>
                </a:lnTo>
                <a:lnTo>
                  <a:pt x="328" y="76"/>
                </a:lnTo>
                <a:lnTo>
                  <a:pt x="320" y="84"/>
                </a:lnTo>
                <a:lnTo>
                  <a:pt x="316" y="94"/>
                </a:lnTo>
                <a:lnTo>
                  <a:pt x="308" y="112"/>
                </a:lnTo>
                <a:lnTo>
                  <a:pt x="298" y="138"/>
                </a:lnTo>
                <a:lnTo>
                  <a:pt x="292" y="160"/>
                </a:lnTo>
                <a:lnTo>
                  <a:pt x="290" y="180"/>
                </a:lnTo>
                <a:lnTo>
                  <a:pt x="290" y="194"/>
                </a:lnTo>
                <a:lnTo>
                  <a:pt x="292" y="206"/>
                </a:lnTo>
                <a:lnTo>
                  <a:pt x="296" y="216"/>
                </a:lnTo>
                <a:lnTo>
                  <a:pt x="300" y="224"/>
                </a:lnTo>
                <a:lnTo>
                  <a:pt x="306" y="230"/>
                </a:lnTo>
                <a:lnTo>
                  <a:pt x="308" y="256"/>
                </a:lnTo>
                <a:lnTo>
                  <a:pt x="308" y="270"/>
                </a:lnTo>
                <a:lnTo>
                  <a:pt x="312" y="280"/>
                </a:lnTo>
                <a:lnTo>
                  <a:pt x="316" y="290"/>
                </a:lnTo>
                <a:lnTo>
                  <a:pt x="320" y="294"/>
                </a:lnTo>
                <a:lnTo>
                  <a:pt x="322" y="306"/>
                </a:lnTo>
                <a:lnTo>
                  <a:pt x="320" y="312"/>
                </a:lnTo>
                <a:lnTo>
                  <a:pt x="318" y="316"/>
                </a:lnTo>
                <a:lnTo>
                  <a:pt x="312" y="322"/>
                </a:lnTo>
                <a:lnTo>
                  <a:pt x="306" y="322"/>
                </a:lnTo>
                <a:lnTo>
                  <a:pt x="304" y="324"/>
                </a:lnTo>
                <a:lnTo>
                  <a:pt x="306" y="326"/>
                </a:lnTo>
                <a:lnTo>
                  <a:pt x="312" y="326"/>
                </a:lnTo>
                <a:lnTo>
                  <a:pt x="320" y="324"/>
                </a:lnTo>
                <a:lnTo>
                  <a:pt x="328" y="318"/>
                </a:lnTo>
                <a:lnTo>
                  <a:pt x="336" y="328"/>
                </a:lnTo>
                <a:lnTo>
                  <a:pt x="340" y="342"/>
                </a:lnTo>
                <a:lnTo>
                  <a:pt x="332" y="366"/>
                </a:lnTo>
                <a:lnTo>
                  <a:pt x="328" y="378"/>
                </a:lnTo>
                <a:lnTo>
                  <a:pt x="326" y="392"/>
                </a:lnTo>
                <a:lnTo>
                  <a:pt x="324" y="408"/>
                </a:lnTo>
                <a:lnTo>
                  <a:pt x="326" y="414"/>
                </a:lnTo>
                <a:lnTo>
                  <a:pt x="326" y="418"/>
                </a:lnTo>
                <a:lnTo>
                  <a:pt x="330" y="424"/>
                </a:lnTo>
                <a:lnTo>
                  <a:pt x="316" y="444"/>
                </a:lnTo>
                <a:lnTo>
                  <a:pt x="312" y="450"/>
                </a:lnTo>
                <a:lnTo>
                  <a:pt x="310" y="458"/>
                </a:lnTo>
                <a:lnTo>
                  <a:pt x="310" y="466"/>
                </a:lnTo>
                <a:lnTo>
                  <a:pt x="310" y="474"/>
                </a:lnTo>
                <a:lnTo>
                  <a:pt x="314" y="488"/>
                </a:lnTo>
                <a:lnTo>
                  <a:pt x="320" y="500"/>
                </a:lnTo>
                <a:lnTo>
                  <a:pt x="314" y="504"/>
                </a:lnTo>
                <a:lnTo>
                  <a:pt x="288" y="514"/>
                </a:lnTo>
                <a:lnTo>
                  <a:pt x="276" y="520"/>
                </a:lnTo>
                <a:lnTo>
                  <a:pt x="266" y="526"/>
                </a:lnTo>
                <a:lnTo>
                  <a:pt x="256" y="532"/>
                </a:lnTo>
                <a:lnTo>
                  <a:pt x="252" y="532"/>
                </a:lnTo>
                <a:lnTo>
                  <a:pt x="242" y="530"/>
                </a:lnTo>
                <a:lnTo>
                  <a:pt x="226" y="530"/>
                </a:lnTo>
                <a:lnTo>
                  <a:pt x="218" y="532"/>
                </a:lnTo>
                <a:lnTo>
                  <a:pt x="208" y="536"/>
                </a:lnTo>
                <a:lnTo>
                  <a:pt x="176" y="548"/>
                </a:lnTo>
                <a:lnTo>
                  <a:pt x="154" y="556"/>
                </a:lnTo>
                <a:lnTo>
                  <a:pt x="150" y="558"/>
                </a:lnTo>
                <a:lnTo>
                  <a:pt x="144" y="564"/>
                </a:lnTo>
                <a:lnTo>
                  <a:pt x="134" y="580"/>
                </a:lnTo>
                <a:lnTo>
                  <a:pt x="126" y="596"/>
                </a:lnTo>
                <a:lnTo>
                  <a:pt x="122" y="608"/>
                </a:lnTo>
                <a:lnTo>
                  <a:pt x="120" y="620"/>
                </a:lnTo>
                <a:lnTo>
                  <a:pt x="120" y="626"/>
                </a:lnTo>
                <a:lnTo>
                  <a:pt x="112" y="632"/>
                </a:lnTo>
                <a:lnTo>
                  <a:pt x="108" y="638"/>
                </a:lnTo>
                <a:lnTo>
                  <a:pt x="106" y="650"/>
                </a:lnTo>
                <a:lnTo>
                  <a:pt x="106" y="674"/>
                </a:lnTo>
                <a:lnTo>
                  <a:pt x="106" y="686"/>
                </a:lnTo>
                <a:lnTo>
                  <a:pt x="98" y="710"/>
                </a:lnTo>
                <a:lnTo>
                  <a:pt x="88" y="742"/>
                </a:lnTo>
                <a:lnTo>
                  <a:pt x="78" y="770"/>
                </a:lnTo>
                <a:lnTo>
                  <a:pt x="72" y="770"/>
                </a:lnTo>
                <a:lnTo>
                  <a:pt x="68" y="774"/>
                </a:lnTo>
                <a:lnTo>
                  <a:pt x="62" y="782"/>
                </a:lnTo>
                <a:lnTo>
                  <a:pt x="60" y="792"/>
                </a:lnTo>
                <a:lnTo>
                  <a:pt x="58" y="804"/>
                </a:lnTo>
                <a:lnTo>
                  <a:pt x="56" y="820"/>
                </a:lnTo>
                <a:lnTo>
                  <a:pt x="48" y="838"/>
                </a:lnTo>
                <a:lnTo>
                  <a:pt x="40" y="860"/>
                </a:lnTo>
                <a:lnTo>
                  <a:pt x="30" y="882"/>
                </a:lnTo>
                <a:lnTo>
                  <a:pt x="18" y="914"/>
                </a:lnTo>
                <a:lnTo>
                  <a:pt x="14" y="924"/>
                </a:lnTo>
                <a:lnTo>
                  <a:pt x="12" y="934"/>
                </a:lnTo>
                <a:lnTo>
                  <a:pt x="12" y="946"/>
                </a:lnTo>
                <a:lnTo>
                  <a:pt x="6" y="962"/>
                </a:lnTo>
                <a:lnTo>
                  <a:pt x="2" y="976"/>
                </a:lnTo>
                <a:lnTo>
                  <a:pt x="0" y="988"/>
                </a:lnTo>
                <a:lnTo>
                  <a:pt x="6" y="1020"/>
                </a:lnTo>
                <a:lnTo>
                  <a:pt x="8" y="1034"/>
                </a:lnTo>
                <a:lnTo>
                  <a:pt x="10" y="1044"/>
                </a:lnTo>
                <a:lnTo>
                  <a:pt x="10" y="1054"/>
                </a:lnTo>
                <a:lnTo>
                  <a:pt x="12" y="1074"/>
                </a:lnTo>
                <a:lnTo>
                  <a:pt x="14" y="1084"/>
                </a:lnTo>
                <a:lnTo>
                  <a:pt x="20" y="1094"/>
                </a:lnTo>
                <a:lnTo>
                  <a:pt x="26" y="1102"/>
                </a:lnTo>
                <a:lnTo>
                  <a:pt x="36" y="1108"/>
                </a:lnTo>
                <a:lnTo>
                  <a:pt x="68" y="1116"/>
                </a:lnTo>
                <a:lnTo>
                  <a:pt x="112" y="1126"/>
                </a:lnTo>
                <a:lnTo>
                  <a:pt x="170" y="1138"/>
                </a:lnTo>
                <a:lnTo>
                  <a:pt x="156" y="1204"/>
                </a:lnTo>
                <a:lnTo>
                  <a:pt x="144" y="1260"/>
                </a:lnTo>
                <a:lnTo>
                  <a:pt x="130" y="1304"/>
                </a:lnTo>
                <a:lnTo>
                  <a:pt x="122" y="1340"/>
                </a:lnTo>
                <a:lnTo>
                  <a:pt x="114" y="1376"/>
                </a:lnTo>
                <a:lnTo>
                  <a:pt x="110" y="1406"/>
                </a:lnTo>
                <a:lnTo>
                  <a:pt x="108" y="1422"/>
                </a:lnTo>
                <a:lnTo>
                  <a:pt x="108" y="1426"/>
                </a:lnTo>
                <a:lnTo>
                  <a:pt x="110" y="1428"/>
                </a:lnTo>
                <a:lnTo>
                  <a:pt x="118" y="1436"/>
                </a:lnTo>
                <a:lnTo>
                  <a:pt x="126" y="1442"/>
                </a:lnTo>
                <a:lnTo>
                  <a:pt x="118" y="1554"/>
                </a:lnTo>
                <a:lnTo>
                  <a:pt x="110" y="1656"/>
                </a:lnTo>
                <a:lnTo>
                  <a:pt x="104" y="1754"/>
                </a:lnTo>
                <a:lnTo>
                  <a:pt x="100" y="1866"/>
                </a:lnTo>
                <a:lnTo>
                  <a:pt x="94" y="1996"/>
                </a:lnTo>
                <a:lnTo>
                  <a:pt x="84" y="2156"/>
                </a:lnTo>
                <a:lnTo>
                  <a:pt x="86" y="2158"/>
                </a:lnTo>
                <a:lnTo>
                  <a:pt x="92" y="2162"/>
                </a:lnTo>
                <a:lnTo>
                  <a:pt x="110" y="2168"/>
                </a:lnTo>
                <a:lnTo>
                  <a:pt x="110" y="2198"/>
                </a:lnTo>
                <a:lnTo>
                  <a:pt x="114" y="2218"/>
                </a:lnTo>
                <a:lnTo>
                  <a:pt x="118" y="2236"/>
                </a:lnTo>
                <a:lnTo>
                  <a:pt x="120" y="2258"/>
                </a:lnTo>
                <a:lnTo>
                  <a:pt x="124" y="2288"/>
                </a:lnTo>
                <a:lnTo>
                  <a:pt x="130" y="2304"/>
                </a:lnTo>
                <a:lnTo>
                  <a:pt x="136" y="2324"/>
                </a:lnTo>
                <a:lnTo>
                  <a:pt x="140" y="2344"/>
                </a:lnTo>
                <a:lnTo>
                  <a:pt x="144" y="2378"/>
                </a:lnTo>
                <a:lnTo>
                  <a:pt x="154" y="2472"/>
                </a:lnTo>
                <a:lnTo>
                  <a:pt x="166" y="2574"/>
                </a:lnTo>
                <a:lnTo>
                  <a:pt x="172" y="2618"/>
                </a:lnTo>
                <a:lnTo>
                  <a:pt x="180" y="2654"/>
                </a:lnTo>
                <a:lnTo>
                  <a:pt x="212" y="2796"/>
                </a:lnTo>
                <a:lnTo>
                  <a:pt x="226" y="2864"/>
                </a:lnTo>
                <a:lnTo>
                  <a:pt x="230" y="2888"/>
                </a:lnTo>
                <a:lnTo>
                  <a:pt x="232" y="2904"/>
                </a:lnTo>
                <a:lnTo>
                  <a:pt x="230" y="2928"/>
                </a:lnTo>
                <a:lnTo>
                  <a:pt x="226" y="2956"/>
                </a:lnTo>
                <a:lnTo>
                  <a:pt x="218" y="2982"/>
                </a:lnTo>
                <a:lnTo>
                  <a:pt x="214" y="2994"/>
                </a:lnTo>
                <a:lnTo>
                  <a:pt x="208" y="3004"/>
                </a:lnTo>
                <a:lnTo>
                  <a:pt x="188" y="3044"/>
                </a:lnTo>
                <a:lnTo>
                  <a:pt x="178" y="3064"/>
                </a:lnTo>
                <a:lnTo>
                  <a:pt x="176" y="3064"/>
                </a:lnTo>
                <a:lnTo>
                  <a:pt x="172" y="3066"/>
                </a:lnTo>
                <a:lnTo>
                  <a:pt x="170" y="3070"/>
                </a:lnTo>
                <a:lnTo>
                  <a:pt x="168" y="3076"/>
                </a:lnTo>
                <a:lnTo>
                  <a:pt x="160" y="3090"/>
                </a:lnTo>
                <a:lnTo>
                  <a:pt x="156" y="3100"/>
                </a:lnTo>
                <a:lnTo>
                  <a:pt x="150" y="3108"/>
                </a:lnTo>
                <a:lnTo>
                  <a:pt x="118" y="3134"/>
                </a:lnTo>
                <a:lnTo>
                  <a:pt x="86" y="3156"/>
                </a:lnTo>
                <a:lnTo>
                  <a:pt x="80" y="3162"/>
                </a:lnTo>
                <a:lnTo>
                  <a:pt x="74" y="3168"/>
                </a:lnTo>
                <a:lnTo>
                  <a:pt x="70" y="3174"/>
                </a:lnTo>
                <a:lnTo>
                  <a:pt x="68" y="3180"/>
                </a:lnTo>
                <a:lnTo>
                  <a:pt x="70" y="3184"/>
                </a:lnTo>
                <a:lnTo>
                  <a:pt x="72" y="3186"/>
                </a:lnTo>
                <a:lnTo>
                  <a:pt x="80" y="3192"/>
                </a:lnTo>
                <a:lnTo>
                  <a:pt x="90" y="3196"/>
                </a:lnTo>
                <a:lnTo>
                  <a:pt x="104" y="3198"/>
                </a:lnTo>
                <a:lnTo>
                  <a:pt x="128" y="3200"/>
                </a:lnTo>
                <a:lnTo>
                  <a:pt x="162" y="3200"/>
                </a:lnTo>
                <a:lnTo>
                  <a:pt x="234" y="3198"/>
                </a:lnTo>
                <a:lnTo>
                  <a:pt x="246" y="3196"/>
                </a:lnTo>
                <a:lnTo>
                  <a:pt x="254" y="3192"/>
                </a:lnTo>
                <a:lnTo>
                  <a:pt x="260" y="3188"/>
                </a:lnTo>
                <a:lnTo>
                  <a:pt x="264" y="3182"/>
                </a:lnTo>
                <a:lnTo>
                  <a:pt x="270" y="3170"/>
                </a:lnTo>
                <a:lnTo>
                  <a:pt x="272" y="3162"/>
                </a:lnTo>
                <a:lnTo>
                  <a:pt x="276" y="3154"/>
                </a:lnTo>
                <a:lnTo>
                  <a:pt x="284" y="3142"/>
                </a:lnTo>
                <a:lnTo>
                  <a:pt x="302" y="3120"/>
                </a:lnTo>
                <a:lnTo>
                  <a:pt x="312" y="3112"/>
                </a:lnTo>
                <a:lnTo>
                  <a:pt x="322" y="3104"/>
                </a:lnTo>
                <a:lnTo>
                  <a:pt x="332" y="3098"/>
                </a:lnTo>
                <a:lnTo>
                  <a:pt x="334" y="3114"/>
                </a:lnTo>
                <a:lnTo>
                  <a:pt x="336" y="3136"/>
                </a:lnTo>
                <a:lnTo>
                  <a:pt x="336" y="3144"/>
                </a:lnTo>
                <a:lnTo>
                  <a:pt x="334" y="3152"/>
                </a:lnTo>
                <a:lnTo>
                  <a:pt x="332" y="3156"/>
                </a:lnTo>
                <a:lnTo>
                  <a:pt x="334" y="3160"/>
                </a:lnTo>
                <a:lnTo>
                  <a:pt x="340" y="3162"/>
                </a:lnTo>
                <a:lnTo>
                  <a:pt x="350" y="3162"/>
                </a:lnTo>
                <a:lnTo>
                  <a:pt x="354" y="3162"/>
                </a:lnTo>
                <a:lnTo>
                  <a:pt x="356" y="3160"/>
                </a:lnTo>
                <a:lnTo>
                  <a:pt x="358" y="3156"/>
                </a:lnTo>
                <a:lnTo>
                  <a:pt x="358" y="3152"/>
                </a:lnTo>
                <a:lnTo>
                  <a:pt x="362" y="3126"/>
                </a:lnTo>
                <a:lnTo>
                  <a:pt x="366" y="3108"/>
                </a:lnTo>
                <a:lnTo>
                  <a:pt x="372" y="3092"/>
                </a:lnTo>
                <a:lnTo>
                  <a:pt x="380" y="3080"/>
                </a:lnTo>
                <a:lnTo>
                  <a:pt x="388" y="3070"/>
                </a:lnTo>
                <a:lnTo>
                  <a:pt x="402" y="3054"/>
                </a:lnTo>
                <a:lnTo>
                  <a:pt x="408" y="3044"/>
                </a:lnTo>
                <a:lnTo>
                  <a:pt x="410" y="3030"/>
                </a:lnTo>
                <a:lnTo>
                  <a:pt x="408" y="3014"/>
                </a:lnTo>
                <a:lnTo>
                  <a:pt x="406" y="3004"/>
                </a:lnTo>
                <a:lnTo>
                  <a:pt x="402" y="2994"/>
                </a:lnTo>
                <a:lnTo>
                  <a:pt x="380" y="2948"/>
                </a:lnTo>
                <a:lnTo>
                  <a:pt x="378" y="2944"/>
                </a:lnTo>
                <a:lnTo>
                  <a:pt x="374" y="2942"/>
                </a:lnTo>
                <a:lnTo>
                  <a:pt x="374" y="2940"/>
                </a:lnTo>
                <a:lnTo>
                  <a:pt x="356" y="2844"/>
                </a:lnTo>
                <a:lnTo>
                  <a:pt x="352" y="2812"/>
                </a:lnTo>
                <a:lnTo>
                  <a:pt x="348" y="2760"/>
                </a:lnTo>
                <a:lnTo>
                  <a:pt x="346" y="2698"/>
                </a:lnTo>
                <a:lnTo>
                  <a:pt x="348" y="2666"/>
                </a:lnTo>
                <a:lnTo>
                  <a:pt x="350" y="2636"/>
                </a:lnTo>
                <a:lnTo>
                  <a:pt x="352" y="2604"/>
                </a:lnTo>
                <a:lnTo>
                  <a:pt x="350" y="2570"/>
                </a:lnTo>
                <a:lnTo>
                  <a:pt x="348" y="2534"/>
                </a:lnTo>
                <a:lnTo>
                  <a:pt x="344" y="2496"/>
                </a:lnTo>
                <a:lnTo>
                  <a:pt x="332" y="2422"/>
                </a:lnTo>
                <a:lnTo>
                  <a:pt x="318" y="2360"/>
                </a:lnTo>
                <a:lnTo>
                  <a:pt x="308" y="2314"/>
                </a:lnTo>
                <a:lnTo>
                  <a:pt x="304" y="2286"/>
                </a:lnTo>
                <a:lnTo>
                  <a:pt x="304" y="2266"/>
                </a:lnTo>
                <a:lnTo>
                  <a:pt x="306" y="2252"/>
                </a:lnTo>
                <a:lnTo>
                  <a:pt x="312" y="2192"/>
                </a:lnTo>
                <a:lnTo>
                  <a:pt x="468" y="2192"/>
                </a:lnTo>
                <a:lnTo>
                  <a:pt x="478" y="2254"/>
                </a:lnTo>
                <a:lnTo>
                  <a:pt x="486" y="2296"/>
                </a:lnTo>
                <a:lnTo>
                  <a:pt x="498" y="2348"/>
                </a:lnTo>
                <a:lnTo>
                  <a:pt x="498" y="2366"/>
                </a:lnTo>
                <a:lnTo>
                  <a:pt x="498" y="2394"/>
                </a:lnTo>
                <a:lnTo>
                  <a:pt x="492" y="2470"/>
                </a:lnTo>
                <a:lnTo>
                  <a:pt x="490" y="2516"/>
                </a:lnTo>
                <a:lnTo>
                  <a:pt x="488" y="2566"/>
                </a:lnTo>
                <a:lnTo>
                  <a:pt x="490" y="2614"/>
                </a:lnTo>
                <a:lnTo>
                  <a:pt x="494" y="2662"/>
                </a:lnTo>
                <a:lnTo>
                  <a:pt x="500" y="2708"/>
                </a:lnTo>
                <a:lnTo>
                  <a:pt x="502" y="2746"/>
                </a:lnTo>
                <a:lnTo>
                  <a:pt x="502" y="2780"/>
                </a:lnTo>
                <a:lnTo>
                  <a:pt x="500" y="2808"/>
                </a:lnTo>
                <a:lnTo>
                  <a:pt x="498" y="2834"/>
                </a:lnTo>
                <a:lnTo>
                  <a:pt x="494" y="2854"/>
                </a:lnTo>
                <a:lnTo>
                  <a:pt x="484" y="2886"/>
                </a:lnTo>
                <a:lnTo>
                  <a:pt x="478" y="2908"/>
                </a:lnTo>
                <a:lnTo>
                  <a:pt x="476" y="2926"/>
                </a:lnTo>
                <a:lnTo>
                  <a:pt x="472" y="2950"/>
                </a:lnTo>
                <a:lnTo>
                  <a:pt x="468" y="2972"/>
                </a:lnTo>
                <a:lnTo>
                  <a:pt x="460" y="3004"/>
                </a:lnTo>
                <a:lnTo>
                  <a:pt x="448" y="3044"/>
                </a:lnTo>
                <a:lnTo>
                  <a:pt x="440" y="3068"/>
                </a:lnTo>
                <a:lnTo>
                  <a:pt x="436" y="3070"/>
                </a:lnTo>
                <a:lnTo>
                  <a:pt x="430" y="3076"/>
                </a:lnTo>
                <a:lnTo>
                  <a:pt x="428" y="3082"/>
                </a:lnTo>
                <a:lnTo>
                  <a:pt x="426" y="3090"/>
                </a:lnTo>
                <a:lnTo>
                  <a:pt x="422" y="3098"/>
                </a:lnTo>
                <a:lnTo>
                  <a:pt x="408" y="3118"/>
                </a:lnTo>
                <a:lnTo>
                  <a:pt x="400" y="3130"/>
                </a:lnTo>
                <a:lnTo>
                  <a:pt x="390" y="3148"/>
                </a:lnTo>
                <a:lnTo>
                  <a:pt x="382" y="3166"/>
                </a:lnTo>
                <a:lnTo>
                  <a:pt x="376" y="3180"/>
                </a:lnTo>
                <a:lnTo>
                  <a:pt x="376" y="3192"/>
                </a:lnTo>
                <a:lnTo>
                  <a:pt x="380" y="3200"/>
                </a:lnTo>
                <a:lnTo>
                  <a:pt x="386" y="3204"/>
                </a:lnTo>
                <a:lnTo>
                  <a:pt x="392" y="3206"/>
                </a:lnTo>
                <a:lnTo>
                  <a:pt x="406" y="3208"/>
                </a:lnTo>
                <a:lnTo>
                  <a:pt x="430" y="3210"/>
                </a:lnTo>
                <a:lnTo>
                  <a:pt x="456" y="3210"/>
                </a:lnTo>
                <a:lnTo>
                  <a:pt x="482" y="3210"/>
                </a:lnTo>
                <a:lnTo>
                  <a:pt x="504" y="3206"/>
                </a:lnTo>
                <a:lnTo>
                  <a:pt x="528" y="3200"/>
                </a:lnTo>
                <a:lnTo>
                  <a:pt x="548" y="3194"/>
                </a:lnTo>
                <a:lnTo>
                  <a:pt x="554" y="3190"/>
                </a:lnTo>
                <a:lnTo>
                  <a:pt x="558" y="3186"/>
                </a:lnTo>
                <a:lnTo>
                  <a:pt x="564" y="3178"/>
                </a:lnTo>
                <a:lnTo>
                  <a:pt x="566" y="3170"/>
                </a:lnTo>
                <a:lnTo>
                  <a:pt x="566" y="3160"/>
                </a:lnTo>
                <a:lnTo>
                  <a:pt x="572" y="3158"/>
                </a:lnTo>
                <a:lnTo>
                  <a:pt x="574" y="3154"/>
                </a:lnTo>
                <a:lnTo>
                  <a:pt x="574" y="3144"/>
                </a:lnTo>
                <a:lnTo>
                  <a:pt x="574" y="3114"/>
                </a:lnTo>
                <a:lnTo>
                  <a:pt x="582" y="3094"/>
                </a:lnTo>
                <a:lnTo>
                  <a:pt x="590" y="3076"/>
                </a:lnTo>
                <a:lnTo>
                  <a:pt x="596" y="3068"/>
                </a:lnTo>
                <a:lnTo>
                  <a:pt x="602" y="3062"/>
                </a:lnTo>
                <a:lnTo>
                  <a:pt x="608" y="3054"/>
                </a:lnTo>
                <a:lnTo>
                  <a:pt x="612" y="3046"/>
                </a:lnTo>
                <a:lnTo>
                  <a:pt x="614" y="3036"/>
                </a:lnTo>
                <a:lnTo>
                  <a:pt x="616" y="3026"/>
                </a:lnTo>
                <a:lnTo>
                  <a:pt x="616" y="3004"/>
                </a:lnTo>
                <a:lnTo>
                  <a:pt x="612" y="2988"/>
                </a:lnTo>
                <a:lnTo>
                  <a:pt x="608" y="2974"/>
                </a:lnTo>
                <a:lnTo>
                  <a:pt x="606" y="2964"/>
                </a:lnTo>
                <a:lnTo>
                  <a:pt x="606" y="2952"/>
                </a:lnTo>
                <a:lnTo>
                  <a:pt x="602" y="2952"/>
                </a:lnTo>
                <a:lnTo>
                  <a:pt x="602" y="2946"/>
                </a:lnTo>
                <a:lnTo>
                  <a:pt x="600" y="2924"/>
                </a:lnTo>
                <a:lnTo>
                  <a:pt x="602" y="2896"/>
                </a:lnTo>
                <a:lnTo>
                  <a:pt x="608" y="2854"/>
                </a:lnTo>
                <a:lnTo>
                  <a:pt x="622" y="2794"/>
                </a:lnTo>
                <a:lnTo>
                  <a:pt x="636" y="2738"/>
                </a:lnTo>
                <a:lnTo>
                  <a:pt x="648" y="2680"/>
                </a:lnTo>
                <a:lnTo>
                  <a:pt x="658" y="2624"/>
                </a:lnTo>
                <a:lnTo>
                  <a:pt x="666" y="2568"/>
                </a:lnTo>
                <a:lnTo>
                  <a:pt x="672" y="2512"/>
                </a:lnTo>
                <a:lnTo>
                  <a:pt x="676" y="2460"/>
                </a:lnTo>
                <a:lnTo>
                  <a:pt x="678" y="2412"/>
                </a:lnTo>
                <a:lnTo>
                  <a:pt x="676" y="2368"/>
                </a:lnTo>
                <a:lnTo>
                  <a:pt x="672" y="2306"/>
                </a:lnTo>
                <a:lnTo>
                  <a:pt x="666" y="2254"/>
                </a:lnTo>
                <a:lnTo>
                  <a:pt x="658" y="2214"/>
                </a:lnTo>
                <a:lnTo>
                  <a:pt x="652" y="2186"/>
                </a:lnTo>
                <a:lnTo>
                  <a:pt x="718" y="2178"/>
                </a:lnTo>
                <a:lnTo>
                  <a:pt x="722" y="2176"/>
                </a:lnTo>
                <a:lnTo>
                  <a:pt x="724" y="2174"/>
                </a:lnTo>
                <a:lnTo>
                  <a:pt x="726" y="2170"/>
                </a:lnTo>
                <a:lnTo>
                  <a:pt x="726" y="2006"/>
                </a:lnTo>
                <a:lnTo>
                  <a:pt x="728" y="1874"/>
                </a:lnTo>
                <a:lnTo>
                  <a:pt x="726" y="1774"/>
                </a:lnTo>
                <a:lnTo>
                  <a:pt x="722" y="1696"/>
                </a:lnTo>
                <a:lnTo>
                  <a:pt x="722" y="1614"/>
                </a:lnTo>
                <a:lnTo>
                  <a:pt x="722" y="1500"/>
                </a:lnTo>
                <a:lnTo>
                  <a:pt x="718" y="1462"/>
                </a:lnTo>
                <a:lnTo>
                  <a:pt x="716" y="1448"/>
                </a:lnTo>
                <a:lnTo>
                  <a:pt x="724" y="1446"/>
                </a:lnTo>
                <a:lnTo>
                  <a:pt x="742" y="1442"/>
                </a:lnTo>
                <a:lnTo>
                  <a:pt x="750" y="1438"/>
                </a:lnTo>
                <a:lnTo>
                  <a:pt x="758" y="1434"/>
                </a:lnTo>
                <a:lnTo>
                  <a:pt x="764" y="1430"/>
                </a:lnTo>
                <a:lnTo>
                  <a:pt x="764" y="1426"/>
                </a:lnTo>
                <a:lnTo>
                  <a:pt x="712" y="1182"/>
                </a:lnTo>
                <a:lnTo>
                  <a:pt x="702" y="1124"/>
                </a:lnTo>
                <a:lnTo>
                  <a:pt x="696" y="1084"/>
                </a:lnTo>
                <a:lnTo>
                  <a:pt x="694" y="1054"/>
                </a:lnTo>
                <a:lnTo>
                  <a:pt x="692" y="1032"/>
                </a:lnTo>
                <a:lnTo>
                  <a:pt x="692" y="1010"/>
                </a:lnTo>
                <a:lnTo>
                  <a:pt x="694" y="990"/>
                </a:lnTo>
                <a:lnTo>
                  <a:pt x="704" y="986"/>
                </a:lnTo>
                <a:lnTo>
                  <a:pt x="712" y="978"/>
                </a:lnTo>
                <a:lnTo>
                  <a:pt x="716" y="974"/>
                </a:lnTo>
                <a:lnTo>
                  <a:pt x="720" y="968"/>
                </a:lnTo>
                <a:lnTo>
                  <a:pt x="730" y="942"/>
                </a:lnTo>
                <a:lnTo>
                  <a:pt x="746" y="902"/>
                </a:lnTo>
                <a:lnTo>
                  <a:pt x="760" y="860"/>
                </a:lnTo>
                <a:lnTo>
                  <a:pt x="764" y="840"/>
                </a:lnTo>
                <a:lnTo>
                  <a:pt x="766" y="826"/>
                </a:lnTo>
                <a:lnTo>
                  <a:pt x="770" y="766"/>
                </a:lnTo>
                <a:lnTo>
                  <a:pt x="772" y="738"/>
                </a:lnTo>
                <a:lnTo>
                  <a:pt x="776" y="722"/>
                </a:lnTo>
                <a:lnTo>
                  <a:pt x="782" y="710"/>
                </a:lnTo>
                <a:lnTo>
                  <a:pt x="784" y="704"/>
                </a:lnTo>
                <a:lnTo>
                  <a:pt x="786" y="698"/>
                </a:lnTo>
                <a:lnTo>
                  <a:pt x="786" y="688"/>
                </a:lnTo>
                <a:lnTo>
                  <a:pt x="788" y="674"/>
                </a:lnTo>
                <a:lnTo>
                  <a:pt x="792" y="658"/>
                </a:lnTo>
                <a:lnTo>
                  <a:pt x="800" y="652"/>
                </a:lnTo>
                <a:lnTo>
                  <a:pt x="804" y="646"/>
                </a:lnTo>
                <a:lnTo>
                  <a:pt x="808" y="640"/>
                </a:lnTo>
                <a:lnTo>
                  <a:pt x="808" y="634"/>
                </a:lnTo>
                <a:lnTo>
                  <a:pt x="806" y="628"/>
                </a:lnTo>
                <a:lnTo>
                  <a:pt x="804" y="622"/>
                </a:lnTo>
                <a:lnTo>
                  <a:pt x="804" y="618"/>
                </a:lnTo>
                <a:lnTo>
                  <a:pt x="804" y="604"/>
                </a:lnTo>
                <a:lnTo>
                  <a:pt x="802" y="578"/>
                </a:lnTo>
                <a:lnTo>
                  <a:pt x="798" y="550"/>
                </a:lnTo>
                <a:lnTo>
                  <a:pt x="794" y="540"/>
                </a:lnTo>
                <a:lnTo>
                  <a:pt x="790" y="532"/>
                </a:lnTo>
                <a:lnTo>
                  <a:pt x="776" y="522"/>
                </a:lnTo>
                <a:lnTo>
                  <a:pt x="758" y="510"/>
                </a:lnTo>
                <a:lnTo>
                  <a:pt x="736" y="502"/>
                </a:lnTo>
                <a:lnTo>
                  <a:pt x="726" y="498"/>
                </a:lnTo>
                <a:lnTo>
                  <a:pt x="714" y="496"/>
                </a:lnTo>
                <a:lnTo>
                  <a:pt x="672" y="494"/>
                </a:lnTo>
                <a:lnTo>
                  <a:pt x="648" y="490"/>
                </a:lnTo>
                <a:lnTo>
                  <a:pt x="634" y="486"/>
                </a:lnTo>
                <a:lnTo>
                  <a:pt x="624" y="482"/>
                </a:lnTo>
                <a:lnTo>
                  <a:pt x="616" y="476"/>
                </a:lnTo>
                <a:lnTo>
                  <a:pt x="620" y="476"/>
                </a:lnTo>
                <a:lnTo>
                  <a:pt x="628" y="478"/>
                </a:lnTo>
                <a:lnTo>
                  <a:pt x="634" y="476"/>
                </a:lnTo>
                <a:lnTo>
                  <a:pt x="638" y="474"/>
                </a:lnTo>
                <a:lnTo>
                  <a:pt x="638" y="472"/>
                </a:lnTo>
                <a:lnTo>
                  <a:pt x="636" y="472"/>
                </a:lnTo>
                <a:lnTo>
                  <a:pt x="634" y="474"/>
                </a:lnTo>
                <a:lnTo>
                  <a:pt x="630" y="474"/>
                </a:lnTo>
                <a:lnTo>
                  <a:pt x="624" y="474"/>
                </a:lnTo>
                <a:lnTo>
                  <a:pt x="620" y="472"/>
                </a:lnTo>
                <a:lnTo>
                  <a:pt x="618" y="470"/>
                </a:lnTo>
                <a:lnTo>
                  <a:pt x="616" y="464"/>
                </a:lnTo>
                <a:lnTo>
                  <a:pt x="614" y="456"/>
                </a:lnTo>
                <a:lnTo>
                  <a:pt x="614" y="446"/>
                </a:lnTo>
                <a:lnTo>
                  <a:pt x="610" y="438"/>
                </a:lnTo>
                <a:lnTo>
                  <a:pt x="606" y="430"/>
                </a:lnTo>
                <a:lnTo>
                  <a:pt x="598" y="424"/>
                </a:lnTo>
                <a:lnTo>
                  <a:pt x="590" y="416"/>
                </a:lnTo>
                <a:lnTo>
                  <a:pt x="580" y="410"/>
                </a:lnTo>
                <a:lnTo>
                  <a:pt x="570" y="408"/>
                </a:lnTo>
                <a:lnTo>
                  <a:pt x="556" y="408"/>
                </a:lnTo>
                <a:lnTo>
                  <a:pt x="554" y="404"/>
                </a:lnTo>
                <a:lnTo>
                  <a:pt x="554" y="402"/>
                </a:lnTo>
                <a:lnTo>
                  <a:pt x="554" y="400"/>
                </a:lnTo>
                <a:lnTo>
                  <a:pt x="552" y="398"/>
                </a:lnTo>
                <a:lnTo>
                  <a:pt x="550" y="396"/>
                </a:lnTo>
                <a:lnTo>
                  <a:pt x="550" y="392"/>
                </a:lnTo>
                <a:lnTo>
                  <a:pt x="556" y="388"/>
                </a:lnTo>
                <a:lnTo>
                  <a:pt x="562" y="386"/>
                </a:lnTo>
                <a:lnTo>
                  <a:pt x="568" y="386"/>
                </a:lnTo>
                <a:lnTo>
                  <a:pt x="574" y="384"/>
                </a:lnTo>
                <a:lnTo>
                  <a:pt x="580" y="384"/>
                </a:lnTo>
                <a:lnTo>
                  <a:pt x="584" y="380"/>
                </a:lnTo>
                <a:lnTo>
                  <a:pt x="582" y="378"/>
                </a:lnTo>
                <a:lnTo>
                  <a:pt x="570" y="368"/>
                </a:lnTo>
                <a:lnTo>
                  <a:pt x="556" y="358"/>
                </a:lnTo>
                <a:lnTo>
                  <a:pt x="562" y="346"/>
                </a:lnTo>
                <a:lnTo>
                  <a:pt x="566" y="332"/>
                </a:lnTo>
                <a:lnTo>
                  <a:pt x="568" y="328"/>
                </a:lnTo>
                <a:lnTo>
                  <a:pt x="584" y="298"/>
                </a:lnTo>
                <a:lnTo>
                  <a:pt x="590" y="296"/>
                </a:lnTo>
                <a:lnTo>
                  <a:pt x="596" y="292"/>
                </a:lnTo>
                <a:lnTo>
                  <a:pt x="602" y="282"/>
                </a:lnTo>
                <a:lnTo>
                  <a:pt x="606" y="270"/>
                </a:lnTo>
                <a:lnTo>
                  <a:pt x="610" y="254"/>
                </a:lnTo>
                <a:lnTo>
                  <a:pt x="614" y="240"/>
                </a:lnTo>
                <a:lnTo>
                  <a:pt x="616" y="222"/>
                </a:lnTo>
                <a:lnTo>
                  <a:pt x="620" y="212"/>
                </a:lnTo>
                <a:lnTo>
                  <a:pt x="624" y="198"/>
                </a:lnTo>
                <a:lnTo>
                  <a:pt x="626" y="182"/>
                </a:lnTo>
                <a:lnTo>
                  <a:pt x="626" y="168"/>
                </a:lnTo>
                <a:lnTo>
                  <a:pt x="624" y="154"/>
                </a:lnTo>
                <a:lnTo>
                  <a:pt x="620" y="142"/>
                </a:lnTo>
                <a:lnTo>
                  <a:pt x="610" y="118"/>
                </a:lnTo>
                <a:lnTo>
                  <a:pt x="600" y="102"/>
                </a:lnTo>
                <a:lnTo>
                  <a:pt x="596" y="96"/>
                </a:lnTo>
                <a:lnTo>
                  <a:pt x="590" y="88"/>
                </a:lnTo>
                <a:lnTo>
                  <a:pt x="578" y="68"/>
                </a:lnTo>
                <a:lnTo>
                  <a:pt x="560" y="44"/>
                </a:lnTo>
                <a:lnTo>
                  <a:pt x="550" y="32"/>
                </a:lnTo>
                <a:lnTo>
                  <a:pt x="538" y="22"/>
                </a:lnTo>
                <a:lnTo>
                  <a:pt x="528" y="14"/>
                </a:lnTo>
                <a:lnTo>
                  <a:pt x="516" y="8"/>
                </a:lnTo>
                <a:lnTo>
                  <a:pt x="498" y="2"/>
                </a:lnTo>
                <a:lnTo>
                  <a:pt x="486" y="0"/>
                </a:lnTo>
                <a:lnTo>
                  <a:pt x="482" y="0"/>
                </a:lnTo>
                <a:lnTo>
                  <a:pt x="464" y="0"/>
                </a:lnTo>
                <a:lnTo>
                  <a:pt x="462" y="0"/>
                </a:lnTo>
                <a:lnTo>
                  <a:pt x="442" y="2"/>
                </a:lnTo>
                <a:lnTo>
                  <a:pt x="430" y="2"/>
                </a:lnTo>
                <a:close/>
              </a:path>
            </a:pathLst>
          </a:custGeom>
          <a:solidFill>
            <a:srgbClr val="FFFFFF">
              <a:alpha val="52940"/>
            </a:srgbClr>
          </a:solidFill>
          <a:ln w="9525">
            <a:noFill/>
            <a:round/>
            <a:headEnd/>
            <a:tailEnd/>
          </a:ln>
        </p:spPr>
        <p:txBody>
          <a:bodyPr lIns="91352" tIns="45677" rIns="91352" bIns="45677"/>
          <a:lstStyle/>
          <a:p>
            <a:pPr defTabSz="1217872">
              <a:defRPr/>
            </a:pPr>
            <a:endParaRPr lang="en-US" sz="1900" kern="0" dirty="0">
              <a:solidFill>
                <a:sysClr val="windowText" lastClr="000000"/>
              </a:solidFill>
            </a:endParaRPr>
          </a:p>
        </p:txBody>
      </p:sp>
      <p:sp>
        <p:nvSpPr>
          <p:cNvPr id="24" name="Freeform 32"/>
          <p:cNvSpPr>
            <a:spLocks noEditPoints="1"/>
          </p:cNvSpPr>
          <p:nvPr/>
        </p:nvSpPr>
        <p:spPr bwMode="auto">
          <a:xfrm flipH="1">
            <a:off x="1060451" y="1746251"/>
            <a:ext cx="127000" cy="406400"/>
          </a:xfrm>
          <a:custGeom>
            <a:avLst/>
            <a:gdLst>
              <a:gd name="T0" fmla="*/ 0 w 734"/>
              <a:gd name="T1" fmla="*/ 0 h 3116"/>
              <a:gd name="T2" fmla="*/ 0 w 734"/>
              <a:gd name="T3" fmla="*/ 0 h 3116"/>
              <a:gd name="T4" fmla="*/ 0 w 734"/>
              <a:gd name="T5" fmla="*/ 0 h 3116"/>
              <a:gd name="T6" fmla="*/ 0 w 734"/>
              <a:gd name="T7" fmla="*/ 0 h 3116"/>
              <a:gd name="T8" fmla="*/ 0 w 734"/>
              <a:gd name="T9" fmla="*/ 0 h 3116"/>
              <a:gd name="T10" fmla="*/ 0 w 734"/>
              <a:gd name="T11" fmla="*/ 0 h 3116"/>
              <a:gd name="T12" fmla="*/ 0 w 734"/>
              <a:gd name="T13" fmla="*/ 0 h 3116"/>
              <a:gd name="T14" fmla="*/ 0 w 734"/>
              <a:gd name="T15" fmla="*/ 0 h 3116"/>
              <a:gd name="T16" fmla="*/ 0 w 734"/>
              <a:gd name="T17" fmla="*/ 0 h 3116"/>
              <a:gd name="T18" fmla="*/ 0 w 734"/>
              <a:gd name="T19" fmla="*/ 0 h 3116"/>
              <a:gd name="T20" fmla="*/ 0 w 734"/>
              <a:gd name="T21" fmla="*/ 0 h 3116"/>
              <a:gd name="T22" fmla="*/ 0 w 734"/>
              <a:gd name="T23" fmla="*/ 0 h 3116"/>
              <a:gd name="T24" fmla="*/ 0 w 734"/>
              <a:gd name="T25" fmla="*/ 0 h 3116"/>
              <a:gd name="T26" fmla="*/ 0 w 734"/>
              <a:gd name="T27" fmla="*/ 0 h 3116"/>
              <a:gd name="T28" fmla="*/ 0 w 734"/>
              <a:gd name="T29" fmla="*/ 0 h 3116"/>
              <a:gd name="T30" fmla="*/ 0 w 734"/>
              <a:gd name="T31" fmla="*/ 0 h 3116"/>
              <a:gd name="T32" fmla="*/ 0 w 734"/>
              <a:gd name="T33" fmla="*/ 0 h 3116"/>
              <a:gd name="T34" fmla="*/ 0 w 734"/>
              <a:gd name="T35" fmla="*/ 0 h 3116"/>
              <a:gd name="T36" fmla="*/ 0 w 734"/>
              <a:gd name="T37" fmla="*/ 0 h 3116"/>
              <a:gd name="T38" fmla="*/ 0 w 734"/>
              <a:gd name="T39" fmla="*/ 0 h 3116"/>
              <a:gd name="T40" fmla="*/ 0 w 734"/>
              <a:gd name="T41" fmla="*/ 0 h 3116"/>
              <a:gd name="T42" fmla="*/ 0 w 734"/>
              <a:gd name="T43" fmla="*/ 0 h 3116"/>
              <a:gd name="T44" fmla="*/ 0 w 734"/>
              <a:gd name="T45" fmla="*/ 0 h 3116"/>
              <a:gd name="T46" fmla="*/ 0 w 734"/>
              <a:gd name="T47" fmla="*/ 0 h 3116"/>
              <a:gd name="T48" fmla="*/ 0 w 734"/>
              <a:gd name="T49" fmla="*/ 0 h 3116"/>
              <a:gd name="T50" fmla="*/ 0 w 734"/>
              <a:gd name="T51" fmla="*/ 0 h 3116"/>
              <a:gd name="T52" fmla="*/ 0 w 734"/>
              <a:gd name="T53" fmla="*/ 0 h 3116"/>
              <a:gd name="T54" fmla="*/ 0 w 734"/>
              <a:gd name="T55" fmla="*/ 0 h 3116"/>
              <a:gd name="T56" fmla="*/ 0 w 734"/>
              <a:gd name="T57" fmla="*/ 0 h 3116"/>
              <a:gd name="T58" fmla="*/ 0 w 734"/>
              <a:gd name="T59" fmla="*/ 0 h 3116"/>
              <a:gd name="T60" fmla="*/ 0 w 734"/>
              <a:gd name="T61" fmla="*/ 0 h 3116"/>
              <a:gd name="T62" fmla="*/ 0 w 734"/>
              <a:gd name="T63" fmla="*/ 0 h 3116"/>
              <a:gd name="T64" fmla="*/ 0 w 734"/>
              <a:gd name="T65" fmla="*/ 0 h 3116"/>
              <a:gd name="T66" fmla="*/ 0 w 734"/>
              <a:gd name="T67" fmla="*/ 0 h 3116"/>
              <a:gd name="T68" fmla="*/ 0 w 734"/>
              <a:gd name="T69" fmla="*/ 0 h 3116"/>
              <a:gd name="T70" fmla="*/ 0 w 734"/>
              <a:gd name="T71" fmla="*/ 0 h 3116"/>
              <a:gd name="T72" fmla="*/ 0 w 734"/>
              <a:gd name="T73" fmla="*/ 0 h 3116"/>
              <a:gd name="T74" fmla="*/ 0 w 734"/>
              <a:gd name="T75" fmla="*/ 0 h 3116"/>
              <a:gd name="T76" fmla="*/ 0 w 734"/>
              <a:gd name="T77" fmla="*/ 0 h 3116"/>
              <a:gd name="T78" fmla="*/ 0 w 734"/>
              <a:gd name="T79" fmla="*/ 0 h 3116"/>
              <a:gd name="T80" fmla="*/ 0 w 734"/>
              <a:gd name="T81" fmla="*/ 0 h 3116"/>
              <a:gd name="T82" fmla="*/ 0 w 734"/>
              <a:gd name="T83" fmla="*/ 0 h 3116"/>
              <a:gd name="T84" fmla="*/ 0 w 734"/>
              <a:gd name="T85" fmla="*/ 0 h 3116"/>
              <a:gd name="T86" fmla="*/ 0 w 734"/>
              <a:gd name="T87" fmla="*/ 0 h 3116"/>
              <a:gd name="T88" fmla="*/ 0 w 734"/>
              <a:gd name="T89" fmla="*/ 0 h 3116"/>
              <a:gd name="T90" fmla="*/ 0 w 734"/>
              <a:gd name="T91" fmla="*/ 0 h 3116"/>
              <a:gd name="T92" fmla="*/ 0 w 734"/>
              <a:gd name="T93" fmla="*/ 0 h 3116"/>
              <a:gd name="T94" fmla="*/ 0 w 734"/>
              <a:gd name="T95" fmla="*/ 0 h 3116"/>
              <a:gd name="T96" fmla="*/ 0 w 734"/>
              <a:gd name="T97" fmla="*/ 0 h 3116"/>
              <a:gd name="T98" fmla="*/ 0 w 734"/>
              <a:gd name="T99" fmla="*/ 0 h 3116"/>
              <a:gd name="T100" fmla="*/ 0 w 734"/>
              <a:gd name="T101" fmla="*/ 0 h 3116"/>
              <a:gd name="T102" fmla="*/ 0 w 734"/>
              <a:gd name="T103" fmla="*/ 0 h 3116"/>
              <a:gd name="T104" fmla="*/ 0 w 734"/>
              <a:gd name="T105" fmla="*/ 0 h 3116"/>
              <a:gd name="T106" fmla="*/ 0 w 734"/>
              <a:gd name="T107" fmla="*/ 0 h 3116"/>
              <a:gd name="T108" fmla="*/ 0 w 734"/>
              <a:gd name="T109" fmla="*/ 0 h 3116"/>
              <a:gd name="T110" fmla="*/ 0 w 734"/>
              <a:gd name="T111" fmla="*/ 0 h 3116"/>
              <a:gd name="T112" fmla="*/ 0 w 734"/>
              <a:gd name="T113" fmla="*/ 0 h 3116"/>
              <a:gd name="T114" fmla="*/ 0 w 734"/>
              <a:gd name="T115" fmla="*/ 0 h 3116"/>
              <a:gd name="T116" fmla="*/ 0 w 734"/>
              <a:gd name="T117" fmla="*/ 0 h 311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34"/>
              <a:gd name="T178" fmla="*/ 0 h 3116"/>
              <a:gd name="T179" fmla="*/ 734 w 734"/>
              <a:gd name="T180" fmla="*/ 3116 h 311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34" h="3116">
                <a:moveTo>
                  <a:pt x="224" y="2826"/>
                </a:moveTo>
                <a:lnTo>
                  <a:pt x="224" y="2826"/>
                </a:lnTo>
                <a:lnTo>
                  <a:pt x="226" y="2834"/>
                </a:lnTo>
                <a:lnTo>
                  <a:pt x="226" y="2840"/>
                </a:lnTo>
                <a:lnTo>
                  <a:pt x="222" y="2852"/>
                </a:lnTo>
                <a:lnTo>
                  <a:pt x="210" y="2878"/>
                </a:lnTo>
                <a:lnTo>
                  <a:pt x="204" y="2898"/>
                </a:lnTo>
                <a:lnTo>
                  <a:pt x="200" y="2906"/>
                </a:lnTo>
                <a:lnTo>
                  <a:pt x="194" y="2912"/>
                </a:lnTo>
                <a:lnTo>
                  <a:pt x="206" y="2866"/>
                </a:lnTo>
                <a:lnTo>
                  <a:pt x="214" y="2846"/>
                </a:lnTo>
                <a:lnTo>
                  <a:pt x="218" y="2836"/>
                </a:lnTo>
                <a:lnTo>
                  <a:pt x="224" y="2826"/>
                </a:lnTo>
                <a:close/>
                <a:moveTo>
                  <a:pt x="308" y="2684"/>
                </a:moveTo>
                <a:lnTo>
                  <a:pt x="308" y="2684"/>
                </a:lnTo>
                <a:lnTo>
                  <a:pt x="310" y="2644"/>
                </a:lnTo>
                <a:lnTo>
                  <a:pt x="314" y="2626"/>
                </a:lnTo>
                <a:lnTo>
                  <a:pt x="316" y="2612"/>
                </a:lnTo>
                <a:lnTo>
                  <a:pt x="320" y="2654"/>
                </a:lnTo>
                <a:lnTo>
                  <a:pt x="322" y="2698"/>
                </a:lnTo>
                <a:lnTo>
                  <a:pt x="322" y="2788"/>
                </a:lnTo>
                <a:lnTo>
                  <a:pt x="312" y="2780"/>
                </a:lnTo>
                <a:lnTo>
                  <a:pt x="306" y="2770"/>
                </a:lnTo>
                <a:lnTo>
                  <a:pt x="304" y="2758"/>
                </a:lnTo>
                <a:lnTo>
                  <a:pt x="302" y="2746"/>
                </a:lnTo>
                <a:lnTo>
                  <a:pt x="304" y="2716"/>
                </a:lnTo>
                <a:lnTo>
                  <a:pt x="308" y="2684"/>
                </a:lnTo>
                <a:close/>
                <a:moveTo>
                  <a:pt x="348" y="2030"/>
                </a:moveTo>
                <a:lnTo>
                  <a:pt x="348" y="2030"/>
                </a:lnTo>
                <a:lnTo>
                  <a:pt x="354" y="2030"/>
                </a:lnTo>
                <a:lnTo>
                  <a:pt x="360" y="2030"/>
                </a:lnTo>
                <a:lnTo>
                  <a:pt x="360" y="2064"/>
                </a:lnTo>
                <a:lnTo>
                  <a:pt x="360" y="2096"/>
                </a:lnTo>
                <a:lnTo>
                  <a:pt x="362" y="2114"/>
                </a:lnTo>
                <a:lnTo>
                  <a:pt x="364" y="2122"/>
                </a:lnTo>
                <a:lnTo>
                  <a:pt x="364" y="2130"/>
                </a:lnTo>
                <a:lnTo>
                  <a:pt x="362" y="2138"/>
                </a:lnTo>
                <a:lnTo>
                  <a:pt x="356" y="2146"/>
                </a:lnTo>
                <a:lnTo>
                  <a:pt x="346" y="2162"/>
                </a:lnTo>
                <a:lnTo>
                  <a:pt x="336" y="2180"/>
                </a:lnTo>
                <a:lnTo>
                  <a:pt x="324" y="2196"/>
                </a:lnTo>
                <a:lnTo>
                  <a:pt x="320" y="2176"/>
                </a:lnTo>
                <a:lnTo>
                  <a:pt x="320" y="2156"/>
                </a:lnTo>
                <a:lnTo>
                  <a:pt x="324" y="2136"/>
                </a:lnTo>
                <a:lnTo>
                  <a:pt x="328" y="2118"/>
                </a:lnTo>
                <a:lnTo>
                  <a:pt x="332" y="2098"/>
                </a:lnTo>
                <a:lnTo>
                  <a:pt x="336" y="2076"/>
                </a:lnTo>
                <a:lnTo>
                  <a:pt x="338" y="2054"/>
                </a:lnTo>
                <a:lnTo>
                  <a:pt x="338" y="2030"/>
                </a:lnTo>
                <a:lnTo>
                  <a:pt x="340" y="2032"/>
                </a:lnTo>
                <a:lnTo>
                  <a:pt x="348" y="2030"/>
                </a:lnTo>
                <a:close/>
                <a:moveTo>
                  <a:pt x="314" y="14"/>
                </a:moveTo>
                <a:lnTo>
                  <a:pt x="314" y="14"/>
                </a:lnTo>
                <a:lnTo>
                  <a:pt x="300" y="24"/>
                </a:lnTo>
                <a:lnTo>
                  <a:pt x="290" y="36"/>
                </a:lnTo>
                <a:lnTo>
                  <a:pt x="280" y="46"/>
                </a:lnTo>
                <a:lnTo>
                  <a:pt x="270" y="60"/>
                </a:lnTo>
                <a:lnTo>
                  <a:pt x="252" y="88"/>
                </a:lnTo>
                <a:lnTo>
                  <a:pt x="238" y="118"/>
                </a:lnTo>
                <a:lnTo>
                  <a:pt x="226" y="150"/>
                </a:lnTo>
                <a:lnTo>
                  <a:pt x="216" y="186"/>
                </a:lnTo>
                <a:lnTo>
                  <a:pt x="200" y="260"/>
                </a:lnTo>
                <a:lnTo>
                  <a:pt x="190" y="308"/>
                </a:lnTo>
                <a:lnTo>
                  <a:pt x="180" y="356"/>
                </a:lnTo>
                <a:lnTo>
                  <a:pt x="174" y="404"/>
                </a:lnTo>
                <a:lnTo>
                  <a:pt x="170" y="452"/>
                </a:lnTo>
                <a:lnTo>
                  <a:pt x="156" y="452"/>
                </a:lnTo>
                <a:lnTo>
                  <a:pt x="144" y="454"/>
                </a:lnTo>
                <a:lnTo>
                  <a:pt x="124" y="460"/>
                </a:lnTo>
                <a:lnTo>
                  <a:pt x="104" y="468"/>
                </a:lnTo>
                <a:lnTo>
                  <a:pt x="84" y="472"/>
                </a:lnTo>
                <a:lnTo>
                  <a:pt x="58" y="514"/>
                </a:lnTo>
                <a:lnTo>
                  <a:pt x="44" y="536"/>
                </a:lnTo>
                <a:lnTo>
                  <a:pt x="38" y="548"/>
                </a:lnTo>
                <a:lnTo>
                  <a:pt x="34" y="556"/>
                </a:lnTo>
                <a:lnTo>
                  <a:pt x="34" y="574"/>
                </a:lnTo>
                <a:lnTo>
                  <a:pt x="34" y="596"/>
                </a:lnTo>
                <a:lnTo>
                  <a:pt x="36" y="618"/>
                </a:lnTo>
                <a:lnTo>
                  <a:pt x="36" y="640"/>
                </a:lnTo>
                <a:lnTo>
                  <a:pt x="32" y="676"/>
                </a:lnTo>
                <a:lnTo>
                  <a:pt x="24" y="712"/>
                </a:lnTo>
                <a:lnTo>
                  <a:pt x="16" y="750"/>
                </a:lnTo>
                <a:lnTo>
                  <a:pt x="10" y="786"/>
                </a:lnTo>
                <a:lnTo>
                  <a:pt x="8" y="814"/>
                </a:lnTo>
                <a:lnTo>
                  <a:pt x="6" y="846"/>
                </a:lnTo>
                <a:lnTo>
                  <a:pt x="2" y="878"/>
                </a:lnTo>
                <a:lnTo>
                  <a:pt x="0" y="894"/>
                </a:lnTo>
                <a:lnTo>
                  <a:pt x="2" y="908"/>
                </a:lnTo>
                <a:lnTo>
                  <a:pt x="4" y="916"/>
                </a:lnTo>
                <a:lnTo>
                  <a:pt x="8" y="924"/>
                </a:lnTo>
                <a:lnTo>
                  <a:pt x="20" y="944"/>
                </a:lnTo>
                <a:lnTo>
                  <a:pt x="32" y="962"/>
                </a:lnTo>
                <a:lnTo>
                  <a:pt x="42" y="976"/>
                </a:lnTo>
                <a:lnTo>
                  <a:pt x="56" y="988"/>
                </a:lnTo>
                <a:lnTo>
                  <a:pt x="72" y="1000"/>
                </a:lnTo>
                <a:lnTo>
                  <a:pt x="118" y="1032"/>
                </a:lnTo>
                <a:lnTo>
                  <a:pt x="166" y="1064"/>
                </a:lnTo>
                <a:lnTo>
                  <a:pt x="160" y="1094"/>
                </a:lnTo>
                <a:lnTo>
                  <a:pt x="154" y="1122"/>
                </a:lnTo>
                <a:lnTo>
                  <a:pt x="146" y="1148"/>
                </a:lnTo>
                <a:lnTo>
                  <a:pt x="136" y="1174"/>
                </a:lnTo>
                <a:lnTo>
                  <a:pt x="116" y="1226"/>
                </a:lnTo>
                <a:lnTo>
                  <a:pt x="96" y="1280"/>
                </a:lnTo>
                <a:lnTo>
                  <a:pt x="82" y="1336"/>
                </a:lnTo>
                <a:lnTo>
                  <a:pt x="70" y="1394"/>
                </a:lnTo>
                <a:lnTo>
                  <a:pt x="62" y="1456"/>
                </a:lnTo>
                <a:lnTo>
                  <a:pt x="56" y="1526"/>
                </a:lnTo>
                <a:lnTo>
                  <a:pt x="70" y="1536"/>
                </a:lnTo>
                <a:lnTo>
                  <a:pt x="84" y="1546"/>
                </a:lnTo>
                <a:lnTo>
                  <a:pt x="80" y="1660"/>
                </a:lnTo>
                <a:lnTo>
                  <a:pt x="80" y="1776"/>
                </a:lnTo>
                <a:lnTo>
                  <a:pt x="78" y="1890"/>
                </a:lnTo>
                <a:lnTo>
                  <a:pt x="76" y="2000"/>
                </a:lnTo>
                <a:lnTo>
                  <a:pt x="98" y="2008"/>
                </a:lnTo>
                <a:lnTo>
                  <a:pt x="122" y="2016"/>
                </a:lnTo>
                <a:lnTo>
                  <a:pt x="170" y="2026"/>
                </a:lnTo>
                <a:lnTo>
                  <a:pt x="178" y="2056"/>
                </a:lnTo>
                <a:lnTo>
                  <a:pt x="184" y="2084"/>
                </a:lnTo>
                <a:lnTo>
                  <a:pt x="190" y="2112"/>
                </a:lnTo>
                <a:lnTo>
                  <a:pt x="192" y="2128"/>
                </a:lnTo>
                <a:lnTo>
                  <a:pt x="192" y="2144"/>
                </a:lnTo>
                <a:lnTo>
                  <a:pt x="188" y="2162"/>
                </a:lnTo>
                <a:lnTo>
                  <a:pt x="184" y="2178"/>
                </a:lnTo>
                <a:lnTo>
                  <a:pt x="178" y="2196"/>
                </a:lnTo>
                <a:lnTo>
                  <a:pt x="172" y="2214"/>
                </a:lnTo>
                <a:lnTo>
                  <a:pt x="168" y="2238"/>
                </a:lnTo>
                <a:lnTo>
                  <a:pt x="166" y="2262"/>
                </a:lnTo>
                <a:lnTo>
                  <a:pt x="164" y="2312"/>
                </a:lnTo>
                <a:lnTo>
                  <a:pt x="166" y="2362"/>
                </a:lnTo>
                <a:lnTo>
                  <a:pt x="172" y="2410"/>
                </a:lnTo>
                <a:lnTo>
                  <a:pt x="180" y="2458"/>
                </a:lnTo>
                <a:lnTo>
                  <a:pt x="190" y="2506"/>
                </a:lnTo>
                <a:lnTo>
                  <a:pt x="208" y="2600"/>
                </a:lnTo>
                <a:lnTo>
                  <a:pt x="222" y="2674"/>
                </a:lnTo>
                <a:lnTo>
                  <a:pt x="232" y="2722"/>
                </a:lnTo>
                <a:lnTo>
                  <a:pt x="234" y="2734"/>
                </a:lnTo>
                <a:lnTo>
                  <a:pt x="236" y="2746"/>
                </a:lnTo>
                <a:lnTo>
                  <a:pt x="234" y="2758"/>
                </a:lnTo>
                <a:lnTo>
                  <a:pt x="232" y="2768"/>
                </a:lnTo>
                <a:lnTo>
                  <a:pt x="226" y="2774"/>
                </a:lnTo>
                <a:lnTo>
                  <a:pt x="220" y="2778"/>
                </a:lnTo>
                <a:lnTo>
                  <a:pt x="216" y="2784"/>
                </a:lnTo>
                <a:lnTo>
                  <a:pt x="214" y="2788"/>
                </a:lnTo>
                <a:lnTo>
                  <a:pt x="214" y="2792"/>
                </a:lnTo>
                <a:lnTo>
                  <a:pt x="214" y="2796"/>
                </a:lnTo>
                <a:lnTo>
                  <a:pt x="216" y="2798"/>
                </a:lnTo>
                <a:lnTo>
                  <a:pt x="220" y="2804"/>
                </a:lnTo>
                <a:lnTo>
                  <a:pt x="200" y="2864"/>
                </a:lnTo>
                <a:lnTo>
                  <a:pt x="192" y="2896"/>
                </a:lnTo>
                <a:lnTo>
                  <a:pt x="186" y="2930"/>
                </a:lnTo>
                <a:lnTo>
                  <a:pt x="180" y="2942"/>
                </a:lnTo>
                <a:lnTo>
                  <a:pt x="176" y="2946"/>
                </a:lnTo>
                <a:lnTo>
                  <a:pt x="172" y="2954"/>
                </a:lnTo>
                <a:lnTo>
                  <a:pt x="164" y="2956"/>
                </a:lnTo>
                <a:lnTo>
                  <a:pt x="156" y="2958"/>
                </a:lnTo>
                <a:lnTo>
                  <a:pt x="154" y="2974"/>
                </a:lnTo>
                <a:lnTo>
                  <a:pt x="156" y="2988"/>
                </a:lnTo>
                <a:lnTo>
                  <a:pt x="160" y="3000"/>
                </a:lnTo>
                <a:lnTo>
                  <a:pt x="164" y="3012"/>
                </a:lnTo>
                <a:lnTo>
                  <a:pt x="166" y="3016"/>
                </a:lnTo>
                <a:lnTo>
                  <a:pt x="168" y="3022"/>
                </a:lnTo>
                <a:lnTo>
                  <a:pt x="170" y="3026"/>
                </a:lnTo>
                <a:lnTo>
                  <a:pt x="176" y="3028"/>
                </a:lnTo>
                <a:lnTo>
                  <a:pt x="180" y="3028"/>
                </a:lnTo>
                <a:lnTo>
                  <a:pt x="186" y="3028"/>
                </a:lnTo>
                <a:lnTo>
                  <a:pt x="216" y="3032"/>
                </a:lnTo>
                <a:lnTo>
                  <a:pt x="220" y="3036"/>
                </a:lnTo>
                <a:lnTo>
                  <a:pt x="220" y="3042"/>
                </a:lnTo>
                <a:lnTo>
                  <a:pt x="220" y="3046"/>
                </a:lnTo>
                <a:lnTo>
                  <a:pt x="220" y="3050"/>
                </a:lnTo>
                <a:lnTo>
                  <a:pt x="222" y="3052"/>
                </a:lnTo>
                <a:lnTo>
                  <a:pt x="232" y="3054"/>
                </a:lnTo>
                <a:lnTo>
                  <a:pt x="236" y="3056"/>
                </a:lnTo>
                <a:lnTo>
                  <a:pt x="242" y="3054"/>
                </a:lnTo>
                <a:lnTo>
                  <a:pt x="244" y="3054"/>
                </a:lnTo>
                <a:lnTo>
                  <a:pt x="246" y="3052"/>
                </a:lnTo>
                <a:lnTo>
                  <a:pt x="248" y="3046"/>
                </a:lnTo>
                <a:lnTo>
                  <a:pt x="248" y="3040"/>
                </a:lnTo>
                <a:lnTo>
                  <a:pt x="250" y="3034"/>
                </a:lnTo>
                <a:lnTo>
                  <a:pt x="274" y="3036"/>
                </a:lnTo>
                <a:lnTo>
                  <a:pt x="296" y="3038"/>
                </a:lnTo>
                <a:lnTo>
                  <a:pt x="300" y="3034"/>
                </a:lnTo>
                <a:lnTo>
                  <a:pt x="302" y="3030"/>
                </a:lnTo>
                <a:lnTo>
                  <a:pt x="302" y="3026"/>
                </a:lnTo>
                <a:lnTo>
                  <a:pt x="308" y="3044"/>
                </a:lnTo>
                <a:lnTo>
                  <a:pt x="312" y="3062"/>
                </a:lnTo>
                <a:lnTo>
                  <a:pt x="314" y="3068"/>
                </a:lnTo>
                <a:lnTo>
                  <a:pt x="316" y="3078"/>
                </a:lnTo>
                <a:lnTo>
                  <a:pt x="320" y="3082"/>
                </a:lnTo>
                <a:lnTo>
                  <a:pt x="322" y="3084"/>
                </a:lnTo>
                <a:lnTo>
                  <a:pt x="328" y="3084"/>
                </a:lnTo>
                <a:lnTo>
                  <a:pt x="334" y="3084"/>
                </a:lnTo>
                <a:lnTo>
                  <a:pt x="338" y="3082"/>
                </a:lnTo>
                <a:lnTo>
                  <a:pt x="340" y="3078"/>
                </a:lnTo>
                <a:lnTo>
                  <a:pt x="340" y="3076"/>
                </a:lnTo>
                <a:lnTo>
                  <a:pt x="340" y="3068"/>
                </a:lnTo>
                <a:lnTo>
                  <a:pt x="340" y="3062"/>
                </a:lnTo>
                <a:lnTo>
                  <a:pt x="344" y="3032"/>
                </a:lnTo>
                <a:lnTo>
                  <a:pt x="354" y="3038"/>
                </a:lnTo>
                <a:lnTo>
                  <a:pt x="362" y="3044"/>
                </a:lnTo>
                <a:lnTo>
                  <a:pt x="370" y="3052"/>
                </a:lnTo>
                <a:lnTo>
                  <a:pt x="376" y="3062"/>
                </a:lnTo>
                <a:lnTo>
                  <a:pt x="388" y="3084"/>
                </a:lnTo>
                <a:lnTo>
                  <a:pt x="394" y="3096"/>
                </a:lnTo>
                <a:lnTo>
                  <a:pt x="402" y="3104"/>
                </a:lnTo>
                <a:lnTo>
                  <a:pt x="412" y="3108"/>
                </a:lnTo>
                <a:lnTo>
                  <a:pt x="428" y="3112"/>
                </a:lnTo>
                <a:lnTo>
                  <a:pt x="460" y="3116"/>
                </a:lnTo>
                <a:lnTo>
                  <a:pt x="490" y="3116"/>
                </a:lnTo>
                <a:lnTo>
                  <a:pt x="518" y="3116"/>
                </a:lnTo>
                <a:lnTo>
                  <a:pt x="546" y="3116"/>
                </a:lnTo>
                <a:lnTo>
                  <a:pt x="570" y="3110"/>
                </a:lnTo>
                <a:lnTo>
                  <a:pt x="576" y="3110"/>
                </a:lnTo>
                <a:lnTo>
                  <a:pt x="582" y="3108"/>
                </a:lnTo>
                <a:lnTo>
                  <a:pt x="588" y="3104"/>
                </a:lnTo>
                <a:lnTo>
                  <a:pt x="590" y="3100"/>
                </a:lnTo>
                <a:lnTo>
                  <a:pt x="592" y="3094"/>
                </a:lnTo>
                <a:lnTo>
                  <a:pt x="592" y="3088"/>
                </a:lnTo>
                <a:lnTo>
                  <a:pt x="594" y="3084"/>
                </a:lnTo>
                <a:lnTo>
                  <a:pt x="592" y="3078"/>
                </a:lnTo>
                <a:lnTo>
                  <a:pt x="590" y="3074"/>
                </a:lnTo>
                <a:lnTo>
                  <a:pt x="584" y="3070"/>
                </a:lnTo>
                <a:lnTo>
                  <a:pt x="580" y="3066"/>
                </a:lnTo>
                <a:lnTo>
                  <a:pt x="556" y="3052"/>
                </a:lnTo>
                <a:lnTo>
                  <a:pt x="534" y="3040"/>
                </a:lnTo>
                <a:lnTo>
                  <a:pt x="528" y="3036"/>
                </a:lnTo>
                <a:lnTo>
                  <a:pt x="520" y="3030"/>
                </a:lnTo>
                <a:lnTo>
                  <a:pt x="518" y="3026"/>
                </a:lnTo>
                <a:lnTo>
                  <a:pt x="512" y="3020"/>
                </a:lnTo>
                <a:lnTo>
                  <a:pt x="506" y="3016"/>
                </a:lnTo>
                <a:lnTo>
                  <a:pt x="492" y="3008"/>
                </a:lnTo>
                <a:lnTo>
                  <a:pt x="488" y="3004"/>
                </a:lnTo>
                <a:lnTo>
                  <a:pt x="474" y="2994"/>
                </a:lnTo>
                <a:lnTo>
                  <a:pt x="462" y="2980"/>
                </a:lnTo>
                <a:lnTo>
                  <a:pt x="454" y="2968"/>
                </a:lnTo>
                <a:lnTo>
                  <a:pt x="448" y="2952"/>
                </a:lnTo>
                <a:lnTo>
                  <a:pt x="436" y="2920"/>
                </a:lnTo>
                <a:lnTo>
                  <a:pt x="430" y="2904"/>
                </a:lnTo>
                <a:lnTo>
                  <a:pt x="424" y="2886"/>
                </a:lnTo>
                <a:lnTo>
                  <a:pt x="422" y="2868"/>
                </a:lnTo>
                <a:lnTo>
                  <a:pt x="422" y="2848"/>
                </a:lnTo>
                <a:lnTo>
                  <a:pt x="422" y="2846"/>
                </a:lnTo>
                <a:lnTo>
                  <a:pt x="424" y="2846"/>
                </a:lnTo>
                <a:lnTo>
                  <a:pt x="428" y="2846"/>
                </a:lnTo>
                <a:lnTo>
                  <a:pt x="432" y="2844"/>
                </a:lnTo>
                <a:lnTo>
                  <a:pt x="434" y="2842"/>
                </a:lnTo>
                <a:lnTo>
                  <a:pt x="434" y="2840"/>
                </a:lnTo>
                <a:lnTo>
                  <a:pt x="432" y="2834"/>
                </a:lnTo>
                <a:lnTo>
                  <a:pt x="428" y="2830"/>
                </a:lnTo>
                <a:lnTo>
                  <a:pt x="420" y="2826"/>
                </a:lnTo>
                <a:lnTo>
                  <a:pt x="418" y="2790"/>
                </a:lnTo>
                <a:lnTo>
                  <a:pt x="418" y="2754"/>
                </a:lnTo>
                <a:lnTo>
                  <a:pt x="422" y="2718"/>
                </a:lnTo>
                <a:lnTo>
                  <a:pt x="426" y="2682"/>
                </a:lnTo>
                <a:lnTo>
                  <a:pt x="436" y="2610"/>
                </a:lnTo>
                <a:lnTo>
                  <a:pt x="448" y="2540"/>
                </a:lnTo>
                <a:lnTo>
                  <a:pt x="468" y="2400"/>
                </a:lnTo>
                <a:lnTo>
                  <a:pt x="472" y="2364"/>
                </a:lnTo>
                <a:lnTo>
                  <a:pt x="476" y="2326"/>
                </a:lnTo>
                <a:lnTo>
                  <a:pt x="478" y="2252"/>
                </a:lnTo>
                <a:lnTo>
                  <a:pt x="480" y="2230"/>
                </a:lnTo>
                <a:lnTo>
                  <a:pt x="484" y="2208"/>
                </a:lnTo>
                <a:lnTo>
                  <a:pt x="486" y="2200"/>
                </a:lnTo>
                <a:lnTo>
                  <a:pt x="492" y="2190"/>
                </a:lnTo>
                <a:lnTo>
                  <a:pt x="502" y="2174"/>
                </a:lnTo>
                <a:lnTo>
                  <a:pt x="510" y="2154"/>
                </a:lnTo>
                <a:lnTo>
                  <a:pt x="514" y="2134"/>
                </a:lnTo>
                <a:lnTo>
                  <a:pt x="520" y="2122"/>
                </a:lnTo>
                <a:lnTo>
                  <a:pt x="524" y="2112"/>
                </a:lnTo>
                <a:lnTo>
                  <a:pt x="526" y="2098"/>
                </a:lnTo>
                <a:lnTo>
                  <a:pt x="526" y="2086"/>
                </a:lnTo>
                <a:lnTo>
                  <a:pt x="526" y="2060"/>
                </a:lnTo>
                <a:lnTo>
                  <a:pt x="526" y="2048"/>
                </a:lnTo>
                <a:lnTo>
                  <a:pt x="526" y="2036"/>
                </a:lnTo>
                <a:lnTo>
                  <a:pt x="530" y="2026"/>
                </a:lnTo>
                <a:lnTo>
                  <a:pt x="536" y="2016"/>
                </a:lnTo>
                <a:lnTo>
                  <a:pt x="566" y="2014"/>
                </a:lnTo>
                <a:lnTo>
                  <a:pt x="598" y="2012"/>
                </a:lnTo>
                <a:lnTo>
                  <a:pt x="612" y="2010"/>
                </a:lnTo>
                <a:lnTo>
                  <a:pt x="626" y="2006"/>
                </a:lnTo>
                <a:lnTo>
                  <a:pt x="638" y="2000"/>
                </a:lnTo>
                <a:lnTo>
                  <a:pt x="646" y="1992"/>
                </a:lnTo>
                <a:lnTo>
                  <a:pt x="650" y="1988"/>
                </a:lnTo>
                <a:lnTo>
                  <a:pt x="652" y="1984"/>
                </a:lnTo>
                <a:lnTo>
                  <a:pt x="652" y="1980"/>
                </a:lnTo>
                <a:lnTo>
                  <a:pt x="652" y="1970"/>
                </a:lnTo>
                <a:lnTo>
                  <a:pt x="652" y="1964"/>
                </a:lnTo>
                <a:lnTo>
                  <a:pt x="650" y="1914"/>
                </a:lnTo>
                <a:lnTo>
                  <a:pt x="652" y="1864"/>
                </a:lnTo>
                <a:lnTo>
                  <a:pt x="656" y="1764"/>
                </a:lnTo>
                <a:lnTo>
                  <a:pt x="662" y="1664"/>
                </a:lnTo>
                <a:lnTo>
                  <a:pt x="662" y="1614"/>
                </a:lnTo>
                <a:lnTo>
                  <a:pt x="660" y="1564"/>
                </a:lnTo>
                <a:lnTo>
                  <a:pt x="666" y="1560"/>
                </a:lnTo>
                <a:lnTo>
                  <a:pt x="672" y="1558"/>
                </a:lnTo>
                <a:lnTo>
                  <a:pt x="676" y="1556"/>
                </a:lnTo>
                <a:lnTo>
                  <a:pt x="680" y="1552"/>
                </a:lnTo>
                <a:lnTo>
                  <a:pt x="682" y="1548"/>
                </a:lnTo>
                <a:lnTo>
                  <a:pt x="684" y="1540"/>
                </a:lnTo>
                <a:lnTo>
                  <a:pt x="682" y="1532"/>
                </a:lnTo>
                <a:lnTo>
                  <a:pt x="680" y="1528"/>
                </a:lnTo>
                <a:lnTo>
                  <a:pt x="680" y="1524"/>
                </a:lnTo>
                <a:lnTo>
                  <a:pt x="680" y="1518"/>
                </a:lnTo>
                <a:lnTo>
                  <a:pt x="680" y="1514"/>
                </a:lnTo>
                <a:lnTo>
                  <a:pt x="678" y="1506"/>
                </a:lnTo>
                <a:lnTo>
                  <a:pt x="672" y="1424"/>
                </a:lnTo>
                <a:lnTo>
                  <a:pt x="668" y="1382"/>
                </a:lnTo>
                <a:lnTo>
                  <a:pt x="664" y="1342"/>
                </a:lnTo>
                <a:lnTo>
                  <a:pt x="660" y="1324"/>
                </a:lnTo>
                <a:lnTo>
                  <a:pt x="656" y="1308"/>
                </a:lnTo>
                <a:lnTo>
                  <a:pt x="652" y="1292"/>
                </a:lnTo>
                <a:lnTo>
                  <a:pt x="652" y="1278"/>
                </a:lnTo>
                <a:lnTo>
                  <a:pt x="654" y="1272"/>
                </a:lnTo>
                <a:lnTo>
                  <a:pt x="656" y="1266"/>
                </a:lnTo>
                <a:lnTo>
                  <a:pt x="660" y="1262"/>
                </a:lnTo>
                <a:lnTo>
                  <a:pt x="660" y="1256"/>
                </a:lnTo>
                <a:lnTo>
                  <a:pt x="658" y="1246"/>
                </a:lnTo>
                <a:lnTo>
                  <a:pt x="654" y="1238"/>
                </a:lnTo>
                <a:lnTo>
                  <a:pt x="646" y="1230"/>
                </a:lnTo>
                <a:lnTo>
                  <a:pt x="642" y="1220"/>
                </a:lnTo>
                <a:lnTo>
                  <a:pt x="634" y="1198"/>
                </a:lnTo>
                <a:lnTo>
                  <a:pt x="632" y="1186"/>
                </a:lnTo>
                <a:lnTo>
                  <a:pt x="630" y="1176"/>
                </a:lnTo>
                <a:lnTo>
                  <a:pt x="634" y="1166"/>
                </a:lnTo>
                <a:lnTo>
                  <a:pt x="640" y="1152"/>
                </a:lnTo>
                <a:lnTo>
                  <a:pt x="654" y="1128"/>
                </a:lnTo>
                <a:lnTo>
                  <a:pt x="678" y="1078"/>
                </a:lnTo>
                <a:lnTo>
                  <a:pt x="700" y="1030"/>
                </a:lnTo>
                <a:lnTo>
                  <a:pt x="714" y="1006"/>
                </a:lnTo>
                <a:lnTo>
                  <a:pt x="720" y="994"/>
                </a:lnTo>
                <a:lnTo>
                  <a:pt x="726" y="984"/>
                </a:lnTo>
                <a:lnTo>
                  <a:pt x="728" y="968"/>
                </a:lnTo>
                <a:lnTo>
                  <a:pt x="730" y="950"/>
                </a:lnTo>
                <a:lnTo>
                  <a:pt x="734" y="928"/>
                </a:lnTo>
                <a:lnTo>
                  <a:pt x="734" y="910"/>
                </a:lnTo>
                <a:lnTo>
                  <a:pt x="732" y="890"/>
                </a:lnTo>
                <a:lnTo>
                  <a:pt x="728" y="866"/>
                </a:lnTo>
                <a:lnTo>
                  <a:pt x="722" y="840"/>
                </a:lnTo>
                <a:lnTo>
                  <a:pt x="718" y="814"/>
                </a:lnTo>
                <a:lnTo>
                  <a:pt x="712" y="804"/>
                </a:lnTo>
                <a:lnTo>
                  <a:pt x="708" y="792"/>
                </a:lnTo>
                <a:lnTo>
                  <a:pt x="698" y="758"/>
                </a:lnTo>
                <a:lnTo>
                  <a:pt x="690" y="722"/>
                </a:lnTo>
                <a:lnTo>
                  <a:pt x="682" y="686"/>
                </a:lnTo>
                <a:lnTo>
                  <a:pt x="678" y="648"/>
                </a:lnTo>
                <a:lnTo>
                  <a:pt x="678" y="632"/>
                </a:lnTo>
                <a:lnTo>
                  <a:pt x="680" y="616"/>
                </a:lnTo>
                <a:lnTo>
                  <a:pt x="680" y="598"/>
                </a:lnTo>
                <a:lnTo>
                  <a:pt x="678" y="580"/>
                </a:lnTo>
                <a:lnTo>
                  <a:pt x="676" y="570"/>
                </a:lnTo>
                <a:lnTo>
                  <a:pt x="672" y="562"/>
                </a:lnTo>
                <a:lnTo>
                  <a:pt x="660" y="544"/>
                </a:lnTo>
                <a:lnTo>
                  <a:pt x="658" y="540"/>
                </a:lnTo>
                <a:lnTo>
                  <a:pt x="640" y="518"/>
                </a:lnTo>
                <a:lnTo>
                  <a:pt x="632" y="508"/>
                </a:lnTo>
                <a:lnTo>
                  <a:pt x="622" y="500"/>
                </a:lnTo>
                <a:lnTo>
                  <a:pt x="616" y="498"/>
                </a:lnTo>
                <a:lnTo>
                  <a:pt x="606" y="492"/>
                </a:lnTo>
                <a:lnTo>
                  <a:pt x="596" y="488"/>
                </a:lnTo>
                <a:lnTo>
                  <a:pt x="584" y="484"/>
                </a:lnTo>
                <a:lnTo>
                  <a:pt x="570" y="482"/>
                </a:lnTo>
                <a:lnTo>
                  <a:pt x="568" y="478"/>
                </a:lnTo>
                <a:lnTo>
                  <a:pt x="568" y="474"/>
                </a:lnTo>
                <a:lnTo>
                  <a:pt x="568" y="464"/>
                </a:lnTo>
                <a:lnTo>
                  <a:pt x="572" y="466"/>
                </a:lnTo>
                <a:lnTo>
                  <a:pt x="574" y="472"/>
                </a:lnTo>
                <a:lnTo>
                  <a:pt x="578" y="478"/>
                </a:lnTo>
                <a:lnTo>
                  <a:pt x="580" y="480"/>
                </a:lnTo>
                <a:lnTo>
                  <a:pt x="582" y="480"/>
                </a:lnTo>
                <a:lnTo>
                  <a:pt x="576" y="464"/>
                </a:lnTo>
                <a:lnTo>
                  <a:pt x="572" y="442"/>
                </a:lnTo>
                <a:lnTo>
                  <a:pt x="568" y="420"/>
                </a:lnTo>
                <a:lnTo>
                  <a:pt x="566" y="396"/>
                </a:lnTo>
                <a:lnTo>
                  <a:pt x="564" y="346"/>
                </a:lnTo>
                <a:lnTo>
                  <a:pt x="564" y="296"/>
                </a:lnTo>
                <a:lnTo>
                  <a:pt x="568" y="242"/>
                </a:lnTo>
                <a:lnTo>
                  <a:pt x="568" y="212"/>
                </a:lnTo>
                <a:lnTo>
                  <a:pt x="566" y="184"/>
                </a:lnTo>
                <a:lnTo>
                  <a:pt x="562" y="166"/>
                </a:lnTo>
                <a:lnTo>
                  <a:pt x="554" y="148"/>
                </a:lnTo>
                <a:lnTo>
                  <a:pt x="550" y="130"/>
                </a:lnTo>
                <a:lnTo>
                  <a:pt x="546" y="112"/>
                </a:lnTo>
                <a:lnTo>
                  <a:pt x="554" y="124"/>
                </a:lnTo>
                <a:lnTo>
                  <a:pt x="558" y="138"/>
                </a:lnTo>
                <a:lnTo>
                  <a:pt x="562" y="156"/>
                </a:lnTo>
                <a:lnTo>
                  <a:pt x="564" y="174"/>
                </a:lnTo>
                <a:lnTo>
                  <a:pt x="564" y="150"/>
                </a:lnTo>
                <a:lnTo>
                  <a:pt x="560" y="130"/>
                </a:lnTo>
                <a:lnTo>
                  <a:pt x="554" y="110"/>
                </a:lnTo>
                <a:lnTo>
                  <a:pt x="546" y="94"/>
                </a:lnTo>
                <a:lnTo>
                  <a:pt x="536" y="78"/>
                </a:lnTo>
                <a:lnTo>
                  <a:pt x="524" y="64"/>
                </a:lnTo>
                <a:lnTo>
                  <a:pt x="500" y="36"/>
                </a:lnTo>
                <a:lnTo>
                  <a:pt x="492" y="36"/>
                </a:lnTo>
                <a:lnTo>
                  <a:pt x="484" y="38"/>
                </a:lnTo>
                <a:lnTo>
                  <a:pt x="474" y="38"/>
                </a:lnTo>
                <a:lnTo>
                  <a:pt x="466" y="36"/>
                </a:lnTo>
                <a:lnTo>
                  <a:pt x="460" y="34"/>
                </a:lnTo>
                <a:lnTo>
                  <a:pt x="454" y="30"/>
                </a:lnTo>
                <a:lnTo>
                  <a:pt x="450" y="24"/>
                </a:lnTo>
                <a:lnTo>
                  <a:pt x="444" y="18"/>
                </a:lnTo>
                <a:lnTo>
                  <a:pt x="430" y="10"/>
                </a:lnTo>
                <a:lnTo>
                  <a:pt x="414" y="6"/>
                </a:lnTo>
                <a:lnTo>
                  <a:pt x="398" y="2"/>
                </a:lnTo>
                <a:lnTo>
                  <a:pt x="380" y="0"/>
                </a:lnTo>
                <a:lnTo>
                  <a:pt x="364" y="2"/>
                </a:lnTo>
                <a:lnTo>
                  <a:pt x="346" y="4"/>
                </a:lnTo>
                <a:lnTo>
                  <a:pt x="330" y="8"/>
                </a:lnTo>
                <a:lnTo>
                  <a:pt x="314" y="14"/>
                </a:lnTo>
                <a:close/>
              </a:path>
            </a:pathLst>
          </a:custGeom>
          <a:solidFill>
            <a:srgbClr val="FFFFFF">
              <a:alpha val="43137"/>
            </a:srgbClr>
          </a:solidFill>
          <a:ln w="9525">
            <a:noFill/>
            <a:round/>
            <a:headEnd/>
            <a:tailEnd/>
          </a:ln>
        </p:spPr>
        <p:txBody>
          <a:bodyPr lIns="91352" tIns="45677" rIns="91352" bIns="45677"/>
          <a:lstStyle/>
          <a:p>
            <a:pPr defTabSz="1217872">
              <a:defRPr/>
            </a:pPr>
            <a:endParaRPr lang="en-US" sz="1900" kern="0" dirty="0">
              <a:solidFill>
                <a:sysClr val="windowText" lastClr="000000"/>
              </a:solidFill>
            </a:endParaRPr>
          </a:p>
        </p:txBody>
      </p:sp>
      <p:sp>
        <p:nvSpPr>
          <p:cNvPr id="25" name="Freeform 33"/>
          <p:cNvSpPr>
            <a:spLocks/>
          </p:cNvSpPr>
          <p:nvPr/>
        </p:nvSpPr>
        <p:spPr bwMode="auto">
          <a:xfrm flipH="1">
            <a:off x="820738" y="1695451"/>
            <a:ext cx="149225" cy="406400"/>
          </a:xfrm>
          <a:custGeom>
            <a:avLst/>
            <a:gdLst>
              <a:gd name="T0" fmla="*/ 0 w 844"/>
              <a:gd name="T1" fmla="*/ 0 h 3116"/>
              <a:gd name="T2" fmla="*/ 0 w 844"/>
              <a:gd name="T3" fmla="*/ 0 h 3116"/>
              <a:gd name="T4" fmla="*/ 0 w 844"/>
              <a:gd name="T5" fmla="*/ 0 h 3116"/>
              <a:gd name="T6" fmla="*/ 0 w 844"/>
              <a:gd name="T7" fmla="*/ 0 h 3116"/>
              <a:gd name="T8" fmla="*/ 0 w 844"/>
              <a:gd name="T9" fmla="*/ 0 h 3116"/>
              <a:gd name="T10" fmla="*/ 0 w 844"/>
              <a:gd name="T11" fmla="*/ 0 h 3116"/>
              <a:gd name="T12" fmla="*/ 0 w 844"/>
              <a:gd name="T13" fmla="*/ 0 h 3116"/>
              <a:gd name="T14" fmla="*/ 0 w 844"/>
              <a:gd name="T15" fmla="*/ 0 h 3116"/>
              <a:gd name="T16" fmla="*/ 0 w 844"/>
              <a:gd name="T17" fmla="*/ 0 h 3116"/>
              <a:gd name="T18" fmla="*/ 0 w 844"/>
              <a:gd name="T19" fmla="*/ 0 h 3116"/>
              <a:gd name="T20" fmla="*/ 0 w 844"/>
              <a:gd name="T21" fmla="*/ 0 h 3116"/>
              <a:gd name="T22" fmla="*/ 0 w 844"/>
              <a:gd name="T23" fmla="*/ 0 h 3116"/>
              <a:gd name="T24" fmla="*/ 0 w 844"/>
              <a:gd name="T25" fmla="*/ 0 h 3116"/>
              <a:gd name="T26" fmla="*/ 0 w 844"/>
              <a:gd name="T27" fmla="*/ 0 h 3116"/>
              <a:gd name="T28" fmla="*/ 0 w 844"/>
              <a:gd name="T29" fmla="*/ 0 h 3116"/>
              <a:gd name="T30" fmla="*/ 0 w 844"/>
              <a:gd name="T31" fmla="*/ 0 h 3116"/>
              <a:gd name="T32" fmla="*/ 0 w 844"/>
              <a:gd name="T33" fmla="*/ 0 h 3116"/>
              <a:gd name="T34" fmla="*/ 0 w 844"/>
              <a:gd name="T35" fmla="*/ 0 h 3116"/>
              <a:gd name="T36" fmla="*/ 0 w 844"/>
              <a:gd name="T37" fmla="*/ 0 h 3116"/>
              <a:gd name="T38" fmla="*/ 0 w 844"/>
              <a:gd name="T39" fmla="*/ 0 h 3116"/>
              <a:gd name="T40" fmla="*/ 0 w 844"/>
              <a:gd name="T41" fmla="*/ 0 h 3116"/>
              <a:gd name="T42" fmla="*/ 0 w 844"/>
              <a:gd name="T43" fmla="*/ 0 h 3116"/>
              <a:gd name="T44" fmla="*/ 0 w 844"/>
              <a:gd name="T45" fmla="*/ 0 h 3116"/>
              <a:gd name="T46" fmla="*/ 0 w 844"/>
              <a:gd name="T47" fmla="*/ 0 h 3116"/>
              <a:gd name="T48" fmla="*/ 0 w 844"/>
              <a:gd name="T49" fmla="*/ 0 h 3116"/>
              <a:gd name="T50" fmla="*/ 0 w 844"/>
              <a:gd name="T51" fmla="*/ 0 h 3116"/>
              <a:gd name="T52" fmla="*/ 0 w 844"/>
              <a:gd name="T53" fmla="*/ 0 h 3116"/>
              <a:gd name="T54" fmla="*/ 0 w 844"/>
              <a:gd name="T55" fmla="*/ 0 h 3116"/>
              <a:gd name="T56" fmla="*/ 0 w 844"/>
              <a:gd name="T57" fmla="*/ 0 h 3116"/>
              <a:gd name="T58" fmla="*/ 0 w 844"/>
              <a:gd name="T59" fmla="*/ 0 h 3116"/>
              <a:gd name="T60" fmla="*/ 0 w 844"/>
              <a:gd name="T61" fmla="*/ 0 h 3116"/>
              <a:gd name="T62" fmla="*/ 0 w 844"/>
              <a:gd name="T63" fmla="*/ 0 h 3116"/>
              <a:gd name="T64" fmla="*/ 0 w 844"/>
              <a:gd name="T65" fmla="*/ 0 h 3116"/>
              <a:gd name="T66" fmla="*/ 0 w 844"/>
              <a:gd name="T67" fmla="*/ 0 h 3116"/>
              <a:gd name="T68" fmla="*/ 0 w 844"/>
              <a:gd name="T69" fmla="*/ 0 h 3116"/>
              <a:gd name="T70" fmla="*/ 0 w 844"/>
              <a:gd name="T71" fmla="*/ 0 h 3116"/>
              <a:gd name="T72" fmla="*/ 0 w 844"/>
              <a:gd name="T73" fmla="*/ 0 h 3116"/>
              <a:gd name="T74" fmla="*/ 0 w 844"/>
              <a:gd name="T75" fmla="*/ 0 h 3116"/>
              <a:gd name="T76" fmla="*/ 0 w 844"/>
              <a:gd name="T77" fmla="*/ 0 h 3116"/>
              <a:gd name="T78" fmla="*/ 0 w 844"/>
              <a:gd name="T79" fmla="*/ 0 h 3116"/>
              <a:gd name="T80" fmla="*/ 0 w 844"/>
              <a:gd name="T81" fmla="*/ 0 h 3116"/>
              <a:gd name="T82" fmla="*/ 0 w 844"/>
              <a:gd name="T83" fmla="*/ 0 h 3116"/>
              <a:gd name="T84" fmla="*/ 0 w 844"/>
              <a:gd name="T85" fmla="*/ 0 h 3116"/>
              <a:gd name="T86" fmla="*/ 0 w 844"/>
              <a:gd name="T87" fmla="*/ 0 h 3116"/>
              <a:gd name="T88" fmla="*/ 0 w 844"/>
              <a:gd name="T89" fmla="*/ 0 h 3116"/>
              <a:gd name="T90" fmla="*/ 0 w 844"/>
              <a:gd name="T91" fmla="*/ 0 h 3116"/>
              <a:gd name="T92" fmla="*/ 0 w 844"/>
              <a:gd name="T93" fmla="*/ 0 h 3116"/>
              <a:gd name="T94" fmla="*/ 0 w 844"/>
              <a:gd name="T95" fmla="*/ 0 h 3116"/>
              <a:gd name="T96" fmla="*/ 0 w 844"/>
              <a:gd name="T97" fmla="*/ 0 h 3116"/>
              <a:gd name="T98" fmla="*/ 0 w 844"/>
              <a:gd name="T99" fmla="*/ 0 h 3116"/>
              <a:gd name="T100" fmla="*/ 0 w 844"/>
              <a:gd name="T101" fmla="*/ 0 h 3116"/>
              <a:gd name="T102" fmla="*/ 0 w 844"/>
              <a:gd name="T103" fmla="*/ 0 h 3116"/>
              <a:gd name="T104" fmla="*/ 0 w 844"/>
              <a:gd name="T105" fmla="*/ 0 h 3116"/>
              <a:gd name="T106" fmla="*/ 0 w 844"/>
              <a:gd name="T107" fmla="*/ 0 h 3116"/>
              <a:gd name="T108" fmla="*/ 0 w 844"/>
              <a:gd name="T109" fmla="*/ 0 h 3116"/>
              <a:gd name="T110" fmla="*/ 0 w 844"/>
              <a:gd name="T111" fmla="*/ 0 h 3116"/>
              <a:gd name="T112" fmla="*/ 0 w 844"/>
              <a:gd name="T113" fmla="*/ 0 h 3116"/>
              <a:gd name="T114" fmla="*/ 0 w 844"/>
              <a:gd name="T115" fmla="*/ 0 h 3116"/>
              <a:gd name="T116" fmla="*/ 0 w 844"/>
              <a:gd name="T117" fmla="*/ 0 h 3116"/>
              <a:gd name="T118" fmla="*/ 0 w 844"/>
              <a:gd name="T119" fmla="*/ 0 h 31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4"/>
              <a:gd name="T181" fmla="*/ 0 h 3116"/>
              <a:gd name="T182" fmla="*/ 844 w 844"/>
              <a:gd name="T183" fmla="*/ 3116 h 31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4" h="3116">
                <a:moveTo>
                  <a:pt x="504" y="4"/>
                </a:moveTo>
                <a:lnTo>
                  <a:pt x="504" y="4"/>
                </a:lnTo>
                <a:lnTo>
                  <a:pt x="498" y="4"/>
                </a:lnTo>
                <a:lnTo>
                  <a:pt x="492" y="4"/>
                </a:lnTo>
                <a:lnTo>
                  <a:pt x="488" y="6"/>
                </a:lnTo>
                <a:lnTo>
                  <a:pt x="482" y="10"/>
                </a:lnTo>
                <a:lnTo>
                  <a:pt x="476" y="10"/>
                </a:lnTo>
                <a:lnTo>
                  <a:pt x="462" y="10"/>
                </a:lnTo>
                <a:lnTo>
                  <a:pt x="446" y="16"/>
                </a:lnTo>
                <a:lnTo>
                  <a:pt x="432" y="20"/>
                </a:lnTo>
                <a:lnTo>
                  <a:pt x="426" y="24"/>
                </a:lnTo>
                <a:lnTo>
                  <a:pt x="414" y="26"/>
                </a:lnTo>
                <a:lnTo>
                  <a:pt x="404" y="30"/>
                </a:lnTo>
                <a:lnTo>
                  <a:pt x="396" y="38"/>
                </a:lnTo>
                <a:lnTo>
                  <a:pt x="390" y="48"/>
                </a:lnTo>
                <a:lnTo>
                  <a:pt x="386" y="60"/>
                </a:lnTo>
                <a:lnTo>
                  <a:pt x="382" y="74"/>
                </a:lnTo>
                <a:lnTo>
                  <a:pt x="376" y="78"/>
                </a:lnTo>
                <a:lnTo>
                  <a:pt x="372" y="82"/>
                </a:lnTo>
                <a:lnTo>
                  <a:pt x="370" y="84"/>
                </a:lnTo>
                <a:lnTo>
                  <a:pt x="366" y="98"/>
                </a:lnTo>
                <a:lnTo>
                  <a:pt x="362" y="106"/>
                </a:lnTo>
                <a:lnTo>
                  <a:pt x="356" y="118"/>
                </a:lnTo>
                <a:lnTo>
                  <a:pt x="356" y="124"/>
                </a:lnTo>
                <a:lnTo>
                  <a:pt x="352" y="132"/>
                </a:lnTo>
                <a:lnTo>
                  <a:pt x="350" y="144"/>
                </a:lnTo>
                <a:lnTo>
                  <a:pt x="350" y="154"/>
                </a:lnTo>
                <a:lnTo>
                  <a:pt x="348" y="162"/>
                </a:lnTo>
                <a:lnTo>
                  <a:pt x="352" y="184"/>
                </a:lnTo>
                <a:lnTo>
                  <a:pt x="350" y="194"/>
                </a:lnTo>
                <a:lnTo>
                  <a:pt x="350" y="202"/>
                </a:lnTo>
                <a:lnTo>
                  <a:pt x="350" y="214"/>
                </a:lnTo>
                <a:lnTo>
                  <a:pt x="358" y="246"/>
                </a:lnTo>
                <a:lnTo>
                  <a:pt x="362" y="256"/>
                </a:lnTo>
                <a:lnTo>
                  <a:pt x="368" y="266"/>
                </a:lnTo>
                <a:lnTo>
                  <a:pt x="372" y="270"/>
                </a:lnTo>
                <a:lnTo>
                  <a:pt x="374" y="272"/>
                </a:lnTo>
                <a:lnTo>
                  <a:pt x="380" y="274"/>
                </a:lnTo>
                <a:lnTo>
                  <a:pt x="382" y="292"/>
                </a:lnTo>
                <a:lnTo>
                  <a:pt x="382" y="308"/>
                </a:lnTo>
                <a:lnTo>
                  <a:pt x="382" y="326"/>
                </a:lnTo>
                <a:lnTo>
                  <a:pt x="376" y="372"/>
                </a:lnTo>
                <a:lnTo>
                  <a:pt x="374" y="370"/>
                </a:lnTo>
                <a:lnTo>
                  <a:pt x="372" y="370"/>
                </a:lnTo>
                <a:lnTo>
                  <a:pt x="368" y="376"/>
                </a:lnTo>
                <a:lnTo>
                  <a:pt x="366" y="384"/>
                </a:lnTo>
                <a:lnTo>
                  <a:pt x="362" y="386"/>
                </a:lnTo>
                <a:lnTo>
                  <a:pt x="358" y="392"/>
                </a:lnTo>
                <a:lnTo>
                  <a:pt x="352" y="400"/>
                </a:lnTo>
                <a:lnTo>
                  <a:pt x="342" y="410"/>
                </a:lnTo>
                <a:lnTo>
                  <a:pt x="332" y="420"/>
                </a:lnTo>
                <a:lnTo>
                  <a:pt x="324" y="426"/>
                </a:lnTo>
                <a:lnTo>
                  <a:pt x="310" y="432"/>
                </a:lnTo>
                <a:lnTo>
                  <a:pt x="306" y="434"/>
                </a:lnTo>
                <a:lnTo>
                  <a:pt x="302" y="438"/>
                </a:lnTo>
                <a:lnTo>
                  <a:pt x="274" y="440"/>
                </a:lnTo>
                <a:lnTo>
                  <a:pt x="226" y="446"/>
                </a:lnTo>
                <a:lnTo>
                  <a:pt x="180" y="456"/>
                </a:lnTo>
                <a:lnTo>
                  <a:pt x="156" y="460"/>
                </a:lnTo>
                <a:lnTo>
                  <a:pt x="132" y="462"/>
                </a:lnTo>
                <a:lnTo>
                  <a:pt x="110" y="464"/>
                </a:lnTo>
                <a:lnTo>
                  <a:pt x="100" y="466"/>
                </a:lnTo>
                <a:lnTo>
                  <a:pt x="88" y="470"/>
                </a:lnTo>
                <a:lnTo>
                  <a:pt x="78" y="476"/>
                </a:lnTo>
                <a:lnTo>
                  <a:pt x="68" y="484"/>
                </a:lnTo>
                <a:lnTo>
                  <a:pt x="62" y="496"/>
                </a:lnTo>
                <a:lnTo>
                  <a:pt x="56" y="510"/>
                </a:lnTo>
                <a:lnTo>
                  <a:pt x="48" y="548"/>
                </a:lnTo>
                <a:lnTo>
                  <a:pt x="42" y="584"/>
                </a:lnTo>
                <a:lnTo>
                  <a:pt x="38" y="624"/>
                </a:lnTo>
                <a:lnTo>
                  <a:pt x="32" y="634"/>
                </a:lnTo>
                <a:lnTo>
                  <a:pt x="18" y="658"/>
                </a:lnTo>
                <a:lnTo>
                  <a:pt x="12" y="676"/>
                </a:lnTo>
                <a:lnTo>
                  <a:pt x="8" y="698"/>
                </a:lnTo>
                <a:lnTo>
                  <a:pt x="4" y="722"/>
                </a:lnTo>
                <a:lnTo>
                  <a:pt x="4" y="748"/>
                </a:lnTo>
                <a:lnTo>
                  <a:pt x="4" y="818"/>
                </a:lnTo>
                <a:lnTo>
                  <a:pt x="4" y="904"/>
                </a:lnTo>
                <a:lnTo>
                  <a:pt x="0" y="1016"/>
                </a:lnTo>
                <a:lnTo>
                  <a:pt x="6" y="1050"/>
                </a:lnTo>
                <a:lnTo>
                  <a:pt x="18" y="1106"/>
                </a:lnTo>
                <a:lnTo>
                  <a:pt x="30" y="1164"/>
                </a:lnTo>
                <a:lnTo>
                  <a:pt x="36" y="1202"/>
                </a:lnTo>
                <a:lnTo>
                  <a:pt x="38" y="1220"/>
                </a:lnTo>
                <a:lnTo>
                  <a:pt x="42" y="1238"/>
                </a:lnTo>
                <a:lnTo>
                  <a:pt x="46" y="1246"/>
                </a:lnTo>
                <a:lnTo>
                  <a:pt x="52" y="1254"/>
                </a:lnTo>
                <a:lnTo>
                  <a:pt x="60" y="1258"/>
                </a:lnTo>
                <a:lnTo>
                  <a:pt x="68" y="1262"/>
                </a:lnTo>
                <a:lnTo>
                  <a:pt x="86" y="1268"/>
                </a:lnTo>
                <a:lnTo>
                  <a:pt x="96" y="1272"/>
                </a:lnTo>
                <a:lnTo>
                  <a:pt x="102" y="1276"/>
                </a:lnTo>
                <a:lnTo>
                  <a:pt x="104" y="1280"/>
                </a:lnTo>
                <a:lnTo>
                  <a:pt x="110" y="1284"/>
                </a:lnTo>
                <a:lnTo>
                  <a:pt x="114" y="1286"/>
                </a:lnTo>
                <a:lnTo>
                  <a:pt x="48" y="1616"/>
                </a:lnTo>
                <a:lnTo>
                  <a:pt x="48" y="1626"/>
                </a:lnTo>
                <a:lnTo>
                  <a:pt x="50" y="1636"/>
                </a:lnTo>
                <a:lnTo>
                  <a:pt x="52" y="1644"/>
                </a:lnTo>
                <a:lnTo>
                  <a:pt x="56" y="1646"/>
                </a:lnTo>
                <a:lnTo>
                  <a:pt x="58" y="1646"/>
                </a:lnTo>
                <a:lnTo>
                  <a:pt x="68" y="1646"/>
                </a:lnTo>
                <a:lnTo>
                  <a:pt x="82" y="1648"/>
                </a:lnTo>
                <a:lnTo>
                  <a:pt x="98" y="1654"/>
                </a:lnTo>
                <a:lnTo>
                  <a:pt x="104" y="1658"/>
                </a:lnTo>
                <a:lnTo>
                  <a:pt x="110" y="1662"/>
                </a:lnTo>
                <a:lnTo>
                  <a:pt x="118" y="1666"/>
                </a:lnTo>
                <a:lnTo>
                  <a:pt x="126" y="1670"/>
                </a:lnTo>
                <a:lnTo>
                  <a:pt x="144" y="1672"/>
                </a:lnTo>
                <a:lnTo>
                  <a:pt x="158" y="1672"/>
                </a:lnTo>
                <a:lnTo>
                  <a:pt x="168" y="1672"/>
                </a:lnTo>
                <a:lnTo>
                  <a:pt x="196" y="1670"/>
                </a:lnTo>
                <a:lnTo>
                  <a:pt x="196" y="1798"/>
                </a:lnTo>
                <a:lnTo>
                  <a:pt x="198" y="1820"/>
                </a:lnTo>
                <a:lnTo>
                  <a:pt x="200" y="1844"/>
                </a:lnTo>
                <a:lnTo>
                  <a:pt x="204" y="1868"/>
                </a:lnTo>
                <a:lnTo>
                  <a:pt x="196" y="1936"/>
                </a:lnTo>
                <a:lnTo>
                  <a:pt x="190" y="1998"/>
                </a:lnTo>
                <a:lnTo>
                  <a:pt x="188" y="2060"/>
                </a:lnTo>
                <a:lnTo>
                  <a:pt x="188" y="2188"/>
                </a:lnTo>
                <a:lnTo>
                  <a:pt x="188" y="2284"/>
                </a:lnTo>
                <a:lnTo>
                  <a:pt x="182" y="2376"/>
                </a:lnTo>
                <a:lnTo>
                  <a:pt x="178" y="2442"/>
                </a:lnTo>
                <a:lnTo>
                  <a:pt x="180" y="2508"/>
                </a:lnTo>
                <a:lnTo>
                  <a:pt x="184" y="2674"/>
                </a:lnTo>
                <a:lnTo>
                  <a:pt x="186" y="2804"/>
                </a:lnTo>
                <a:lnTo>
                  <a:pt x="184" y="2832"/>
                </a:lnTo>
                <a:lnTo>
                  <a:pt x="180" y="2866"/>
                </a:lnTo>
                <a:lnTo>
                  <a:pt x="180" y="2880"/>
                </a:lnTo>
                <a:lnTo>
                  <a:pt x="180" y="2894"/>
                </a:lnTo>
                <a:lnTo>
                  <a:pt x="186" y="2906"/>
                </a:lnTo>
                <a:lnTo>
                  <a:pt x="188" y="2910"/>
                </a:lnTo>
                <a:lnTo>
                  <a:pt x="192" y="2912"/>
                </a:lnTo>
                <a:lnTo>
                  <a:pt x="208" y="2920"/>
                </a:lnTo>
                <a:lnTo>
                  <a:pt x="216" y="2928"/>
                </a:lnTo>
                <a:lnTo>
                  <a:pt x="224" y="2936"/>
                </a:lnTo>
                <a:lnTo>
                  <a:pt x="226" y="2942"/>
                </a:lnTo>
                <a:lnTo>
                  <a:pt x="230" y="2958"/>
                </a:lnTo>
                <a:lnTo>
                  <a:pt x="238" y="2984"/>
                </a:lnTo>
                <a:lnTo>
                  <a:pt x="240" y="2988"/>
                </a:lnTo>
                <a:lnTo>
                  <a:pt x="244" y="2990"/>
                </a:lnTo>
                <a:lnTo>
                  <a:pt x="248" y="2992"/>
                </a:lnTo>
                <a:lnTo>
                  <a:pt x="242" y="3012"/>
                </a:lnTo>
                <a:lnTo>
                  <a:pt x="238" y="3026"/>
                </a:lnTo>
                <a:lnTo>
                  <a:pt x="234" y="3038"/>
                </a:lnTo>
                <a:lnTo>
                  <a:pt x="230" y="3044"/>
                </a:lnTo>
                <a:lnTo>
                  <a:pt x="226" y="3054"/>
                </a:lnTo>
                <a:lnTo>
                  <a:pt x="222" y="3070"/>
                </a:lnTo>
                <a:lnTo>
                  <a:pt x="222" y="3076"/>
                </a:lnTo>
                <a:lnTo>
                  <a:pt x="224" y="3082"/>
                </a:lnTo>
                <a:lnTo>
                  <a:pt x="226" y="3088"/>
                </a:lnTo>
                <a:lnTo>
                  <a:pt x="224" y="3094"/>
                </a:lnTo>
                <a:lnTo>
                  <a:pt x="222" y="3098"/>
                </a:lnTo>
                <a:lnTo>
                  <a:pt x="220" y="3102"/>
                </a:lnTo>
                <a:lnTo>
                  <a:pt x="222" y="3108"/>
                </a:lnTo>
                <a:lnTo>
                  <a:pt x="224" y="3110"/>
                </a:lnTo>
                <a:lnTo>
                  <a:pt x="226" y="3112"/>
                </a:lnTo>
                <a:lnTo>
                  <a:pt x="288" y="3114"/>
                </a:lnTo>
                <a:lnTo>
                  <a:pt x="364" y="3116"/>
                </a:lnTo>
                <a:lnTo>
                  <a:pt x="426" y="3116"/>
                </a:lnTo>
                <a:lnTo>
                  <a:pt x="428" y="3116"/>
                </a:lnTo>
                <a:lnTo>
                  <a:pt x="428" y="3112"/>
                </a:lnTo>
                <a:lnTo>
                  <a:pt x="430" y="3104"/>
                </a:lnTo>
                <a:lnTo>
                  <a:pt x="430" y="3100"/>
                </a:lnTo>
                <a:lnTo>
                  <a:pt x="428" y="3098"/>
                </a:lnTo>
                <a:lnTo>
                  <a:pt x="438" y="3096"/>
                </a:lnTo>
                <a:lnTo>
                  <a:pt x="440" y="3080"/>
                </a:lnTo>
                <a:lnTo>
                  <a:pt x="456" y="3078"/>
                </a:lnTo>
                <a:lnTo>
                  <a:pt x="474" y="3082"/>
                </a:lnTo>
                <a:lnTo>
                  <a:pt x="500" y="3086"/>
                </a:lnTo>
                <a:lnTo>
                  <a:pt x="524" y="3094"/>
                </a:lnTo>
                <a:lnTo>
                  <a:pt x="546" y="3098"/>
                </a:lnTo>
                <a:lnTo>
                  <a:pt x="574" y="3100"/>
                </a:lnTo>
                <a:lnTo>
                  <a:pt x="608" y="3102"/>
                </a:lnTo>
                <a:lnTo>
                  <a:pt x="650" y="3100"/>
                </a:lnTo>
                <a:lnTo>
                  <a:pt x="688" y="3098"/>
                </a:lnTo>
                <a:lnTo>
                  <a:pt x="720" y="3094"/>
                </a:lnTo>
                <a:lnTo>
                  <a:pt x="738" y="3088"/>
                </a:lnTo>
                <a:lnTo>
                  <a:pt x="758" y="3080"/>
                </a:lnTo>
                <a:lnTo>
                  <a:pt x="760" y="3080"/>
                </a:lnTo>
                <a:lnTo>
                  <a:pt x="760" y="3076"/>
                </a:lnTo>
                <a:lnTo>
                  <a:pt x="758" y="3070"/>
                </a:lnTo>
                <a:lnTo>
                  <a:pt x="754" y="3068"/>
                </a:lnTo>
                <a:lnTo>
                  <a:pt x="752" y="3066"/>
                </a:lnTo>
                <a:lnTo>
                  <a:pt x="752" y="3060"/>
                </a:lnTo>
                <a:lnTo>
                  <a:pt x="750" y="3056"/>
                </a:lnTo>
                <a:lnTo>
                  <a:pt x="746" y="3050"/>
                </a:lnTo>
                <a:lnTo>
                  <a:pt x="740" y="3044"/>
                </a:lnTo>
                <a:lnTo>
                  <a:pt x="732" y="3040"/>
                </a:lnTo>
                <a:lnTo>
                  <a:pt x="720" y="3034"/>
                </a:lnTo>
                <a:lnTo>
                  <a:pt x="704" y="3032"/>
                </a:lnTo>
                <a:lnTo>
                  <a:pt x="654" y="3028"/>
                </a:lnTo>
                <a:lnTo>
                  <a:pt x="646" y="3024"/>
                </a:lnTo>
                <a:lnTo>
                  <a:pt x="636" y="3018"/>
                </a:lnTo>
                <a:lnTo>
                  <a:pt x="620" y="3018"/>
                </a:lnTo>
                <a:lnTo>
                  <a:pt x="616" y="3012"/>
                </a:lnTo>
                <a:lnTo>
                  <a:pt x="604" y="3004"/>
                </a:lnTo>
                <a:lnTo>
                  <a:pt x="584" y="2990"/>
                </a:lnTo>
                <a:lnTo>
                  <a:pt x="586" y="2986"/>
                </a:lnTo>
                <a:lnTo>
                  <a:pt x="584" y="2982"/>
                </a:lnTo>
                <a:lnTo>
                  <a:pt x="580" y="2980"/>
                </a:lnTo>
                <a:lnTo>
                  <a:pt x="578" y="2980"/>
                </a:lnTo>
                <a:lnTo>
                  <a:pt x="576" y="2976"/>
                </a:lnTo>
                <a:lnTo>
                  <a:pt x="572" y="2974"/>
                </a:lnTo>
                <a:lnTo>
                  <a:pt x="566" y="2962"/>
                </a:lnTo>
                <a:lnTo>
                  <a:pt x="564" y="2960"/>
                </a:lnTo>
                <a:lnTo>
                  <a:pt x="560" y="2958"/>
                </a:lnTo>
                <a:lnTo>
                  <a:pt x="556" y="2958"/>
                </a:lnTo>
                <a:lnTo>
                  <a:pt x="554" y="2948"/>
                </a:lnTo>
                <a:lnTo>
                  <a:pt x="550" y="2944"/>
                </a:lnTo>
                <a:lnTo>
                  <a:pt x="552" y="2922"/>
                </a:lnTo>
                <a:lnTo>
                  <a:pt x="544" y="2896"/>
                </a:lnTo>
                <a:lnTo>
                  <a:pt x="536" y="2880"/>
                </a:lnTo>
                <a:lnTo>
                  <a:pt x="528" y="2868"/>
                </a:lnTo>
                <a:lnTo>
                  <a:pt x="522" y="2862"/>
                </a:lnTo>
                <a:lnTo>
                  <a:pt x="514" y="2858"/>
                </a:lnTo>
                <a:lnTo>
                  <a:pt x="506" y="2858"/>
                </a:lnTo>
                <a:lnTo>
                  <a:pt x="506" y="2854"/>
                </a:lnTo>
                <a:lnTo>
                  <a:pt x="506" y="2852"/>
                </a:lnTo>
                <a:lnTo>
                  <a:pt x="510" y="2850"/>
                </a:lnTo>
                <a:lnTo>
                  <a:pt x="518" y="2844"/>
                </a:lnTo>
                <a:lnTo>
                  <a:pt x="530" y="2836"/>
                </a:lnTo>
                <a:lnTo>
                  <a:pt x="540" y="2824"/>
                </a:lnTo>
                <a:lnTo>
                  <a:pt x="548" y="2814"/>
                </a:lnTo>
                <a:lnTo>
                  <a:pt x="588" y="2660"/>
                </a:lnTo>
                <a:lnTo>
                  <a:pt x="620" y="2546"/>
                </a:lnTo>
                <a:lnTo>
                  <a:pt x="634" y="2498"/>
                </a:lnTo>
                <a:lnTo>
                  <a:pt x="646" y="2462"/>
                </a:lnTo>
                <a:lnTo>
                  <a:pt x="656" y="2430"/>
                </a:lnTo>
                <a:lnTo>
                  <a:pt x="666" y="2392"/>
                </a:lnTo>
                <a:lnTo>
                  <a:pt x="686" y="2308"/>
                </a:lnTo>
                <a:lnTo>
                  <a:pt x="700" y="2234"/>
                </a:lnTo>
                <a:lnTo>
                  <a:pt x="708" y="2192"/>
                </a:lnTo>
                <a:lnTo>
                  <a:pt x="740" y="1986"/>
                </a:lnTo>
                <a:lnTo>
                  <a:pt x="760" y="1846"/>
                </a:lnTo>
                <a:lnTo>
                  <a:pt x="770" y="1768"/>
                </a:lnTo>
                <a:lnTo>
                  <a:pt x="776" y="1732"/>
                </a:lnTo>
                <a:lnTo>
                  <a:pt x="784" y="1688"/>
                </a:lnTo>
                <a:lnTo>
                  <a:pt x="798" y="1628"/>
                </a:lnTo>
                <a:lnTo>
                  <a:pt x="808" y="1592"/>
                </a:lnTo>
                <a:lnTo>
                  <a:pt x="816" y="1564"/>
                </a:lnTo>
                <a:lnTo>
                  <a:pt x="824" y="1540"/>
                </a:lnTo>
                <a:lnTo>
                  <a:pt x="834" y="1504"/>
                </a:lnTo>
                <a:lnTo>
                  <a:pt x="838" y="1488"/>
                </a:lnTo>
                <a:lnTo>
                  <a:pt x="838" y="1474"/>
                </a:lnTo>
                <a:lnTo>
                  <a:pt x="836" y="1444"/>
                </a:lnTo>
                <a:lnTo>
                  <a:pt x="832" y="1422"/>
                </a:lnTo>
                <a:lnTo>
                  <a:pt x="830" y="1414"/>
                </a:lnTo>
                <a:lnTo>
                  <a:pt x="832" y="1408"/>
                </a:lnTo>
                <a:lnTo>
                  <a:pt x="836" y="1404"/>
                </a:lnTo>
                <a:lnTo>
                  <a:pt x="838" y="1398"/>
                </a:lnTo>
                <a:lnTo>
                  <a:pt x="840" y="1370"/>
                </a:lnTo>
                <a:lnTo>
                  <a:pt x="844" y="1336"/>
                </a:lnTo>
                <a:lnTo>
                  <a:pt x="842" y="1322"/>
                </a:lnTo>
                <a:lnTo>
                  <a:pt x="838" y="1304"/>
                </a:lnTo>
                <a:lnTo>
                  <a:pt x="832" y="1284"/>
                </a:lnTo>
                <a:lnTo>
                  <a:pt x="830" y="1266"/>
                </a:lnTo>
                <a:lnTo>
                  <a:pt x="830" y="1258"/>
                </a:lnTo>
                <a:lnTo>
                  <a:pt x="828" y="1250"/>
                </a:lnTo>
                <a:lnTo>
                  <a:pt x="822" y="1230"/>
                </a:lnTo>
                <a:lnTo>
                  <a:pt x="812" y="1208"/>
                </a:lnTo>
                <a:lnTo>
                  <a:pt x="814" y="1184"/>
                </a:lnTo>
                <a:lnTo>
                  <a:pt x="818" y="1150"/>
                </a:lnTo>
                <a:lnTo>
                  <a:pt x="820" y="1134"/>
                </a:lnTo>
                <a:lnTo>
                  <a:pt x="820" y="1126"/>
                </a:lnTo>
                <a:lnTo>
                  <a:pt x="822" y="1122"/>
                </a:lnTo>
                <a:lnTo>
                  <a:pt x="828" y="1118"/>
                </a:lnTo>
                <a:lnTo>
                  <a:pt x="832" y="1112"/>
                </a:lnTo>
                <a:lnTo>
                  <a:pt x="834" y="1100"/>
                </a:lnTo>
                <a:lnTo>
                  <a:pt x="834" y="1086"/>
                </a:lnTo>
                <a:lnTo>
                  <a:pt x="826" y="1018"/>
                </a:lnTo>
                <a:lnTo>
                  <a:pt x="822" y="980"/>
                </a:lnTo>
                <a:lnTo>
                  <a:pt x="818" y="956"/>
                </a:lnTo>
                <a:lnTo>
                  <a:pt x="816" y="934"/>
                </a:lnTo>
                <a:lnTo>
                  <a:pt x="814" y="904"/>
                </a:lnTo>
                <a:lnTo>
                  <a:pt x="814" y="856"/>
                </a:lnTo>
                <a:lnTo>
                  <a:pt x="818" y="814"/>
                </a:lnTo>
                <a:lnTo>
                  <a:pt x="820" y="784"/>
                </a:lnTo>
                <a:lnTo>
                  <a:pt x="820" y="768"/>
                </a:lnTo>
                <a:lnTo>
                  <a:pt x="820" y="756"/>
                </a:lnTo>
                <a:lnTo>
                  <a:pt x="816" y="730"/>
                </a:lnTo>
                <a:lnTo>
                  <a:pt x="812" y="698"/>
                </a:lnTo>
                <a:lnTo>
                  <a:pt x="808" y="670"/>
                </a:lnTo>
                <a:lnTo>
                  <a:pt x="806" y="658"/>
                </a:lnTo>
                <a:lnTo>
                  <a:pt x="802" y="646"/>
                </a:lnTo>
                <a:lnTo>
                  <a:pt x="796" y="632"/>
                </a:lnTo>
                <a:lnTo>
                  <a:pt x="788" y="622"/>
                </a:lnTo>
                <a:lnTo>
                  <a:pt x="782" y="614"/>
                </a:lnTo>
                <a:lnTo>
                  <a:pt x="772" y="606"/>
                </a:lnTo>
                <a:lnTo>
                  <a:pt x="754" y="592"/>
                </a:lnTo>
                <a:lnTo>
                  <a:pt x="722" y="570"/>
                </a:lnTo>
                <a:lnTo>
                  <a:pt x="666" y="534"/>
                </a:lnTo>
                <a:lnTo>
                  <a:pt x="648" y="522"/>
                </a:lnTo>
                <a:lnTo>
                  <a:pt x="628" y="512"/>
                </a:lnTo>
                <a:lnTo>
                  <a:pt x="604" y="502"/>
                </a:lnTo>
                <a:lnTo>
                  <a:pt x="584" y="472"/>
                </a:lnTo>
                <a:lnTo>
                  <a:pt x="582" y="458"/>
                </a:lnTo>
                <a:lnTo>
                  <a:pt x="582" y="448"/>
                </a:lnTo>
                <a:lnTo>
                  <a:pt x="582" y="436"/>
                </a:lnTo>
                <a:lnTo>
                  <a:pt x="580" y="430"/>
                </a:lnTo>
                <a:lnTo>
                  <a:pt x="576" y="428"/>
                </a:lnTo>
                <a:lnTo>
                  <a:pt x="572" y="426"/>
                </a:lnTo>
                <a:lnTo>
                  <a:pt x="576" y="416"/>
                </a:lnTo>
                <a:lnTo>
                  <a:pt x="586" y="416"/>
                </a:lnTo>
                <a:lnTo>
                  <a:pt x="594" y="414"/>
                </a:lnTo>
                <a:lnTo>
                  <a:pt x="598" y="410"/>
                </a:lnTo>
                <a:lnTo>
                  <a:pt x="602" y="408"/>
                </a:lnTo>
                <a:lnTo>
                  <a:pt x="616" y="380"/>
                </a:lnTo>
                <a:lnTo>
                  <a:pt x="630" y="346"/>
                </a:lnTo>
                <a:lnTo>
                  <a:pt x="636" y="330"/>
                </a:lnTo>
                <a:lnTo>
                  <a:pt x="640" y="310"/>
                </a:lnTo>
                <a:lnTo>
                  <a:pt x="646" y="290"/>
                </a:lnTo>
                <a:lnTo>
                  <a:pt x="650" y="274"/>
                </a:lnTo>
                <a:lnTo>
                  <a:pt x="652" y="268"/>
                </a:lnTo>
                <a:lnTo>
                  <a:pt x="654" y="262"/>
                </a:lnTo>
                <a:lnTo>
                  <a:pt x="654" y="250"/>
                </a:lnTo>
                <a:lnTo>
                  <a:pt x="650" y="240"/>
                </a:lnTo>
                <a:lnTo>
                  <a:pt x="652" y="228"/>
                </a:lnTo>
                <a:lnTo>
                  <a:pt x="654" y="226"/>
                </a:lnTo>
                <a:lnTo>
                  <a:pt x="660" y="224"/>
                </a:lnTo>
                <a:lnTo>
                  <a:pt x="664" y="222"/>
                </a:lnTo>
                <a:lnTo>
                  <a:pt x="656" y="222"/>
                </a:lnTo>
                <a:lnTo>
                  <a:pt x="664" y="202"/>
                </a:lnTo>
                <a:lnTo>
                  <a:pt x="666" y="198"/>
                </a:lnTo>
                <a:lnTo>
                  <a:pt x="666" y="194"/>
                </a:lnTo>
                <a:lnTo>
                  <a:pt x="664" y="190"/>
                </a:lnTo>
                <a:lnTo>
                  <a:pt x="664" y="178"/>
                </a:lnTo>
                <a:lnTo>
                  <a:pt x="664" y="166"/>
                </a:lnTo>
                <a:lnTo>
                  <a:pt x="662" y="154"/>
                </a:lnTo>
                <a:lnTo>
                  <a:pt x="654" y="130"/>
                </a:lnTo>
                <a:lnTo>
                  <a:pt x="650" y="116"/>
                </a:lnTo>
                <a:lnTo>
                  <a:pt x="658" y="112"/>
                </a:lnTo>
                <a:lnTo>
                  <a:pt x="662" y="108"/>
                </a:lnTo>
                <a:lnTo>
                  <a:pt x="664" y="106"/>
                </a:lnTo>
                <a:lnTo>
                  <a:pt x="664" y="102"/>
                </a:lnTo>
                <a:lnTo>
                  <a:pt x="664" y="88"/>
                </a:lnTo>
                <a:lnTo>
                  <a:pt x="664" y="86"/>
                </a:lnTo>
                <a:lnTo>
                  <a:pt x="662" y="74"/>
                </a:lnTo>
                <a:lnTo>
                  <a:pt x="658" y="68"/>
                </a:lnTo>
                <a:lnTo>
                  <a:pt x="656" y="64"/>
                </a:lnTo>
                <a:lnTo>
                  <a:pt x="654" y="62"/>
                </a:lnTo>
                <a:lnTo>
                  <a:pt x="628" y="36"/>
                </a:lnTo>
                <a:lnTo>
                  <a:pt x="620" y="30"/>
                </a:lnTo>
                <a:lnTo>
                  <a:pt x="614" y="26"/>
                </a:lnTo>
                <a:lnTo>
                  <a:pt x="604" y="22"/>
                </a:lnTo>
                <a:lnTo>
                  <a:pt x="596" y="20"/>
                </a:lnTo>
                <a:lnTo>
                  <a:pt x="590" y="16"/>
                </a:lnTo>
                <a:lnTo>
                  <a:pt x="584" y="16"/>
                </a:lnTo>
                <a:lnTo>
                  <a:pt x="574" y="14"/>
                </a:lnTo>
                <a:lnTo>
                  <a:pt x="560" y="10"/>
                </a:lnTo>
                <a:lnTo>
                  <a:pt x="540" y="6"/>
                </a:lnTo>
                <a:lnTo>
                  <a:pt x="532" y="2"/>
                </a:lnTo>
                <a:lnTo>
                  <a:pt x="516" y="0"/>
                </a:lnTo>
                <a:lnTo>
                  <a:pt x="512" y="2"/>
                </a:lnTo>
                <a:lnTo>
                  <a:pt x="508" y="2"/>
                </a:lnTo>
                <a:lnTo>
                  <a:pt x="504" y="4"/>
                </a:lnTo>
                <a:close/>
              </a:path>
            </a:pathLst>
          </a:custGeom>
          <a:solidFill>
            <a:srgbClr val="FFFFFF">
              <a:alpha val="56862"/>
            </a:srgbClr>
          </a:solidFill>
          <a:ln w="9525">
            <a:noFill/>
            <a:round/>
            <a:headEnd/>
            <a:tailEnd/>
          </a:ln>
        </p:spPr>
        <p:txBody>
          <a:bodyPr lIns="91352" tIns="45677" rIns="91352" bIns="45677"/>
          <a:lstStyle/>
          <a:p>
            <a:pPr defTabSz="1217872">
              <a:defRPr/>
            </a:pPr>
            <a:endParaRPr lang="en-US" sz="1900" kern="0" dirty="0">
              <a:solidFill>
                <a:sysClr val="windowText" lastClr="000000"/>
              </a:solidFill>
            </a:endParaRPr>
          </a:p>
        </p:txBody>
      </p:sp>
      <p:sp>
        <p:nvSpPr>
          <p:cNvPr id="26" name="Freeform 34"/>
          <p:cNvSpPr>
            <a:spLocks/>
          </p:cNvSpPr>
          <p:nvPr/>
        </p:nvSpPr>
        <p:spPr bwMode="auto">
          <a:xfrm>
            <a:off x="944563" y="1795463"/>
            <a:ext cx="150811" cy="419100"/>
          </a:xfrm>
          <a:custGeom>
            <a:avLst/>
            <a:gdLst>
              <a:gd name="T0" fmla="*/ 0 w 872"/>
              <a:gd name="T1" fmla="*/ 0 h 3210"/>
              <a:gd name="T2" fmla="*/ 0 w 872"/>
              <a:gd name="T3" fmla="*/ 0 h 3210"/>
              <a:gd name="T4" fmla="*/ 0 w 872"/>
              <a:gd name="T5" fmla="*/ 0 h 3210"/>
              <a:gd name="T6" fmla="*/ 0 w 872"/>
              <a:gd name="T7" fmla="*/ 0 h 3210"/>
              <a:gd name="T8" fmla="*/ 0 w 872"/>
              <a:gd name="T9" fmla="*/ 0 h 3210"/>
              <a:gd name="T10" fmla="*/ 0 w 872"/>
              <a:gd name="T11" fmla="*/ 0 h 3210"/>
              <a:gd name="T12" fmla="*/ 0 w 872"/>
              <a:gd name="T13" fmla="*/ 0 h 3210"/>
              <a:gd name="T14" fmla="*/ 0 w 872"/>
              <a:gd name="T15" fmla="*/ 0 h 3210"/>
              <a:gd name="T16" fmla="*/ 0 w 872"/>
              <a:gd name="T17" fmla="*/ 0 h 3210"/>
              <a:gd name="T18" fmla="*/ 0 w 872"/>
              <a:gd name="T19" fmla="*/ 0 h 3210"/>
              <a:gd name="T20" fmla="*/ 0 w 872"/>
              <a:gd name="T21" fmla="*/ 0 h 3210"/>
              <a:gd name="T22" fmla="*/ 0 w 872"/>
              <a:gd name="T23" fmla="*/ 0 h 3210"/>
              <a:gd name="T24" fmla="*/ 0 w 872"/>
              <a:gd name="T25" fmla="*/ 0 h 3210"/>
              <a:gd name="T26" fmla="*/ 0 w 872"/>
              <a:gd name="T27" fmla="*/ 0 h 3210"/>
              <a:gd name="T28" fmla="*/ 0 w 872"/>
              <a:gd name="T29" fmla="*/ 0 h 3210"/>
              <a:gd name="T30" fmla="*/ 0 w 872"/>
              <a:gd name="T31" fmla="*/ 0 h 3210"/>
              <a:gd name="T32" fmla="*/ 0 w 872"/>
              <a:gd name="T33" fmla="*/ 0 h 3210"/>
              <a:gd name="T34" fmla="*/ 0 w 872"/>
              <a:gd name="T35" fmla="*/ 0 h 3210"/>
              <a:gd name="T36" fmla="*/ 0 w 872"/>
              <a:gd name="T37" fmla="*/ 0 h 3210"/>
              <a:gd name="T38" fmla="*/ 0 w 872"/>
              <a:gd name="T39" fmla="*/ 0 h 3210"/>
              <a:gd name="T40" fmla="*/ 0 w 872"/>
              <a:gd name="T41" fmla="*/ 0 h 3210"/>
              <a:gd name="T42" fmla="*/ 0 w 872"/>
              <a:gd name="T43" fmla="*/ 0 h 3210"/>
              <a:gd name="T44" fmla="*/ 0 w 872"/>
              <a:gd name="T45" fmla="*/ 0 h 3210"/>
              <a:gd name="T46" fmla="*/ 0 w 872"/>
              <a:gd name="T47" fmla="*/ 0 h 3210"/>
              <a:gd name="T48" fmla="*/ 0 w 872"/>
              <a:gd name="T49" fmla="*/ 0 h 3210"/>
              <a:gd name="T50" fmla="*/ 0 w 872"/>
              <a:gd name="T51" fmla="*/ 0 h 3210"/>
              <a:gd name="T52" fmla="*/ 0 w 872"/>
              <a:gd name="T53" fmla="*/ 0 h 3210"/>
              <a:gd name="T54" fmla="*/ 0 w 872"/>
              <a:gd name="T55" fmla="*/ 0 h 3210"/>
              <a:gd name="T56" fmla="*/ 0 w 872"/>
              <a:gd name="T57" fmla="*/ 0 h 3210"/>
              <a:gd name="T58" fmla="*/ 0 w 872"/>
              <a:gd name="T59" fmla="*/ 0 h 3210"/>
              <a:gd name="T60" fmla="*/ 0 w 872"/>
              <a:gd name="T61" fmla="*/ 0 h 3210"/>
              <a:gd name="T62" fmla="*/ 0 w 872"/>
              <a:gd name="T63" fmla="*/ 0 h 3210"/>
              <a:gd name="T64" fmla="*/ 0 w 872"/>
              <a:gd name="T65" fmla="*/ 0 h 3210"/>
              <a:gd name="T66" fmla="*/ 0 w 872"/>
              <a:gd name="T67" fmla="*/ 0 h 3210"/>
              <a:gd name="T68" fmla="*/ 0 w 872"/>
              <a:gd name="T69" fmla="*/ 0 h 3210"/>
              <a:gd name="T70" fmla="*/ 0 w 872"/>
              <a:gd name="T71" fmla="*/ 0 h 3210"/>
              <a:gd name="T72" fmla="*/ 0 w 872"/>
              <a:gd name="T73" fmla="*/ 0 h 3210"/>
              <a:gd name="T74" fmla="*/ 0 w 872"/>
              <a:gd name="T75" fmla="*/ 0 h 3210"/>
              <a:gd name="T76" fmla="*/ 0 w 872"/>
              <a:gd name="T77" fmla="*/ 0 h 3210"/>
              <a:gd name="T78" fmla="*/ 0 w 872"/>
              <a:gd name="T79" fmla="*/ 0 h 3210"/>
              <a:gd name="T80" fmla="*/ 0 w 872"/>
              <a:gd name="T81" fmla="*/ 0 h 3210"/>
              <a:gd name="T82" fmla="*/ 0 w 872"/>
              <a:gd name="T83" fmla="*/ 0 h 3210"/>
              <a:gd name="T84" fmla="*/ 0 w 872"/>
              <a:gd name="T85" fmla="*/ 0 h 3210"/>
              <a:gd name="T86" fmla="*/ 0 w 872"/>
              <a:gd name="T87" fmla="*/ 0 h 3210"/>
              <a:gd name="T88" fmla="*/ 0 w 872"/>
              <a:gd name="T89" fmla="*/ 0 h 3210"/>
              <a:gd name="T90" fmla="*/ 0 w 872"/>
              <a:gd name="T91" fmla="*/ 0 h 3210"/>
              <a:gd name="T92" fmla="*/ 0 w 872"/>
              <a:gd name="T93" fmla="*/ 0 h 3210"/>
              <a:gd name="T94" fmla="*/ 0 w 872"/>
              <a:gd name="T95" fmla="*/ 0 h 3210"/>
              <a:gd name="T96" fmla="*/ 0 w 872"/>
              <a:gd name="T97" fmla="*/ 0 h 3210"/>
              <a:gd name="T98" fmla="*/ 0 w 872"/>
              <a:gd name="T99" fmla="*/ 0 h 3210"/>
              <a:gd name="T100" fmla="*/ 0 w 872"/>
              <a:gd name="T101" fmla="*/ 0 h 3210"/>
              <a:gd name="T102" fmla="*/ 0 w 872"/>
              <a:gd name="T103" fmla="*/ 0 h 3210"/>
              <a:gd name="T104" fmla="*/ 0 w 872"/>
              <a:gd name="T105" fmla="*/ 0 h 3210"/>
              <a:gd name="T106" fmla="*/ 0 w 872"/>
              <a:gd name="T107" fmla="*/ 0 h 3210"/>
              <a:gd name="T108" fmla="*/ 0 w 872"/>
              <a:gd name="T109" fmla="*/ 0 h 3210"/>
              <a:gd name="T110" fmla="*/ 0 w 872"/>
              <a:gd name="T111" fmla="*/ 0 h 3210"/>
              <a:gd name="T112" fmla="*/ 0 w 872"/>
              <a:gd name="T113" fmla="*/ 0 h 3210"/>
              <a:gd name="T114" fmla="*/ 0 w 872"/>
              <a:gd name="T115" fmla="*/ 0 h 3210"/>
              <a:gd name="T116" fmla="*/ 0 w 872"/>
              <a:gd name="T117" fmla="*/ 0 h 32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72"/>
              <a:gd name="T178" fmla="*/ 0 h 3210"/>
              <a:gd name="T179" fmla="*/ 872 w 872"/>
              <a:gd name="T180" fmla="*/ 3210 h 321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72" h="3210">
                <a:moveTo>
                  <a:pt x="386" y="0"/>
                </a:moveTo>
                <a:lnTo>
                  <a:pt x="386" y="0"/>
                </a:lnTo>
                <a:lnTo>
                  <a:pt x="370" y="0"/>
                </a:lnTo>
                <a:lnTo>
                  <a:pt x="360" y="0"/>
                </a:lnTo>
                <a:lnTo>
                  <a:pt x="348" y="0"/>
                </a:lnTo>
                <a:lnTo>
                  <a:pt x="334" y="6"/>
                </a:lnTo>
                <a:lnTo>
                  <a:pt x="318" y="16"/>
                </a:lnTo>
                <a:lnTo>
                  <a:pt x="296" y="34"/>
                </a:lnTo>
                <a:lnTo>
                  <a:pt x="274" y="58"/>
                </a:lnTo>
                <a:lnTo>
                  <a:pt x="254" y="84"/>
                </a:lnTo>
                <a:lnTo>
                  <a:pt x="238" y="108"/>
                </a:lnTo>
                <a:lnTo>
                  <a:pt x="232" y="126"/>
                </a:lnTo>
                <a:lnTo>
                  <a:pt x="228" y="136"/>
                </a:lnTo>
                <a:lnTo>
                  <a:pt x="228" y="142"/>
                </a:lnTo>
                <a:lnTo>
                  <a:pt x="228" y="146"/>
                </a:lnTo>
                <a:lnTo>
                  <a:pt x="226" y="152"/>
                </a:lnTo>
                <a:lnTo>
                  <a:pt x="224" y="162"/>
                </a:lnTo>
                <a:lnTo>
                  <a:pt x="220" y="186"/>
                </a:lnTo>
                <a:lnTo>
                  <a:pt x="220" y="192"/>
                </a:lnTo>
                <a:lnTo>
                  <a:pt x="220" y="196"/>
                </a:lnTo>
                <a:lnTo>
                  <a:pt x="222" y="200"/>
                </a:lnTo>
                <a:lnTo>
                  <a:pt x="222" y="206"/>
                </a:lnTo>
                <a:lnTo>
                  <a:pt x="220" y="208"/>
                </a:lnTo>
                <a:lnTo>
                  <a:pt x="218" y="216"/>
                </a:lnTo>
                <a:lnTo>
                  <a:pt x="218" y="228"/>
                </a:lnTo>
                <a:lnTo>
                  <a:pt x="222" y="244"/>
                </a:lnTo>
                <a:lnTo>
                  <a:pt x="232" y="274"/>
                </a:lnTo>
                <a:lnTo>
                  <a:pt x="236" y="288"/>
                </a:lnTo>
                <a:lnTo>
                  <a:pt x="238" y="294"/>
                </a:lnTo>
                <a:lnTo>
                  <a:pt x="244" y="300"/>
                </a:lnTo>
                <a:lnTo>
                  <a:pt x="248" y="304"/>
                </a:lnTo>
                <a:lnTo>
                  <a:pt x="254" y="306"/>
                </a:lnTo>
                <a:lnTo>
                  <a:pt x="262" y="308"/>
                </a:lnTo>
                <a:lnTo>
                  <a:pt x="264" y="306"/>
                </a:lnTo>
                <a:lnTo>
                  <a:pt x="266" y="326"/>
                </a:lnTo>
                <a:lnTo>
                  <a:pt x="268" y="340"/>
                </a:lnTo>
                <a:lnTo>
                  <a:pt x="268" y="360"/>
                </a:lnTo>
                <a:lnTo>
                  <a:pt x="266" y="370"/>
                </a:lnTo>
                <a:lnTo>
                  <a:pt x="260" y="372"/>
                </a:lnTo>
                <a:lnTo>
                  <a:pt x="254" y="374"/>
                </a:lnTo>
                <a:lnTo>
                  <a:pt x="248" y="384"/>
                </a:lnTo>
                <a:lnTo>
                  <a:pt x="228" y="406"/>
                </a:lnTo>
                <a:lnTo>
                  <a:pt x="218" y="416"/>
                </a:lnTo>
                <a:lnTo>
                  <a:pt x="212" y="420"/>
                </a:lnTo>
                <a:lnTo>
                  <a:pt x="210" y="422"/>
                </a:lnTo>
                <a:lnTo>
                  <a:pt x="208" y="424"/>
                </a:lnTo>
                <a:lnTo>
                  <a:pt x="210" y="426"/>
                </a:lnTo>
                <a:lnTo>
                  <a:pt x="186" y="436"/>
                </a:lnTo>
                <a:lnTo>
                  <a:pt x="178" y="434"/>
                </a:lnTo>
                <a:lnTo>
                  <a:pt x="172" y="434"/>
                </a:lnTo>
                <a:lnTo>
                  <a:pt x="166" y="434"/>
                </a:lnTo>
                <a:lnTo>
                  <a:pt x="134" y="436"/>
                </a:lnTo>
                <a:lnTo>
                  <a:pt x="96" y="436"/>
                </a:lnTo>
                <a:lnTo>
                  <a:pt x="80" y="440"/>
                </a:lnTo>
                <a:lnTo>
                  <a:pt x="70" y="442"/>
                </a:lnTo>
                <a:lnTo>
                  <a:pt x="60" y="446"/>
                </a:lnTo>
                <a:lnTo>
                  <a:pt x="48" y="454"/>
                </a:lnTo>
                <a:lnTo>
                  <a:pt x="38" y="462"/>
                </a:lnTo>
                <a:lnTo>
                  <a:pt x="28" y="474"/>
                </a:lnTo>
                <a:lnTo>
                  <a:pt x="20" y="488"/>
                </a:lnTo>
                <a:lnTo>
                  <a:pt x="8" y="514"/>
                </a:lnTo>
                <a:lnTo>
                  <a:pt x="4" y="530"/>
                </a:lnTo>
                <a:lnTo>
                  <a:pt x="2" y="538"/>
                </a:lnTo>
                <a:lnTo>
                  <a:pt x="2" y="544"/>
                </a:lnTo>
                <a:lnTo>
                  <a:pt x="2" y="560"/>
                </a:lnTo>
                <a:lnTo>
                  <a:pt x="2" y="576"/>
                </a:lnTo>
                <a:lnTo>
                  <a:pt x="2" y="584"/>
                </a:lnTo>
                <a:lnTo>
                  <a:pt x="2" y="596"/>
                </a:lnTo>
                <a:lnTo>
                  <a:pt x="0" y="616"/>
                </a:lnTo>
                <a:lnTo>
                  <a:pt x="0" y="636"/>
                </a:lnTo>
                <a:lnTo>
                  <a:pt x="0" y="650"/>
                </a:lnTo>
                <a:lnTo>
                  <a:pt x="2" y="660"/>
                </a:lnTo>
                <a:lnTo>
                  <a:pt x="8" y="676"/>
                </a:lnTo>
                <a:lnTo>
                  <a:pt x="12" y="684"/>
                </a:lnTo>
                <a:lnTo>
                  <a:pt x="12" y="716"/>
                </a:lnTo>
                <a:lnTo>
                  <a:pt x="12" y="742"/>
                </a:lnTo>
                <a:lnTo>
                  <a:pt x="14" y="764"/>
                </a:lnTo>
                <a:lnTo>
                  <a:pt x="18" y="782"/>
                </a:lnTo>
                <a:lnTo>
                  <a:pt x="20" y="790"/>
                </a:lnTo>
                <a:lnTo>
                  <a:pt x="24" y="796"/>
                </a:lnTo>
                <a:lnTo>
                  <a:pt x="34" y="804"/>
                </a:lnTo>
                <a:lnTo>
                  <a:pt x="42" y="808"/>
                </a:lnTo>
                <a:lnTo>
                  <a:pt x="46" y="808"/>
                </a:lnTo>
                <a:lnTo>
                  <a:pt x="48" y="820"/>
                </a:lnTo>
                <a:lnTo>
                  <a:pt x="54" y="838"/>
                </a:lnTo>
                <a:lnTo>
                  <a:pt x="62" y="860"/>
                </a:lnTo>
                <a:lnTo>
                  <a:pt x="66" y="874"/>
                </a:lnTo>
                <a:lnTo>
                  <a:pt x="68" y="884"/>
                </a:lnTo>
                <a:lnTo>
                  <a:pt x="70" y="894"/>
                </a:lnTo>
                <a:lnTo>
                  <a:pt x="76" y="906"/>
                </a:lnTo>
                <a:lnTo>
                  <a:pt x="86" y="922"/>
                </a:lnTo>
                <a:lnTo>
                  <a:pt x="88" y="936"/>
                </a:lnTo>
                <a:lnTo>
                  <a:pt x="90" y="960"/>
                </a:lnTo>
                <a:lnTo>
                  <a:pt x="90" y="986"/>
                </a:lnTo>
                <a:lnTo>
                  <a:pt x="92" y="1008"/>
                </a:lnTo>
                <a:lnTo>
                  <a:pt x="96" y="1034"/>
                </a:lnTo>
                <a:lnTo>
                  <a:pt x="96" y="1044"/>
                </a:lnTo>
                <a:lnTo>
                  <a:pt x="96" y="1134"/>
                </a:lnTo>
                <a:lnTo>
                  <a:pt x="92" y="1236"/>
                </a:lnTo>
                <a:lnTo>
                  <a:pt x="88" y="1310"/>
                </a:lnTo>
                <a:lnTo>
                  <a:pt x="88" y="1368"/>
                </a:lnTo>
                <a:lnTo>
                  <a:pt x="88" y="1508"/>
                </a:lnTo>
                <a:lnTo>
                  <a:pt x="88" y="1608"/>
                </a:lnTo>
                <a:lnTo>
                  <a:pt x="88" y="1616"/>
                </a:lnTo>
                <a:lnTo>
                  <a:pt x="90" y="1622"/>
                </a:lnTo>
                <a:lnTo>
                  <a:pt x="98" y="1632"/>
                </a:lnTo>
                <a:lnTo>
                  <a:pt x="104" y="1638"/>
                </a:lnTo>
                <a:lnTo>
                  <a:pt x="106" y="1640"/>
                </a:lnTo>
                <a:lnTo>
                  <a:pt x="104" y="1674"/>
                </a:lnTo>
                <a:lnTo>
                  <a:pt x="104" y="1704"/>
                </a:lnTo>
                <a:lnTo>
                  <a:pt x="108" y="1736"/>
                </a:lnTo>
                <a:lnTo>
                  <a:pt x="110" y="1772"/>
                </a:lnTo>
                <a:lnTo>
                  <a:pt x="110" y="1814"/>
                </a:lnTo>
                <a:lnTo>
                  <a:pt x="108" y="1860"/>
                </a:lnTo>
                <a:lnTo>
                  <a:pt x="108" y="1944"/>
                </a:lnTo>
                <a:lnTo>
                  <a:pt x="96" y="2006"/>
                </a:lnTo>
                <a:lnTo>
                  <a:pt x="88" y="2062"/>
                </a:lnTo>
                <a:lnTo>
                  <a:pt x="86" y="2088"/>
                </a:lnTo>
                <a:lnTo>
                  <a:pt x="86" y="2110"/>
                </a:lnTo>
                <a:lnTo>
                  <a:pt x="86" y="2182"/>
                </a:lnTo>
                <a:lnTo>
                  <a:pt x="86" y="2214"/>
                </a:lnTo>
                <a:lnTo>
                  <a:pt x="70" y="2262"/>
                </a:lnTo>
                <a:lnTo>
                  <a:pt x="58" y="2304"/>
                </a:lnTo>
                <a:lnTo>
                  <a:pt x="54" y="2322"/>
                </a:lnTo>
                <a:lnTo>
                  <a:pt x="52" y="2336"/>
                </a:lnTo>
                <a:lnTo>
                  <a:pt x="48" y="2380"/>
                </a:lnTo>
                <a:lnTo>
                  <a:pt x="40" y="2448"/>
                </a:lnTo>
                <a:lnTo>
                  <a:pt x="30" y="2524"/>
                </a:lnTo>
                <a:lnTo>
                  <a:pt x="28" y="2560"/>
                </a:lnTo>
                <a:lnTo>
                  <a:pt x="28" y="2592"/>
                </a:lnTo>
                <a:lnTo>
                  <a:pt x="32" y="2790"/>
                </a:lnTo>
                <a:lnTo>
                  <a:pt x="30" y="2814"/>
                </a:lnTo>
                <a:lnTo>
                  <a:pt x="24" y="2840"/>
                </a:lnTo>
                <a:lnTo>
                  <a:pt x="12" y="2892"/>
                </a:lnTo>
                <a:lnTo>
                  <a:pt x="6" y="2916"/>
                </a:lnTo>
                <a:lnTo>
                  <a:pt x="2" y="2936"/>
                </a:lnTo>
                <a:lnTo>
                  <a:pt x="2" y="2946"/>
                </a:lnTo>
                <a:lnTo>
                  <a:pt x="4" y="2954"/>
                </a:lnTo>
                <a:lnTo>
                  <a:pt x="6" y="2962"/>
                </a:lnTo>
                <a:lnTo>
                  <a:pt x="10" y="2968"/>
                </a:lnTo>
                <a:lnTo>
                  <a:pt x="18" y="2980"/>
                </a:lnTo>
                <a:lnTo>
                  <a:pt x="24" y="2990"/>
                </a:lnTo>
                <a:lnTo>
                  <a:pt x="30" y="3014"/>
                </a:lnTo>
                <a:lnTo>
                  <a:pt x="38" y="3062"/>
                </a:lnTo>
                <a:lnTo>
                  <a:pt x="44" y="3094"/>
                </a:lnTo>
                <a:lnTo>
                  <a:pt x="48" y="3102"/>
                </a:lnTo>
                <a:lnTo>
                  <a:pt x="44" y="3110"/>
                </a:lnTo>
                <a:lnTo>
                  <a:pt x="40" y="3120"/>
                </a:lnTo>
                <a:lnTo>
                  <a:pt x="40" y="3130"/>
                </a:lnTo>
                <a:lnTo>
                  <a:pt x="44" y="3154"/>
                </a:lnTo>
                <a:lnTo>
                  <a:pt x="46" y="3170"/>
                </a:lnTo>
                <a:lnTo>
                  <a:pt x="44" y="3172"/>
                </a:lnTo>
                <a:lnTo>
                  <a:pt x="44" y="3196"/>
                </a:lnTo>
                <a:lnTo>
                  <a:pt x="78" y="3204"/>
                </a:lnTo>
                <a:lnTo>
                  <a:pt x="114" y="3208"/>
                </a:lnTo>
                <a:lnTo>
                  <a:pt x="132" y="3208"/>
                </a:lnTo>
                <a:lnTo>
                  <a:pt x="152" y="3210"/>
                </a:lnTo>
                <a:lnTo>
                  <a:pt x="190" y="3208"/>
                </a:lnTo>
                <a:lnTo>
                  <a:pt x="214" y="3206"/>
                </a:lnTo>
                <a:lnTo>
                  <a:pt x="230" y="3202"/>
                </a:lnTo>
                <a:lnTo>
                  <a:pt x="244" y="3200"/>
                </a:lnTo>
                <a:lnTo>
                  <a:pt x="248" y="3198"/>
                </a:lnTo>
                <a:lnTo>
                  <a:pt x="250" y="3196"/>
                </a:lnTo>
                <a:lnTo>
                  <a:pt x="248" y="3184"/>
                </a:lnTo>
                <a:lnTo>
                  <a:pt x="244" y="3178"/>
                </a:lnTo>
                <a:lnTo>
                  <a:pt x="240" y="3176"/>
                </a:lnTo>
                <a:lnTo>
                  <a:pt x="242" y="3170"/>
                </a:lnTo>
                <a:lnTo>
                  <a:pt x="244" y="3160"/>
                </a:lnTo>
                <a:lnTo>
                  <a:pt x="244" y="3144"/>
                </a:lnTo>
                <a:lnTo>
                  <a:pt x="242" y="3138"/>
                </a:lnTo>
                <a:lnTo>
                  <a:pt x="240" y="3130"/>
                </a:lnTo>
                <a:lnTo>
                  <a:pt x="230" y="3120"/>
                </a:lnTo>
                <a:lnTo>
                  <a:pt x="224" y="3116"/>
                </a:lnTo>
                <a:lnTo>
                  <a:pt x="226" y="3114"/>
                </a:lnTo>
                <a:lnTo>
                  <a:pt x="222" y="3106"/>
                </a:lnTo>
                <a:lnTo>
                  <a:pt x="216" y="3096"/>
                </a:lnTo>
                <a:lnTo>
                  <a:pt x="214" y="3090"/>
                </a:lnTo>
                <a:lnTo>
                  <a:pt x="212" y="3086"/>
                </a:lnTo>
                <a:lnTo>
                  <a:pt x="214" y="3078"/>
                </a:lnTo>
                <a:lnTo>
                  <a:pt x="216" y="3078"/>
                </a:lnTo>
                <a:lnTo>
                  <a:pt x="218" y="3078"/>
                </a:lnTo>
                <a:lnTo>
                  <a:pt x="220" y="3076"/>
                </a:lnTo>
                <a:lnTo>
                  <a:pt x="244" y="3036"/>
                </a:lnTo>
                <a:lnTo>
                  <a:pt x="246" y="3032"/>
                </a:lnTo>
                <a:lnTo>
                  <a:pt x="248" y="3026"/>
                </a:lnTo>
                <a:lnTo>
                  <a:pt x="248" y="3020"/>
                </a:lnTo>
                <a:lnTo>
                  <a:pt x="248" y="3010"/>
                </a:lnTo>
                <a:lnTo>
                  <a:pt x="246" y="2984"/>
                </a:lnTo>
                <a:lnTo>
                  <a:pt x="242" y="2974"/>
                </a:lnTo>
                <a:lnTo>
                  <a:pt x="238" y="2962"/>
                </a:lnTo>
                <a:lnTo>
                  <a:pt x="228" y="2948"/>
                </a:lnTo>
                <a:lnTo>
                  <a:pt x="216" y="2936"/>
                </a:lnTo>
                <a:lnTo>
                  <a:pt x="204" y="2922"/>
                </a:lnTo>
                <a:lnTo>
                  <a:pt x="218" y="2890"/>
                </a:lnTo>
                <a:lnTo>
                  <a:pt x="228" y="2862"/>
                </a:lnTo>
                <a:lnTo>
                  <a:pt x="234" y="2840"/>
                </a:lnTo>
                <a:lnTo>
                  <a:pt x="242" y="2754"/>
                </a:lnTo>
                <a:lnTo>
                  <a:pt x="248" y="2678"/>
                </a:lnTo>
                <a:lnTo>
                  <a:pt x="260" y="2566"/>
                </a:lnTo>
                <a:lnTo>
                  <a:pt x="298" y="2456"/>
                </a:lnTo>
                <a:lnTo>
                  <a:pt x="316" y="2396"/>
                </a:lnTo>
                <a:lnTo>
                  <a:pt x="334" y="2332"/>
                </a:lnTo>
                <a:lnTo>
                  <a:pt x="350" y="2264"/>
                </a:lnTo>
                <a:lnTo>
                  <a:pt x="364" y="2230"/>
                </a:lnTo>
                <a:lnTo>
                  <a:pt x="384" y="2184"/>
                </a:lnTo>
                <a:lnTo>
                  <a:pt x="412" y="2108"/>
                </a:lnTo>
                <a:lnTo>
                  <a:pt x="416" y="2220"/>
                </a:lnTo>
                <a:lnTo>
                  <a:pt x="420" y="2286"/>
                </a:lnTo>
                <a:lnTo>
                  <a:pt x="424" y="2326"/>
                </a:lnTo>
                <a:lnTo>
                  <a:pt x="426" y="2340"/>
                </a:lnTo>
                <a:lnTo>
                  <a:pt x="430" y="2352"/>
                </a:lnTo>
                <a:lnTo>
                  <a:pt x="438" y="2366"/>
                </a:lnTo>
                <a:lnTo>
                  <a:pt x="446" y="2380"/>
                </a:lnTo>
                <a:lnTo>
                  <a:pt x="454" y="2392"/>
                </a:lnTo>
                <a:lnTo>
                  <a:pt x="450" y="2398"/>
                </a:lnTo>
                <a:lnTo>
                  <a:pt x="438" y="2412"/>
                </a:lnTo>
                <a:lnTo>
                  <a:pt x="432" y="2422"/>
                </a:lnTo>
                <a:lnTo>
                  <a:pt x="428" y="2434"/>
                </a:lnTo>
                <a:lnTo>
                  <a:pt x="424" y="2446"/>
                </a:lnTo>
                <a:lnTo>
                  <a:pt x="424" y="2462"/>
                </a:lnTo>
                <a:lnTo>
                  <a:pt x="424" y="2502"/>
                </a:lnTo>
                <a:lnTo>
                  <a:pt x="428" y="2554"/>
                </a:lnTo>
                <a:lnTo>
                  <a:pt x="430" y="2610"/>
                </a:lnTo>
                <a:lnTo>
                  <a:pt x="430" y="2640"/>
                </a:lnTo>
                <a:lnTo>
                  <a:pt x="428" y="2666"/>
                </a:lnTo>
                <a:lnTo>
                  <a:pt x="420" y="2764"/>
                </a:lnTo>
                <a:lnTo>
                  <a:pt x="418" y="2806"/>
                </a:lnTo>
                <a:lnTo>
                  <a:pt x="418" y="2838"/>
                </a:lnTo>
                <a:lnTo>
                  <a:pt x="422" y="2904"/>
                </a:lnTo>
                <a:lnTo>
                  <a:pt x="422" y="2942"/>
                </a:lnTo>
                <a:lnTo>
                  <a:pt x="420" y="2950"/>
                </a:lnTo>
                <a:lnTo>
                  <a:pt x="414" y="2966"/>
                </a:lnTo>
                <a:lnTo>
                  <a:pt x="410" y="2988"/>
                </a:lnTo>
                <a:lnTo>
                  <a:pt x="410" y="3002"/>
                </a:lnTo>
                <a:lnTo>
                  <a:pt x="410" y="3014"/>
                </a:lnTo>
                <a:lnTo>
                  <a:pt x="416" y="3090"/>
                </a:lnTo>
                <a:lnTo>
                  <a:pt x="418" y="3092"/>
                </a:lnTo>
                <a:lnTo>
                  <a:pt x="420" y="3092"/>
                </a:lnTo>
                <a:lnTo>
                  <a:pt x="422" y="3094"/>
                </a:lnTo>
                <a:lnTo>
                  <a:pt x="422" y="3110"/>
                </a:lnTo>
                <a:lnTo>
                  <a:pt x="424" y="3132"/>
                </a:lnTo>
                <a:lnTo>
                  <a:pt x="422" y="3134"/>
                </a:lnTo>
                <a:lnTo>
                  <a:pt x="418" y="3136"/>
                </a:lnTo>
                <a:lnTo>
                  <a:pt x="418" y="3138"/>
                </a:lnTo>
                <a:lnTo>
                  <a:pt x="418" y="3172"/>
                </a:lnTo>
                <a:lnTo>
                  <a:pt x="418" y="3174"/>
                </a:lnTo>
                <a:lnTo>
                  <a:pt x="424" y="3176"/>
                </a:lnTo>
                <a:lnTo>
                  <a:pt x="550" y="3178"/>
                </a:lnTo>
                <a:lnTo>
                  <a:pt x="596" y="3174"/>
                </a:lnTo>
                <a:lnTo>
                  <a:pt x="594" y="3164"/>
                </a:lnTo>
                <a:lnTo>
                  <a:pt x="614" y="3170"/>
                </a:lnTo>
                <a:lnTo>
                  <a:pt x="634" y="3174"/>
                </a:lnTo>
                <a:lnTo>
                  <a:pt x="654" y="3176"/>
                </a:lnTo>
                <a:lnTo>
                  <a:pt x="776" y="3176"/>
                </a:lnTo>
                <a:lnTo>
                  <a:pt x="804" y="3176"/>
                </a:lnTo>
                <a:lnTo>
                  <a:pt x="830" y="3172"/>
                </a:lnTo>
                <a:lnTo>
                  <a:pt x="862" y="3168"/>
                </a:lnTo>
                <a:lnTo>
                  <a:pt x="862" y="3166"/>
                </a:lnTo>
                <a:lnTo>
                  <a:pt x="864" y="3164"/>
                </a:lnTo>
                <a:lnTo>
                  <a:pt x="864" y="3162"/>
                </a:lnTo>
                <a:lnTo>
                  <a:pt x="860" y="3154"/>
                </a:lnTo>
                <a:lnTo>
                  <a:pt x="858" y="3152"/>
                </a:lnTo>
                <a:lnTo>
                  <a:pt x="856" y="3150"/>
                </a:lnTo>
                <a:lnTo>
                  <a:pt x="856" y="3146"/>
                </a:lnTo>
                <a:lnTo>
                  <a:pt x="856" y="3140"/>
                </a:lnTo>
                <a:lnTo>
                  <a:pt x="854" y="3136"/>
                </a:lnTo>
                <a:lnTo>
                  <a:pt x="852" y="3130"/>
                </a:lnTo>
                <a:lnTo>
                  <a:pt x="844" y="3122"/>
                </a:lnTo>
                <a:lnTo>
                  <a:pt x="834" y="3114"/>
                </a:lnTo>
                <a:lnTo>
                  <a:pt x="826" y="3110"/>
                </a:lnTo>
                <a:lnTo>
                  <a:pt x="816" y="3108"/>
                </a:lnTo>
                <a:lnTo>
                  <a:pt x="786" y="3106"/>
                </a:lnTo>
                <a:lnTo>
                  <a:pt x="768" y="3104"/>
                </a:lnTo>
                <a:lnTo>
                  <a:pt x="756" y="3100"/>
                </a:lnTo>
                <a:lnTo>
                  <a:pt x="750" y="3096"/>
                </a:lnTo>
                <a:lnTo>
                  <a:pt x="746" y="3092"/>
                </a:lnTo>
                <a:lnTo>
                  <a:pt x="734" y="3090"/>
                </a:lnTo>
                <a:lnTo>
                  <a:pt x="726" y="3086"/>
                </a:lnTo>
                <a:lnTo>
                  <a:pt x="720" y="3084"/>
                </a:lnTo>
                <a:lnTo>
                  <a:pt x="712" y="3076"/>
                </a:lnTo>
                <a:lnTo>
                  <a:pt x="714" y="3072"/>
                </a:lnTo>
                <a:lnTo>
                  <a:pt x="714" y="3068"/>
                </a:lnTo>
                <a:lnTo>
                  <a:pt x="712" y="3066"/>
                </a:lnTo>
                <a:lnTo>
                  <a:pt x="706" y="3062"/>
                </a:lnTo>
                <a:lnTo>
                  <a:pt x="702" y="3062"/>
                </a:lnTo>
                <a:lnTo>
                  <a:pt x="698" y="3058"/>
                </a:lnTo>
                <a:lnTo>
                  <a:pt x="698" y="3054"/>
                </a:lnTo>
                <a:lnTo>
                  <a:pt x="698" y="3048"/>
                </a:lnTo>
                <a:lnTo>
                  <a:pt x="696" y="3046"/>
                </a:lnTo>
                <a:lnTo>
                  <a:pt x="688" y="3042"/>
                </a:lnTo>
                <a:lnTo>
                  <a:pt x="682" y="3040"/>
                </a:lnTo>
                <a:lnTo>
                  <a:pt x="684" y="3038"/>
                </a:lnTo>
                <a:lnTo>
                  <a:pt x="684" y="3034"/>
                </a:lnTo>
                <a:lnTo>
                  <a:pt x="682" y="3028"/>
                </a:lnTo>
                <a:lnTo>
                  <a:pt x="672" y="3000"/>
                </a:lnTo>
                <a:lnTo>
                  <a:pt x="660" y="2970"/>
                </a:lnTo>
                <a:lnTo>
                  <a:pt x="658" y="2966"/>
                </a:lnTo>
                <a:lnTo>
                  <a:pt x="654" y="2964"/>
                </a:lnTo>
                <a:lnTo>
                  <a:pt x="642" y="2958"/>
                </a:lnTo>
                <a:lnTo>
                  <a:pt x="626" y="2956"/>
                </a:lnTo>
                <a:lnTo>
                  <a:pt x="630" y="2948"/>
                </a:lnTo>
                <a:lnTo>
                  <a:pt x="634" y="2948"/>
                </a:lnTo>
                <a:lnTo>
                  <a:pt x="644" y="2946"/>
                </a:lnTo>
                <a:lnTo>
                  <a:pt x="650" y="2944"/>
                </a:lnTo>
                <a:lnTo>
                  <a:pt x="658" y="2938"/>
                </a:lnTo>
                <a:lnTo>
                  <a:pt x="662" y="2930"/>
                </a:lnTo>
                <a:lnTo>
                  <a:pt x="668" y="2920"/>
                </a:lnTo>
                <a:lnTo>
                  <a:pt x="684" y="2878"/>
                </a:lnTo>
                <a:lnTo>
                  <a:pt x="690" y="2860"/>
                </a:lnTo>
                <a:lnTo>
                  <a:pt x="692" y="2850"/>
                </a:lnTo>
                <a:lnTo>
                  <a:pt x="696" y="2636"/>
                </a:lnTo>
                <a:lnTo>
                  <a:pt x="700" y="2566"/>
                </a:lnTo>
                <a:lnTo>
                  <a:pt x="702" y="2498"/>
                </a:lnTo>
                <a:lnTo>
                  <a:pt x="710" y="2404"/>
                </a:lnTo>
                <a:lnTo>
                  <a:pt x="716" y="2300"/>
                </a:lnTo>
                <a:lnTo>
                  <a:pt x="718" y="2258"/>
                </a:lnTo>
                <a:lnTo>
                  <a:pt x="718" y="2204"/>
                </a:lnTo>
                <a:lnTo>
                  <a:pt x="716" y="2136"/>
                </a:lnTo>
                <a:lnTo>
                  <a:pt x="720" y="2102"/>
                </a:lnTo>
                <a:lnTo>
                  <a:pt x="724" y="2070"/>
                </a:lnTo>
                <a:lnTo>
                  <a:pt x="726" y="2032"/>
                </a:lnTo>
                <a:lnTo>
                  <a:pt x="730" y="1868"/>
                </a:lnTo>
                <a:lnTo>
                  <a:pt x="730" y="1624"/>
                </a:lnTo>
                <a:lnTo>
                  <a:pt x="748" y="1618"/>
                </a:lnTo>
                <a:lnTo>
                  <a:pt x="764" y="1612"/>
                </a:lnTo>
                <a:lnTo>
                  <a:pt x="782" y="1604"/>
                </a:lnTo>
                <a:lnTo>
                  <a:pt x="800" y="1594"/>
                </a:lnTo>
                <a:lnTo>
                  <a:pt x="808" y="1584"/>
                </a:lnTo>
                <a:lnTo>
                  <a:pt x="812" y="1578"/>
                </a:lnTo>
                <a:lnTo>
                  <a:pt x="812" y="1576"/>
                </a:lnTo>
                <a:lnTo>
                  <a:pt x="802" y="1536"/>
                </a:lnTo>
                <a:lnTo>
                  <a:pt x="792" y="1500"/>
                </a:lnTo>
                <a:lnTo>
                  <a:pt x="786" y="1464"/>
                </a:lnTo>
                <a:lnTo>
                  <a:pt x="776" y="1420"/>
                </a:lnTo>
                <a:lnTo>
                  <a:pt x="760" y="1366"/>
                </a:lnTo>
                <a:lnTo>
                  <a:pt x="734" y="1284"/>
                </a:lnTo>
                <a:lnTo>
                  <a:pt x="732" y="1268"/>
                </a:lnTo>
                <a:lnTo>
                  <a:pt x="732" y="1252"/>
                </a:lnTo>
                <a:lnTo>
                  <a:pt x="734" y="1232"/>
                </a:lnTo>
                <a:lnTo>
                  <a:pt x="736" y="1228"/>
                </a:lnTo>
                <a:lnTo>
                  <a:pt x="738" y="1224"/>
                </a:lnTo>
                <a:lnTo>
                  <a:pt x="738" y="1220"/>
                </a:lnTo>
                <a:lnTo>
                  <a:pt x="706" y="1134"/>
                </a:lnTo>
                <a:lnTo>
                  <a:pt x="704" y="1114"/>
                </a:lnTo>
                <a:lnTo>
                  <a:pt x="700" y="1088"/>
                </a:lnTo>
                <a:lnTo>
                  <a:pt x="696" y="1062"/>
                </a:lnTo>
                <a:lnTo>
                  <a:pt x="706" y="1062"/>
                </a:lnTo>
                <a:lnTo>
                  <a:pt x="728" y="1064"/>
                </a:lnTo>
                <a:lnTo>
                  <a:pt x="750" y="1066"/>
                </a:lnTo>
                <a:lnTo>
                  <a:pt x="758" y="1066"/>
                </a:lnTo>
                <a:lnTo>
                  <a:pt x="762" y="1068"/>
                </a:lnTo>
                <a:lnTo>
                  <a:pt x="772" y="1072"/>
                </a:lnTo>
                <a:lnTo>
                  <a:pt x="778" y="1072"/>
                </a:lnTo>
                <a:lnTo>
                  <a:pt x="786" y="1072"/>
                </a:lnTo>
                <a:lnTo>
                  <a:pt x="794" y="1070"/>
                </a:lnTo>
                <a:lnTo>
                  <a:pt x="804" y="1066"/>
                </a:lnTo>
                <a:lnTo>
                  <a:pt x="818" y="1056"/>
                </a:lnTo>
                <a:lnTo>
                  <a:pt x="828" y="1048"/>
                </a:lnTo>
                <a:lnTo>
                  <a:pt x="834" y="1038"/>
                </a:lnTo>
                <a:lnTo>
                  <a:pt x="846" y="1008"/>
                </a:lnTo>
                <a:lnTo>
                  <a:pt x="854" y="988"/>
                </a:lnTo>
                <a:lnTo>
                  <a:pt x="858" y="972"/>
                </a:lnTo>
                <a:lnTo>
                  <a:pt x="864" y="948"/>
                </a:lnTo>
                <a:lnTo>
                  <a:pt x="868" y="932"/>
                </a:lnTo>
                <a:lnTo>
                  <a:pt x="872" y="924"/>
                </a:lnTo>
                <a:lnTo>
                  <a:pt x="872" y="920"/>
                </a:lnTo>
                <a:lnTo>
                  <a:pt x="870" y="914"/>
                </a:lnTo>
                <a:lnTo>
                  <a:pt x="860" y="892"/>
                </a:lnTo>
                <a:lnTo>
                  <a:pt x="852" y="868"/>
                </a:lnTo>
                <a:lnTo>
                  <a:pt x="844" y="854"/>
                </a:lnTo>
                <a:lnTo>
                  <a:pt x="832" y="830"/>
                </a:lnTo>
                <a:lnTo>
                  <a:pt x="812" y="792"/>
                </a:lnTo>
                <a:lnTo>
                  <a:pt x="802" y="770"/>
                </a:lnTo>
                <a:lnTo>
                  <a:pt x="798" y="758"/>
                </a:lnTo>
                <a:lnTo>
                  <a:pt x="796" y="750"/>
                </a:lnTo>
                <a:lnTo>
                  <a:pt x="796" y="742"/>
                </a:lnTo>
                <a:lnTo>
                  <a:pt x="794" y="738"/>
                </a:lnTo>
                <a:lnTo>
                  <a:pt x="790" y="734"/>
                </a:lnTo>
                <a:lnTo>
                  <a:pt x="788" y="730"/>
                </a:lnTo>
                <a:lnTo>
                  <a:pt x="780" y="726"/>
                </a:lnTo>
                <a:lnTo>
                  <a:pt x="776" y="716"/>
                </a:lnTo>
                <a:lnTo>
                  <a:pt x="772" y="704"/>
                </a:lnTo>
                <a:lnTo>
                  <a:pt x="772" y="696"/>
                </a:lnTo>
                <a:lnTo>
                  <a:pt x="774" y="692"/>
                </a:lnTo>
                <a:lnTo>
                  <a:pt x="774" y="688"/>
                </a:lnTo>
                <a:lnTo>
                  <a:pt x="774" y="686"/>
                </a:lnTo>
                <a:lnTo>
                  <a:pt x="770" y="678"/>
                </a:lnTo>
                <a:lnTo>
                  <a:pt x="770" y="670"/>
                </a:lnTo>
                <a:lnTo>
                  <a:pt x="770" y="660"/>
                </a:lnTo>
                <a:lnTo>
                  <a:pt x="768" y="654"/>
                </a:lnTo>
                <a:lnTo>
                  <a:pt x="766" y="646"/>
                </a:lnTo>
                <a:lnTo>
                  <a:pt x="758" y="628"/>
                </a:lnTo>
                <a:lnTo>
                  <a:pt x="754" y="620"/>
                </a:lnTo>
                <a:lnTo>
                  <a:pt x="752" y="614"/>
                </a:lnTo>
                <a:lnTo>
                  <a:pt x="744" y="604"/>
                </a:lnTo>
                <a:lnTo>
                  <a:pt x="742" y="594"/>
                </a:lnTo>
                <a:lnTo>
                  <a:pt x="742" y="586"/>
                </a:lnTo>
                <a:lnTo>
                  <a:pt x="742" y="580"/>
                </a:lnTo>
                <a:lnTo>
                  <a:pt x="736" y="570"/>
                </a:lnTo>
                <a:lnTo>
                  <a:pt x="722" y="550"/>
                </a:lnTo>
                <a:lnTo>
                  <a:pt x="716" y="542"/>
                </a:lnTo>
                <a:lnTo>
                  <a:pt x="710" y="540"/>
                </a:lnTo>
                <a:lnTo>
                  <a:pt x="696" y="538"/>
                </a:lnTo>
                <a:lnTo>
                  <a:pt x="672" y="530"/>
                </a:lnTo>
                <a:lnTo>
                  <a:pt x="624" y="514"/>
                </a:lnTo>
                <a:lnTo>
                  <a:pt x="560" y="496"/>
                </a:lnTo>
                <a:lnTo>
                  <a:pt x="524" y="488"/>
                </a:lnTo>
                <a:lnTo>
                  <a:pt x="516" y="480"/>
                </a:lnTo>
                <a:lnTo>
                  <a:pt x="500" y="464"/>
                </a:lnTo>
                <a:lnTo>
                  <a:pt x="488" y="446"/>
                </a:lnTo>
                <a:lnTo>
                  <a:pt x="484" y="438"/>
                </a:lnTo>
                <a:lnTo>
                  <a:pt x="478" y="432"/>
                </a:lnTo>
                <a:lnTo>
                  <a:pt x="472" y="426"/>
                </a:lnTo>
                <a:lnTo>
                  <a:pt x="470" y="422"/>
                </a:lnTo>
                <a:lnTo>
                  <a:pt x="470" y="412"/>
                </a:lnTo>
                <a:lnTo>
                  <a:pt x="476" y="394"/>
                </a:lnTo>
                <a:lnTo>
                  <a:pt x="480" y="388"/>
                </a:lnTo>
                <a:lnTo>
                  <a:pt x="488" y="380"/>
                </a:lnTo>
                <a:lnTo>
                  <a:pt x="494" y="372"/>
                </a:lnTo>
                <a:lnTo>
                  <a:pt x="498" y="362"/>
                </a:lnTo>
                <a:lnTo>
                  <a:pt x="512" y="324"/>
                </a:lnTo>
                <a:lnTo>
                  <a:pt x="516" y="324"/>
                </a:lnTo>
                <a:lnTo>
                  <a:pt x="520" y="318"/>
                </a:lnTo>
                <a:lnTo>
                  <a:pt x="524" y="308"/>
                </a:lnTo>
                <a:lnTo>
                  <a:pt x="534" y="284"/>
                </a:lnTo>
                <a:lnTo>
                  <a:pt x="544" y="262"/>
                </a:lnTo>
                <a:lnTo>
                  <a:pt x="550" y="248"/>
                </a:lnTo>
                <a:lnTo>
                  <a:pt x="550" y="244"/>
                </a:lnTo>
                <a:lnTo>
                  <a:pt x="550" y="238"/>
                </a:lnTo>
                <a:lnTo>
                  <a:pt x="546" y="232"/>
                </a:lnTo>
                <a:lnTo>
                  <a:pt x="544" y="230"/>
                </a:lnTo>
                <a:lnTo>
                  <a:pt x="540" y="230"/>
                </a:lnTo>
                <a:lnTo>
                  <a:pt x="540" y="224"/>
                </a:lnTo>
                <a:lnTo>
                  <a:pt x="544" y="218"/>
                </a:lnTo>
                <a:lnTo>
                  <a:pt x="548" y="208"/>
                </a:lnTo>
                <a:lnTo>
                  <a:pt x="552" y="198"/>
                </a:lnTo>
                <a:lnTo>
                  <a:pt x="552" y="190"/>
                </a:lnTo>
                <a:lnTo>
                  <a:pt x="556" y="182"/>
                </a:lnTo>
                <a:lnTo>
                  <a:pt x="558" y="176"/>
                </a:lnTo>
                <a:lnTo>
                  <a:pt x="558" y="166"/>
                </a:lnTo>
                <a:lnTo>
                  <a:pt x="556" y="152"/>
                </a:lnTo>
                <a:lnTo>
                  <a:pt x="556" y="118"/>
                </a:lnTo>
                <a:lnTo>
                  <a:pt x="554" y="112"/>
                </a:lnTo>
                <a:lnTo>
                  <a:pt x="556" y="94"/>
                </a:lnTo>
                <a:lnTo>
                  <a:pt x="554" y="80"/>
                </a:lnTo>
                <a:lnTo>
                  <a:pt x="550" y="72"/>
                </a:lnTo>
                <a:lnTo>
                  <a:pt x="548" y="66"/>
                </a:lnTo>
                <a:lnTo>
                  <a:pt x="540" y="56"/>
                </a:lnTo>
                <a:lnTo>
                  <a:pt x="534" y="50"/>
                </a:lnTo>
                <a:lnTo>
                  <a:pt x="528" y="46"/>
                </a:lnTo>
                <a:lnTo>
                  <a:pt x="520" y="38"/>
                </a:lnTo>
                <a:lnTo>
                  <a:pt x="518" y="34"/>
                </a:lnTo>
                <a:lnTo>
                  <a:pt x="506" y="22"/>
                </a:lnTo>
                <a:lnTo>
                  <a:pt x="502" y="20"/>
                </a:lnTo>
                <a:lnTo>
                  <a:pt x="496" y="18"/>
                </a:lnTo>
                <a:lnTo>
                  <a:pt x="488" y="18"/>
                </a:lnTo>
                <a:lnTo>
                  <a:pt x="476" y="18"/>
                </a:lnTo>
                <a:lnTo>
                  <a:pt x="472" y="14"/>
                </a:lnTo>
                <a:lnTo>
                  <a:pt x="466" y="12"/>
                </a:lnTo>
                <a:lnTo>
                  <a:pt x="458" y="10"/>
                </a:lnTo>
                <a:lnTo>
                  <a:pt x="438" y="12"/>
                </a:lnTo>
                <a:lnTo>
                  <a:pt x="434" y="8"/>
                </a:lnTo>
                <a:lnTo>
                  <a:pt x="430" y="8"/>
                </a:lnTo>
                <a:lnTo>
                  <a:pt x="426" y="6"/>
                </a:lnTo>
                <a:lnTo>
                  <a:pt x="418" y="8"/>
                </a:lnTo>
                <a:lnTo>
                  <a:pt x="408" y="4"/>
                </a:lnTo>
                <a:lnTo>
                  <a:pt x="398" y="0"/>
                </a:lnTo>
                <a:lnTo>
                  <a:pt x="388" y="0"/>
                </a:lnTo>
                <a:lnTo>
                  <a:pt x="386" y="0"/>
                </a:lnTo>
                <a:close/>
              </a:path>
            </a:pathLst>
          </a:custGeom>
          <a:solidFill>
            <a:srgbClr val="FFFFFF"/>
          </a:solidFill>
          <a:ln w="9525">
            <a:noFill/>
            <a:round/>
            <a:headEnd/>
            <a:tailEnd/>
          </a:ln>
        </p:spPr>
        <p:txBody>
          <a:bodyPr lIns="91352" tIns="45677" rIns="91352" bIns="45677"/>
          <a:lstStyle/>
          <a:p>
            <a:pPr defTabSz="1217872">
              <a:defRPr/>
            </a:pPr>
            <a:endParaRPr lang="en-US" sz="1900" kern="0" dirty="0">
              <a:solidFill>
                <a:sysClr val="windowText" lastClr="000000"/>
              </a:solidFill>
            </a:endParaRPr>
          </a:p>
        </p:txBody>
      </p:sp>
      <p:sp>
        <p:nvSpPr>
          <p:cNvPr id="27" name="Freeform 35"/>
          <p:cNvSpPr>
            <a:spLocks noEditPoints="1"/>
          </p:cNvSpPr>
          <p:nvPr/>
        </p:nvSpPr>
        <p:spPr bwMode="auto">
          <a:xfrm flipH="1">
            <a:off x="696942" y="1801815"/>
            <a:ext cx="179387" cy="419100"/>
          </a:xfrm>
          <a:custGeom>
            <a:avLst/>
            <a:gdLst>
              <a:gd name="T0" fmla="*/ 0 w 1040"/>
              <a:gd name="T1" fmla="*/ 0 h 3210"/>
              <a:gd name="T2" fmla="*/ 0 w 1040"/>
              <a:gd name="T3" fmla="*/ 0 h 3210"/>
              <a:gd name="T4" fmla="*/ 0 w 1040"/>
              <a:gd name="T5" fmla="*/ 0 h 3210"/>
              <a:gd name="T6" fmla="*/ 0 w 1040"/>
              <a:gd name="T7" fmla="*/ 0 h 3210"/>
              <a:gd name="T8" fmla="*/ 0 w 1040"/>
              <a:gd name="T9" fmla="*/ 0 h 3210"/>
              <a:gd name="T10" fmla="*/ 0 w 1040"/>
              <a:gd name="T11" fmla="*/ 0 h 3210"/>
              <a:gd name="T12" fmla="*/ 0 w 1040"/>
              <a:gd name="T13" fmla="*/ 0 h 3210"/>
              <a:gd name="T14" fmla="*/ 0 w 1040"/>
              <a:gd name="T15" fmla="*/ 0 h 3210"/>
              <a:gd name="T16" fmla="*/ 0 w 1040"/>
              <a:gd name="T17" fmla="*/ 0 h 3210"/>
              <a:gd name="T18" fmla="*/ 0 w 1040"/>
              <a:gd name="T19" fmla="*/ 0 h 3210"/>
              <a:gd name="T20" fmla="*/ 0 w 1040"/>
              <a:gd name="T21" fmla="*/ 0 h 3210"/>
              <a:gd name="T22" fmla="*/ 0 w 1040"/>
              <a:gd name="T23" fmla="*/ 0 h 3210"/>
              <a:gd name="T24" fmla="*/ 0 w 1040"/>
              <a:gd name="T25" fmla="*/ 0 h 3210"/>
              <a:gd name="T26" fmla="*/ 0 w 1040"/>
              <a:gd name="T27" fmla="*/ 0 h 3210"/>
              <a:gd name="T28" fmla="*/ 0 w 1040"/>
              <a:gd name="T29" fmla="*/ 0 h 3210"/>
              <a:gd name="T30" fmla="*/ 0 w 1040"/>
              <a:gd name="T31" fmla="*/ 0 h 3210"/>
              <a:gd name="T32" fmla="*/ 0 w 1040"/>
              <a:gd name="T33" fmla="*/ 0 h 3210"/>
              <a:gd name="T34" fmla="*/ 0 w 1040"/>
              <a:gd name="T35" fmla="*/ 0 h 3210"/>
              <a:gd name="T36" fmla="*/ 0 w 1040"/>
              <a:gd name="T37" fmla="*/ 0 h 3210"/>
              <a:gd name="T38" fmla="*/ 0 w 1040"/>
              <a:gd name="T39" fmla="*/ 0 h 3210"/>
              <a:gd name="T40" fmla="*/ 0 w 1040"/>
              <a:gd name="T41" fmla="*/ 0 h 3210"/>
              <a:gd name="T42" fmla="*/ 0 w 1040"/>
              <a:gd name="T43" fmla="*/ 0 h 3210"/>
              <a:gd name="T44" fmla="*/ 0 w 1040"/>
              <a:gd name="T45" fmla="*/ 0 h 3210"/>
              <a:gd name="T46" fmla="*/ 0 w 1040"/>
              <a:gd name="T47" fmla="*/ 0 h 3210"/>
              <a:gd name="T48" fmla="*/ 0 w 1040"/>
              <a:gd name="T49" fmla="*/ 0 h 3210"/>
              <a:gd name="T50" fmla="*/ 0 w 1040"/>
              <a:gd name="T51" fmla="*/ 0 h 3210"/>
              <a:gd name="T52" fmla="*/ 0 w 1040"/>
              <a:gd name="T53" fmla="*/ 0 h 3210"/>
              <a:gd name="T54" fmla="*/ 0 w 1040"/>
              <a:gd name="T55" fmla="*/ 0 h 3210"/>
              <a:gd name="T56" fmla="*/ 0 w 1040"/>
              <a:gd name="T57" fmla="*/ 0 h 3210"/>
              <a:gd name="T58" fmla="*/ 0 w 1040"/>
              <a:gd name="T59" fmla="*/ 0 h 3210"/>
              <a:gd name="T60" fmla="*/ 0 w 1040"/>
              <a:gd name="T61" fmla="*/ 0 h 3210"/>
              <a:gd name="T62" fmla="*/ 0 w 1040"/>
              <a:gd name="T63" fmla="*/ 0 h 3210"/>
              <a:gd name="T64" fmla="*/ 0 w 1040"/>
              <a:gd name="T65" fmla="*/ 0 h 3210"/>
              <a:gd name="T66" fmla="*/ 0 w 1040"/>
              <a:gd name="T67" fmla="*/ 0 h 3210"/>
              <a:gd name="T68" fmla="*/ 0 w 1040"/>
              <a:gd name="T69" fmla="*/ 0 h 3210"/>
              <a:gd name="T70" fmla="*/ 0 w 1040"/>
              <a:gd name="T71" fmla="*/ 0 h 3210"/>
              <a:gd name="T72" fmla="*/ 0 w 1040"/>
              <a:gd name="T73" fmla="*/ 0 h 3210"/>
              <a:gd name="T74" fmla="*/ 0 w 1040"/>
              <a:gd name="T75" fmla="*/ 0 h 3210"/>
              <a:gd name="T76" fmla="*/ 0 w 1040"/>
              <a:gd name="T77" fmla="*/ 0 h 3210"/>
              <a:gd name="T78" fmla="*/ 0 w 1040"/>
              <a:gd name="T79" fmla="*/ 0 h 3210"/>
              <a:gd name="T80" fmla="*/ 0 w 1040"/>
              <a:gd name="T81" fmla="*/ 0 h 3210"/>
              <a:gd name="T82" fmla="*/ 0 w 1040"/>
              <a:gd name="T83" fmla="*/ 0 h 3210"/>
              <a:gd name="T84" fmla="*/ 0 w 1040"/>
              <a:gd name="T85" fmla="*/ 0 h 3210"/>
              <a:gd name="T86" fmla="*/ 0 w 1040"/>
              <a:gd name="T87" fmla="*/ 0 h 3210"/>
              <a:gd name="T88" fmla="*/ 0 w 1040"/>
              <a:gd name="T89" fmla="*/ 0 h 3210"/>
              <a:gd name="T90" fmla="*/ 0 w 1040"/>
              <a:gd name="T91" fmla="*/ 0 h 3210"/>
              <a:gd name="T92" fmla="*/ 0 w 1040"/>
              <a:gd name="T93" fmla="*/ 0 h 3210"/>
              <a:gd name="T94" fmla="*/ 0 w 1040"/>
              <a:gd name="T95" fmla="*/ 0 h 3210"/>
              <a:gd name="T96" fmla="*/ 0 w 1040"/>
              <a:gd name="T97" fmla="*/ 0 h 3210"/>
              <a:gd name="T98" fmla="*/ 0 w 1040"/>
              <a:gd name="T99" fmla="*/ 0 h 3210"/>
              <a:gd name="T100" fmla="*/ 0 w 1040"/>
              <a:gd name="T101" fmla="*/ 0 h 3210"/>
              <a:gd name="T102" fmla="*/ 0 w 1040"/>
              <a:gd name="T103" fmla="*/ 0 h 3210"/>
              <a:gd name="T104" fmla="*/ 0 w 1040"/>
              <a:gd name="T105" fmla="*/ 0 h 3210"/>
              <a:gd name="T106" fmla="*/ 0 w 1040"/>
              <a:gd name="T107" fmla="*/ 0 h 3210"/>
              <a:gd name="T108" fmla="*/ 0 w 1040"/>
              <a:gd name="T109" fmla="*/ 0 h 3210"/>
              <a:gd name="T110" fmla="*/ 0 w 1040"/>
              <a:gd name="T111" fmla="*/ 0 h 3210"/>
              <a:gd name="T112" fmla="*/ 0 w 1040"/>
              <a:gd name="T113" fmla="*/ 0 h 3210"/>
              <a:gd name="T114" fmla="*/ 0 w 1040"/>
              <a:gd name="T115" fmla="*/ 0 h 3210"/>
              <a:gd name="T116" fmla="*/ 0 w 1040"/>
              <a:gd name="T117" fmla="*/ 0 h 3210"/>
              <a:gd name="T118" fmla="*/ 0 w 1040"/>
              <a:gd name="T119" fmla="*/ 0 h 3210"/>
              <a:gd name="T120" fmla="*/ 0 w 1040"/>
              <a:gd name="T121" fmla="*/ 0 h 3210"/>
              <a:gd name="T122" fmla="*/ 0 w 1040"/>
              <a:gd name="T123" fmla="*/ 0 h 32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40"/>
              <a:gd name="T187" fmla="*/ 0 h 3210"/>
              <a:gd name="T188" fmla="*/ 1040 w 1040"/>
              <a:gd name="T189" fmla="*/ 3210 h 32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40" h="3210">
                <a:moveTo>
                  <a:pt x="608" y="406"/>
                </a:moveTo>
                <a:lnTo>
                  <a:pt x="608" y="406"/>
                </a:lnTo>
                <a:lnTo>
                  <a:pt x="606" y="418"/>
                </a:lnTo>
                <a:lnTo>
                  <a:pt x="608" y="406"/>
                </a:lnTo>
                <a:close/>
                <a:moveTo>
                  <a:pt x="500" y="0"/>
                </a:moveTo>
                <a:lnTo>
                  <a:pt x="500" y="0"/>
                </a:lnTo>
                <a:lnTo>
                  <a:pt x="472" y="6"/>
                </a:lnTo>
                <a:lnTo>
                  <a:pt x="450" y="12"/>
                </a:lnTo>
                <a:lnTo>
                  <a:pt x="432" y="22"/>
                </a:lnTo>
                <a:lnTo>
                  <a:pt x="418" y="32"/>
                </a:lnTo>
                <a:lnTo>
                  <a:pt x="408" y="42"/>
                </a:lnTo>
                <a:lnTo>
                  <a:pt x="402" y="50"/>
                </a:lnTo>
                <a:lnTo>
                  <a:pt x="396" y="58"/>
                </a:lnTo>
                <a:lnTo>
                  <a:pt x="382" y="64"/>
                </a:lnTo>
                <a:lnTo>
                  <a:pt x="372" y="72"/>
                </a:lnTo>
                <a:lnTo>
                  <a:pt x="364" y="82"/>
                </a:lnTo>
                <a:lnTo>
                  <a:pt x="360" y="90"/>
                </a:lnTo>
                <a:lnTo>
                  <a:pt x="354" y="106"/>
                </a:lnTo>
                <a:lnTo>
                  <a:pt x="352" y="114"/>
                </a:lnTo>
                <a:lnTo>
                  <a:pt x="344" y="134"/>
                </a:lnTo>
                <a:lnTo>
                  <a:pt x="340" y="148"/>
                </a:lnTo>
                <a:lnTo>
                  <a:pt x="336" y="172"/>
                </a:lnTo>
                <a:lnTo>
                  <a:pt x="330" y="210"/>
                </a:lnTo>
                <a:lnTo>
                  <a:pt x="328" y="224"/>
                </a:lnTo>
                <a:lnTo>
                  <a:pt x="332" y="240"/>
                </a:lnTo>
                <a:lnTo>
                  <a:pt x="336" y="256"/>
                </a:lnTo>
                <a:lnTo>
                  <a:pt x="342" y="268"/>
                </a:lnTo>
                <a:lnTo>
                  <a:pt x="360" y="292"/>
                </a:lnTo>
                <a:lnTo>
                  <a:pt x="370" y="314"/>
                </a:lnTo>
                <a:lnTo>
                  <a:pt x="374" y="320"/>
                </a:lnTo>
                <a:lnTo>
                  <a:pt x="378" y="322"/>
                </a:lnTo>
                <a:lnTo>
                  <a:pt x="380" y="336"/>
                </a:lnTo>
                <a:lnTo>
                  <a:pt x="386" y="348"/>
                </a:lnTo>
                <a:lnTo>
                  <a:pt x="392" y="358"/>
                </a:lnTo>
                <a:lnTo>
                  <a:pt x="400" y="364"/>
                </a:lnTo>
                <a:lnTo>
                  <a:pt x="400" y="372"/>
                </a:lnTo>
                <a:lnTo>
                  <a:pt x="400" y="370"/>
                </a:lnTo>
                <a:lnTo>
                  <a:pt x="398" y="370"/>
                </a:lnTo>
                <a:lnTo>
                  <a:pt x="396" y="370"/>
                </a:lnTo>
                <a:lnTo>
                  <a:pt x="394" y="380"/>
                </a:lnTo>
                <a:lnTo>
                  <a:pt x="388" y="382"/>
                </a:lnTo>
                <a:lnTo>
                  <a:pt x="382" y="386"/>
                </a:lnTo>
                <a:lnTo>
                  <a:pt x="368" y="408"/>
                </a:lnTo>
                <a:lnTo>
                  <a:pt x="354" y="424"/>
                </a:lnTo>
                <a:lnTo>
                  <a:pt x="342" y="436"/>
                </a:lnTo>
                <a:lnTo>
                  <a:pt x="336" y="442"/>
                </a:lnTo>
                <a:lnTo>
                  <a:pt x="332" y="448"/>
                </a:lnTo>
                <a:lnTo>
                  <a:pt x="330" y="450"/>
                </a:lnTo>
                <a:lnTo>
                  <a:pt x="318" y="450"/>
                </a:lnTo>
                <a:lnTo>
                  <a:pt x="304" y="452"/>
                </a:lnTo>
                <a:lnTo>
                  <a:pt x="288" y="458"/>
                </a:lnTo>
                <a:lnTo>
                  <a:pt x="242" y="474"/>
                </a:lnTo>
                <a:lnTo>
                  <a:pt x="216" y="484"/>
                </a:lnTo>
                <a:lnTo>
                  <a:pt x="194" y="490"/>
                </a:lnTo>
                <a:lnTo>
                  <a:pt x="140" y="498"/>
                </a:lnTo>
                <a:lnTo>
                  <a:pt x="116" y="504"/>
                </a:lnTo>
                <a:lnTo>
                  <a:pt x="102" y="508"/>
                </a:lnTo>
                <a:lnTo>
                  <a:pt x="100" y="512"/>
                </a:lnTo>
                <a:lnTo>
                  <a:pt x="94" y="518"/>
                </a:lnTo>
                <a:lnTo>
                  <a:pt x="86" y="538"/>
                </a:lnTo>
                <a:lnTo>
                  <a:pt x="76" y="556"/>
                </a:lnTo>
                <a:lnTo>
                  <a:pt x="72" y="570"/>
                </a:lnTo>
                <a:lnTo>
                  <a:pt x="60" y="604"/>
                </a:lnTo>
                <a:lnTo>
                  <a:pt x="52" y="628"/>
                </a:lnTo>
                <a:lnTo>
                  <a:pt x="48" y="638"/>
                </a:lnTo>
                <a:lnTo>
                  <a:pt x="48" y="648"/>
                </a:lnTo>
                <a:lnTo>
                  <a:pt x="40" y="714"/>
                </a:lnTo>
                <a:lnTo>
                  <a:pt x="32" y="762"/>
                </a:lnTo>
                <a:lnTo>
                  <a:pt x="22" y="792"/>
                </a:lnTo>
                <a:lnTo>
                  <a:pt x="14" y="816"/>
                </a:lnTo>
                <a:lnTo>
                  <a:pt x="10" y="838"/>
                </a:lnTo>
                <a:lnTo>
                  <a:pt x="10" y="846"/>
                </a:lnTo>
                <a:lnTo>
                  <a:pt x="12" y="854"/>
                </a:lnTo>
                <a:lnTo>
                  <a:pt x="16" y="870"/>
                </a:lnTo>
                <a:lnTo>
                  <a:pt x="20" y="888"/>
                </a:lnTo>
                <a:lnTo>
                  <a:pt x="20" y="898"/>
                </a:lnTo>
                <a:lnTo>
                  <a:pt x="18" y="912"/>
                </a:lnTo>
                <a:lnTo>
                  <a:pt x="6" y="960"/>
                </a:lnTo>
                <a:lnTo>
                  <a:pt x="2" y="992"/>
                </a:lnTo>
                <a:lnTo>
                  <a:pt x="0" y="1010"/>
                </a:lnTo>
                <a:lnTo>
                  <a:pt x="0" y="1024"/>
                </a:lnTo>
                <a:lnTo>
                  <a:pt x="2" y="1054"/>
                </a:lnTo>
                <a:lnTo>
                  <a:pt x="6" y="1082"/>
                </a:lnTo>
                <a:lnTo>
                  <a:pt x="10" y="1108"/>
                </a:lnTo>
                <a:lnTo>
                  <a:pt x="16" y="1126"/>
                </a:lnTo>
                <a:lnTo>
                  <a:pt x="56" y="1232"/>
                </a:lnTo>
                <a:lnTo>
                  <a:pt x="82" y="1300"/>
                </a:lnTo>
                <a:lnTo>
                  <a:pt x="92" y="1324"/>
                </a:lnTo>
                <a:lnTo>
                  <a:pt x="100" y="1336"/>
                </a:lnTo>
                <a:lnTo>
                  <a:pt x="110" y="1348"/>
                </a:lnTo>
                <a:lnTo>
                  <a:pt x="122" y="1356"/>
                </a:lnTo>
                <a:lnTo>
                  <a:pt x="132" y="1364"/>
                </a:lnTo>
                <a:lnTo>
                  <a:pt x="136" y="1376"/>
                </a:lnTo>
                <a:lnTo>
                  <a:pt x="140" y="1388"/>
                </a:lnTo>
                <a:lnTo>
                  <a:pt x="142" y="1406"/>
                </a:lnTo>
                <a:lnTo>
                  <a:pt x="142" y="1424"/>
                </a:lnTo>
                <a:lnTo>
                  <a:pt x="136" y="1450"/>
                </a:lnTo>
                <a:lnTo>
                  <a:pt x="122" y="1522"/>
                </a:lnTo>
                <a:lnTo>
                  <a:pt x="100" y="1620"/>
                </a:lnTo>
                <a:lnTo>
                  <a:pt x="98" y="1626"/>
                </a:lnTo>
                <a:lnTo>
                  <a:pt x="98" y="1632"/>
                </a:lnTo>
                <a:lnTo>
                  <a:pt x="102" y="1642"/>
                </a:lnTo>
                <a:lnTo>
                  <a:pt x="108" y="1650"/>
                </a:lnTo>
                <a:lnTo>
                  <a:pt x="134" y="1680"/>
                </a:lnTo>
                <a:lnTo>
                  <a:pt x="136" y="1712"/>
                </a:lnTo>
                <a:lnTo>
                  <a:pt x="150" y="1716"/>
                </a:lnTo>
                <a:lnTo>
                  <a:pt x="182" y="1720"/>
                </a:lnTo>
                <a:lnTo>
                  <a:pt x="200" y="1720"/>
                </a:lnTo>
                <a:lnTo>
                  <a:pt x="214" y="1720"/>
                </a:lnTo>
                <a:lnTo>
                  <a:pt x="230" y="1718"/>
                </a:lnTo>
                <a:lnTo>
                  <a:pt x="238" y="1814"/>
                </a:lnTo>
                <a:lnTo>
                  <a:pt x="248" y="1890"/>
                </a:lnTo>
                <a:lnTo>
                  <a:pt x="252" y="1922"/>
                </a:lnTo>
                <a:lnTo>
                  <a:pt x="256" y="1948"/>
                </a:lnTo>
                <a:lnTo>
                  <a:pt x="260" y="1974"/>
                </a:lnTo>
                <a:lnTo>
                  <a:pt x="262" y="2014"/>
                </a:lnTo>
                <a:lnTo>
                  <a:pt x="262" y="2106"/>
                </a:lnTo>
                <a:lnTo>
                  <a:pt x="260" y="2192"/>
                </a:lnTo>
                <a:lnTo>
                  <a:pt x="258" y="2220"/>
                </a:lnTo>
                <a:lnTo>
                  <a:pt x="256" y="2232"/>
                </a:lnTo>
                <a:lnTo>
                  <a:pt x="250" y="2248"/>
                </a:lnTo>
                <a:lnTo>
                  <a:pt x="242" y="2284"/>
                </a:lnTo>
                <a:lnTo>
                  <a:pt x="234" y="2330"/>
                </a:lnTo>
                <a:lnTo>
                  <a:pt x="228" y="2378"/>
                </a:lnTo>
                <a:lnTo>
                  <a:pt x="228" y="2452"/>
                </a:lnTo>
                <a:lnTo>
                  <a:pt x="230" y="2554"/>
                </a:lnTo>
                <a:lnTo>
                  <a:pt x="232" y="2702"/>
                </a:lnTo>
                <a:lnTo>
                  <a:pt x="232" y="2714"/>
                </a:lnTo>
                <a:lnTo>
                  <a:pt x="234" y="2732"/>
                </a:lnTo>
                <a:lnTo>
                  <a:pt x="242" y="2772"/>
                </a:lnTo>
                <a:lnTo>
                  <a:pt x="252" y="2822"/>
                </a:lnTo>
                <a:lnTo>
                  <a:pt x="242" y="2894"/>
                </a:lnTo>
                <a:lnTo>
                  <a:pt x="236" y="2950"/>
                </a:lnTo>
                <a:lnTo>
                  <a:pt x="232" y="2990"/>
                </a:lnTo>
                <a:lnTo>
                  <a:pt x="234" y="3010"/>
                </a:lnTo>
                <a:lnTo>
                  <a:pt x="238" y="3022"/>
                </a:lnTo>
                <a:lnTo>
                  <a:pt x="242" y="3028"/>
                </a:lnTo>
                <a:lnTo>
                  <a:pt x="246" y="3034"/>
                </a:lnTo>
                <a:lnTo>
                  <a:pt x="248" y="3042"/>
                </a:lnTo>
                <a:lnTo>
                  <a:pt x="248" y="3046"/>
                </a:lnTo>
                <a:lnTo>
                  <a:pt x="248" y="3052"/>
                </a:lnTo>
                <a:lnTo>
                  <a:pt x="248" y="3054"/>
                </a:lnTo>
                <a:lnTo>
                  <a:pt x="250" y="3060"/>
                </a:lnTo>
                <a:lnTo>
                  <a:pt x="252" y="3060"/>
                </a:lnTo>
                <a:lnTo>
                  <a:pt x="248" y="3072"/>
                </a:lnTo>
                <a:lnTo>
                  <a:pt x="246" y="3082"/>
                </a:lnTo>
                <a:lnTo>
                  <a:pt x="244" y="3090"/>
                </a:lnTo>
                <a:lnTo>
                  <a:pt x="246" y="3104"/>
                </a:lnTo>
                <a:lnTo>
                  <a:pt x="248" y="3110"/>
                </a:lnTo>
                <a:lnTo>
                  <a:pt x="246" y="3114"/>
                </a:lnTo>
                <a:lnTo>
                  <a:pt x="244" y="3118"/>
                </a:lnTo>
                <a:lnTo>
                  <a:pt x="242" y="3122"/>
                </a:lnTo>
                <a:lnTo>
                  <a:pt x="242" y="3156"/>
                </a:lnTo>
                <a:lnTo>
                  <a:pt x="260" y="3172"/>
                </a:lnTo>
                <a:lnTo>
                  <a:pt x="270" y="3172"/>
                </a:lnTo>
                <a:lnTo>
                  <a:pt x="270" y="3174"/>
                </a:lnTo>
                <a:lnTo>
                  <a:pt x="274" y="3182"/>
                </a:lnTo>
                <a:lnTo>
                  <a:pt x="276" y="3188"/>
                </a:lnTo>
                <a:lnTo>
                  <a:pt x="280" y="3192"/>
                </a:lnTo>
                <a:lnTo>
                  <a:pt x="284" y="3196"/>
                </a:lnTo>
                <a:lnTo>
                  <a:pt x="292" y="3200"/>
                </a:lnTo>
                <a:lnTo>
                  <a:pt x="308" y="3204"/>
                </a:lnTo>
                <a:lnTo>
                  <a:pt x="334" y="3206"/>
                </a:lnTo>
                <a:lnTo>
                  <a:pt x="384" y="3210"/>
                </a:lnTo>
                <a:lnTo>
                  <a:pt x="446" y="3208"/>
                </a:lnTo>
                <a:lnTo>
                  <a:pt x="494" y="3206"/>
                </a:lnTo>
                <a:lnTo>
                  <a:pt x="500" y="3204"/>
                </a:lnTo>
                <a:lnTo>
                  <a:pt x="500" y="3200"/>
                </a:lnTo>
                <a:lnTo>
                  <a:pt x="496" y="3190"/>
                </a:lnTo>
                <a:lnTo>
                  <a:pt x="496" y="3186"/>
                </a:lnTo>
                <a:lnTo>
                  <a:pt x="492" y="3182"/>
                </a:lnTo>
                <a:lnTo>
                  <a:pt x="488" y="3176"/>
                </a:lnTo>
                <a:lnTo>
                  <a:pt x="488" y="3168"/>
                </a:lnTo>
                <a:lnTo>
                  <a:pt x="488" y="3158"/>
                </a:lnTo>
                <a:lnTo>
                  <a:pt x="484" y="3148"/>
                </a:lnTo>
                <a:lnTo>
                  <a:pt x="474" y="3126"/>
                </a:lnTo>
                <a:lnTo>
                  <a:pt x="508" y="3118"/>
                </a:lnTo>
                <a:lnTo>
                  <a:pt x="508" y="3112"/>
                </a:lnTo>
                <a:lnTo>
                  <a:pt x="536" y="3122"/>
                </a:lnTo>
                <a:lnTo>
                  <a:pt x="560" y="3132"/>
                </a:lnTo>
                <a:lnTo>
                  <a:pt x="586" y="3138"/>
                </a:lnTo>
                <a:lnTo>
                  <a:pt x="616" y="3140"/>
                </a:lnTo>
                <a:lnTo>
                  <a:pt x="652" y="3140"/>
                </a:lnTo>
                <a:lnTo>
                  <a:pt x="692" y="3140"/>
                </a:lnTo>
                <a:lnTo>
                  <a:pt x="726" y="3136"/>
                </a:lnTo>
                <a:lnTo>
                  <a:pt x="750" y="3132"/>
                </a:lnTo>
                <a:lnTo>
                  <a:pt x="768" y="3128"/>
                </a:lnTo>
                <a:lnTo>
                  <a:pt x="776" y="3126"/>
                </a:lnTo>
                <a:lnTo>
                  <a:pt x="782" y="3122"/>
                </a:lnTo>
                <a:lnTo>
                  <a:pt x="782" y="3120"/>
                </a:lnTo>
                <a:lnTo>
                  <a:pt x="782" y="3116"/>
                </a:lnTo>
                <a:lnTo>
                  <a:pt x="782" y="3112"/>
                </a:lnTo>
                <a:lnTo>
                  <a:pt x="780" y="3110"/>
                </a:lnTo>
                <a:lnTo>
                  <a:pt x="776" y="3110"/>
                </a:lnTo>
                <a:lnTo>
                  <a:pt x="772" y="3108"/>
                </a:lnTo>
                <a:lnTo>
                  <a:pt x="774" y="3100"/>
                </a:lnTo>
                <a:lnTo>
                  <a:pt x="774" y="3094"/>
                </a:lnTo>
                <a:lnTo>
                  <a:pt x="770" y="3088"/>
                </a:lnTo>
                <a:lnTo>
                  <a:pt x="754" y="3076"/>
                </a:lnTo>
                <a:lnTo>
                  <a:pt x="744" y="3072"/>
                </a:lnTo>
                <a:lnTo>
                  <a:pt x="734" y="3068"/>
                </a:lnTo>
                <a:lnTo>
                  <a:pt x="672" y="3052"/>
                </a:lnTo>
                <a:lnTo>
                  <a:pt x="662" y="3048"/>
                </a:lnTo>
                <a:lnTo>
                  <a:pt x="648" y="3040"/>
                </a:lnTo>
                <a:lnTo>
                  <a:pt x="628" y="3028"/>
                </a:lnTo>
                <a:lnTo>
                  <a:pt x="630" y="3024"/>
                </a:lnTo>
                <a:lnTo>
                  <a:pt x="630" y="3022"/>
                </a:lnTo>
                <a:lnTo>
                  <a:pt x="628" y="3020"/>
                </a:lnTo>
                <a:lnTo>
                  <a:pt x="618" y="3014"/>
                </a:lnTo>
                <a:lnTo>
                  <a:pt x="612" y="3004"/>
                </a:lnTo>
                <a:lnTo>
                  <a:pt x="614" y="3002"/>
                </a:lnTo>
                <a:lnTo>
                  <a:pt x="612" y="2998"/>
                </a:lnTo>
                <a:lnTo>
                  <a:pt x="608" y="2994"/>
                </a:lnTo>
                <a:lnTo>
                  <a:pt x="606" y="2992"/>
                </a:lnTo>
                <a:lnTo>
                  <a:pt x="600" y="2986"/>
                </a:lnTo>
                <a:lnTo>
                  <a:pt x="594" y="2980"/>
                </a:lnTo>
                <a:lnTo>
                  <a:pt x="596" y="2978"/>
                </a:lnTo>
                <a:lnTo>
                  <a:pt x="596" y="2976"/>
                </a:lnTo>
                <a:lnTo>
                  <a:pt x="596" y="2972"/>
                </a:lnTo>
                <a:lnTo>
                  <a:pt x="560" y="2904"/>
                </a:lnTo>
                <a:lnTo>
                  <a:pt x="558" y="2898"/>
                </a:lnTo>
                <a:lnTo>
                  <a:pt x="558" y="2890"/>
                </a:lnTo>
                <a:lnTo>
                  <a:pt x="560" y="2880"/>
                </a:lnTo>
                <a:lnTo>
                  <a:pt x="574" y="2872"/>
                </a:lnTo>
                <a:lnTo>
                  <a:pt x="584" y="2864"/>
                </a:lnTo>
                <a:lnTo>
                  <a:pt x="586" y="2860"/>
                </a:lnTo>
                <a:lnTo>
                  <a:pt x="588" y="2856"/>
                </a:lnTo>
                <a:lnTo>
                  <a:pt x="590" y="2842"/>
                </a:lnTo>
                <a:lnTo>
                  <a:pt x="590" y="2822"/>
                </a:lnTo>
                <a:lnTo>
                  <a:pt x="590" y="2802"/>
                </a:lnTo>
                <a:lnTo>
                  <a:pt x="592" y="2786"/>
                </a:lnTo>
                <a:lnTo>
                  <a:pt x="604" y="2738"/>
                </a:lnTo>
                <a:lnTo>
                  <a:pt x="614" y="2708"/>
                </a:lnTo>
                <a:lnTo>
                  <a:pt x="620" y="2688"/>
                </a:lnTo>
                <a:lnTo>
                  <a:pt x="626" y="2666"/>
                </a:lnTo>
                <a:lnTo>
                  <a:pt x="634" y="2632"/>
                </a:lnTo>
                <a:lnTo>
                  <a:pt x="642" y="2596"/>
                </a:lnTo>
                <a:lnTo>
                  <a:pt x="650" y="2568"/>
                </a:lnTo>
                <a:lnTo>
                  <a:pt x="662" y="2524"/>
                </a:lnTo>
                <a:lnTo>
                  <a:pt x="680" y="2446"/>
                </a:lnTo>
                <a:lnTo>
                  <a:pt x="702" y="2354"/>
                </a:lnTo>
                <a:lnTo>
                  <a:pt x="720" y="2268"/>
                </a:lnTo>
                <a:lnTo>
                  <a:pt x="732" y="2176"/>
                </a:lnTo>
                <a:lnTo>
                  <a:pt x="746" y="2068"/>
                </a:lnTo>
                <a:lnTo>
                  <a:pt x="762" y="1912"/>
                </a:lnTo>
                <a:lnTo>
                  <a:pt x="778" y="1732"/>
                </a:lnTo>
                <a:lnTo>
                  <a:pt x="806" y="1732"/>
                </a:lnTo>
                <a:lnTo>
                  <a:pt x="826" y="1730"/>
                </a:lnTo>
                <a:lnTo>
                  <a:pt x="832" y="1730"/>
                </a:lnTo>
                <a:lnTo>
                  <a:pt x="834" y="1728"/>
                </a:lnTo>
                <a:lnTo>
                  <a:pt x="832" y="1640"/>
                </a:lnTo>
                <a:lnTo>
                  <a:pt x="832" y="1546"/>
                </a:lnTo>
                <a:lnTo>
                  <a:pt x="828" y="1470"/>
                </a:lnTo>
                <a:lnTo>
                  <a:pt x="846" y="1520"/>
                </a:lnTo>
                <a:lnTo>
                  <a:pt x="860" y="1558"/>
                </a:lnTo>
                <a:lnTo>
                  <a:pt x="870" y="1580"/>
                </a:lnTo>
                <a:lnTo>
                  <a:pt x="876" y="1588"/>
                </a:lnTo>
                <a:lnTo>
                  <a:pt x="886" y="1596"/>
                </a:lnTo>
                <a:lnTo>
                  <a:pt x="900" y="1602"/>
                </a:lnTo>
                <a:lnTo>
                  <a:pt x="918" y="1606"/>
                </a:lnTo>
                <a:lnTo>
                  <a:pt x="922" y="1610"/>
                </a:lnTo>
                <a:lnTo>
                  <a:pt x="930" y="1644"/>
                </a:lnTo>
                <a:lnTo>
                  <a:pt x="938" y="1658"/>
                </a:lnTo>
                <a:lnTo>
                  <a:pt x="944" y="1668"/>
                </a:lnTo>
                <a:lnTo>
                  <a:pt x="932" y="1668"/>
                </a:lnTo>
                <a:lnTo>
                  <a:pt x="922" y="1670"/>
                </a:lnTo>
                <a:lnTo>
                  <a:pt x="916" y="1672"/>
                </a:lnTo>
                <a:lnTo>
                  <a:pt x="910" y="1678"/>
                </a:lnTo>
                <a:lnTo>
                  <a:pt x="906" y="1688"/>
                </a:lnTo>
                <a:lnTo>
                  <a:pt x="908" y="1690"/>
                </a:lnTo>
                <a:lnTo>
                  <a:pt x="912" y="1694"/>
                </a:lnTo>
                <a:lnTo>
                  <a:pt x="916" y="1694"/>
                </a:lnTo>
                <a:lnTo>
                  <a:pt x="916" y="1698"/>
                </a:lnTo>
                <a:lnTo>
                  <a:pt x="916" y="1702"/>
                </a:lnTo>
                <a:lnTo>
                  <a:pt x="918" y="1706"/>
                </a:lnTo>
                <a:lnTo>
                  <a:pt x="922" y="1708"/>
                </a:lnTo>
                <a:lnTo>
                  <a:pt x="928" y="1708"/>
                </a:lnTo>
                <a:lnTo>
                  <a:pt x="936" y="1706"/>
                </a:lnTo>
                <a:lnTo>
                  <a:pt x="948" y="1706"/>
                </a:lnTo>
                <a:lnTo>
                  <a:pt x="970" y="1702"/>
                </a:lnTo>
                <a:lnTo>
                  <a:pt x="982" y="1694"/>
                </a:lnTo>
                <a:lnTo>
                  <a:pt x="992" y="1690"/>
                </a:lnTo>
                <a:lnTo>
                  <a:pt x="988" y="1700"/>
                </a:lnTo>
                <a:lnTo>
                  <a:pt x="986" y="1710"/>
                </a:lnTo>
                <a:lnTo>
                  <a:pt x="986" y="1716"/>
                </a:lnTo>
                <a:lnTo>
                  <a:pt x="990" y="1720"/>
                </a:lnTo>
                <a:lnTo>
                  <a:pt x="996" y="1720"/>
                </a:lnTo>
                <a:lnTo>
                  <a:pt x="1002" y="1720"/>
                </a:lnTo>
                <a:lnTo>
                  <a:pt x="1008" y="1716"/>
                </a:lnTo>
                <a:lnTo>
                  <a:pt x="1016" y="1704"/>
                </a:lnTo>
                <a:lnTo>
                  <a:pt x="1022" y="1692"/>
                </a:lnTo>
                <a:lnTo>
                  <a:pt x="1028" y="1670"/>
                </a:lnTo>
                <a:lnTo>
                  <a:pt x="1034" y="1654"/>
                </a:lnTo>
                <a:lnTo>
                  <a:pt x="1038" y="1642"/>
                </a:lnTo>
                <a:lnTo>
                  <a:pt x="1040" y="1638"/>
                </a:lnTo>
                <a:lnTo>
                  <a:pt x="1040" y="1634"/>
                </a:lnTo>
                <a:lnTo>
                  <a:pt x="1038" y="1624"/>
                </a:lnTo>
                <a:lnTo>
                  <a:pt x="1034" y="1612"/>
                </a:lnTo>
                <a:lnTo>
                  <a:pt x="1036" y="1598"/>
                </a:lnTo>
                <a:lnTo>
                  <a:pt x="1036" y="1586"/>
                </a:lnTo>
                <a:lnTo>
                  <a:pt x="1034" y="1578"/>
                </a:lnTo>
                <a:lnTo>
                  <a:pt x="1010" y="1550"/>
                </a:lnTo>
                <a:lnTo>
                  <a:pt x="1002" y="1478"/>
                </a:lnTo>
                <a:lnTo>
                  <a:pt x="996" y="1426"/>
                </a:lnTo>
                <a:lnTo>
                  <a:pt x="990" y="1386"/>
                </a:lnTo>
                <a:lnTo>
                  <a:pt x="968" y="1278"/>
                </a:lnTo>
                <a:lnTo>
                  <a:pt x="956" y="1210"/>
                </a:lnTo>
                <a:lnTo>
                  <a:pt x="948" y="1158"/>
                </a:lnTo>
                <a:lnTo>
                  <a:pt x="946" y="1136"/>
                </a:lnTo>
                <a:lnTo>
                  <a:pt x="942" y="1114"/>
                </a:lnTo>
                <a:lnTo>
                  <a:pt x="930" y="1068"/>
                </a:lnTo>
                <a:lnTo>
                  <a:pt x="920" y="1028"/>
                </a:lnTo>
                <a:lnTo>
                  <a:pt x="916" y="1012"/>
                </a:lnTo>
                <a:lnTo>
                  <a:pt x="916" y="1000"/>
                </a:lnTo>
                <a:lnTo>
                  <a:pt x="910" y="960"/>
                </a:lnTo>
                <a:lnTo>
                  <a:pt x="902" y="896"/>
                </a:lnTo>
                <a:lnTo>
                  <a:pt x="886" y="772"/>
                </a:lnTo>
                <a:lnTo>
                  <a:pt x="872" y="666"/>
                </a:lnTo>
                <a:lnTo>
                  <a:pt x="862" y="614"/>
                </a:lnTo>
                <a:lnTo>
                  <a:pt x="858" y="592"/>
                </a:lnTo>
                <a:lnTo>
                  <a:pt x="854" y="578"/>
                </a:lnTo>
                <a:lnTo>
                  <a:pt x="850" y="570"/>
                </a:lnTo>
                <a:lnTo>
                  <a:pt x="846" y="562"/>
                </a:lnTo>
                <a:lnTo>
                  <a:pt x="840" y="556"/>
                </a:lnTo>
                <a:lnTo>
                  <a:pt x="834" y="552"/>
                </a:lnTo>
                <a:lnTo>
                  <a:pt x="826" y="548"/>
                </a:lnTo>
                <a:lnTo>
                  <a:pt x="822" y="546"/>
                </a:lnTo>
                <a:lnTo>
                  <a:pt x="782" y="528"/>
                </a:lnTo>
                <a:lnTo>
                  <a:pt x="730" y="504"/>
                </a:lnTo>
                <a:lnTo>
                  <a:pt x="650" y="466"/>
                </a:lnTo>
                <a:lnTo>
                  <a:pt x="622" y="438"/>
                </a:lnTo>
                <a:lnTo>
                  <a:pt x="620" y="424"/>
                </a:lnTo>
                <a:lnTo>
                  <a:pt x="616" y="412"/>
                </a:lnTo>
                <a:lnTo>
                  <a:pt x="612" y="408"/>
                </a:lnTo>
                <a:lnTo>
                  <a:pt x="608" y="404"/>
                </a:lnTo>
                <a:lnTo>
                  <a:pt x="610" y="396"/>
                </a:lnTo>
                <a:lnTo>
                  <a:pt x="612" y="360"/>
                </a:lnTo>
                <a:lnTo>
                  <a:pt x="618" y="356"/>
                </a:lnTo>
                <a:lnTo>
                  <a:pt x="626" y="346"/>
                </a:lnTo>
                <a:lnTo>
                  <a:pt x="632" y="322"/>
                </a:lnTo>
                <a:lnTo>
                  <a:pt x="636" y="308"/>
                </a:lnTo>
                <a:lnTo>
                  <a:pt x="648" y="302"/>
                </a:lnTo>
                <a:lnTo>
                  <a:pt x="650" y="298"/>
                </a:lnTo>
                <a:lnTo>
                  <a:pt x="654" y="288"/>
                </a:lnTo>
                <a:lnTo>
                  <a:pt x="656" y="276"/>
                </a:lnTo>
                <a:lnTo>
                  <a:pt x="660" y="266"/>
                </a:lnTo>
                <a:lnTo>
                  <a:pt x="670" y="238"/>
                </a:lnTo>
                <a:lnTo>
                  <a:pt x="674" y="224"/>
                </a:lnTo>
                <a:lnTo>
                  <a:pt x="672" y="218"/>
                </a:lnTo>
                <a:lnTo>
                  <a:pt x="670" y="212"/>
                </a:lnTo>
                <a:lnTo>
                  <a:pt x="666" y="208"/>
                </a:lnTo>
                <a:lnTo>
                  <a:pt x="666" y="194"/>
                </a:lnTo>
                <a:lnTo>
                  <a:pt x="664" y="186"/>
                </a:lnTo>
                <a:lnTo>
                  <a:pt x="660" y="178"/>
                </a:lnTo>
                <a:lnTo>
                  <a:pt x="654" y="168"/>
                </a:lnTo>
                <a:lnTo>
                  <a:pt x="654" y="144"/>
                </a:lnTo>
                <a:lnTo>
                  <a:pt x="652" y="118"/>
                </a:lnTo>
                <a:lnTo>
                  <a:pt x="652" y="110"/>
                </a:lnTo>
                <a:lnTo>
                  <a:pt x="650" y="96"/>
                </a:lnTo>
                <a:lnTo>
                  <a:pt x="646" y="88"/>
                </a:lnTo>
                <a:lnTo>
                  <a:pt x="642" y="76"/>
                </a:lnTo>
                <a:lnTo>
                  <a:pt x="636" y="64"/>
                </a:lnTo>
                <a:lnTo>
                  <a:pt x="626" y="52"/>
                </a:lnTo>
                <a:lnTo>
                  <a:pt x="614" y="38"/>
                </a:lnTo>
                <a:lnTo>
                  <a:pt x="602" y="30"/>
                </a:lnTo>
                <a:lnTo>
                  <a:pt x="590" y="24"/>
                </a:lnTo>
                <a:lnTo>
                  <a:pt x="578" y="22"/>
                </a:lnTo>
                <a:lnTo>
                  <a:pt x="560" y="20"/>
                </a:lnTo>
                <a:lnTo>
                  <a:pt x="552" y="20"/>
                </a:lnTo>
                <a:lnTo>
                  <a:pt x="552" y="18"/>
                </a:lnTo>
                <a:lnTo>
                  <a:pt x="544" y="10"/>
                </a:lnTo>
                <a:lnTo>
                  <a:pt x="540" y="6"/>
                </a:lnTo>
                <a:lnTo>
                  <a:pt x="532" y="4"/>
                </a:lnTo>
                <a:lnTo>
                  <a:pt x="522" y="2"/>
                </a:lnTo>
                <a:lnTo>
                  <a:pt x="510" y="0"/>
                </a:lnTo>
                <a:lnTo>
                  <a:pt x="500" y="0"/>
                </a:lnTo>
                <a:close/>
              </a:path>
            </a:pathLst>
          </a:custGeom>
          <a:solidFill>
            <a:srgbClr val="FFFFFF"/>
          </a:solidFill>
          <a:ln w="9525">
            <a:noFill/>
            <a:round/>
            <a:headEnd/>
            <a:tailEnd/>
          </a:ln>
        </p:spPr>
        <p:txBody>
          <a:bodyPr lIns="91352" tIns="45677" rIns="91352" bIns="45677"/>
          <a:lstStyle/>
          <a:p>
            <a:pPr defTabSz="1217872">
              <a:defRPr/>
            </a:pPr>
            <a:endParaRPr lang="en-US" sz="1900" kern="0" dirty="0">
              <a:solidFill>
                <a:sysClr val="windowText" lastClr="000000"/>
              </a:solidFill>
            </a:endParaRPr>
          </a:p>
        </p:txBody>
      </p:sp>
      <p:sp>
        <p:nvSpPr>
          <p:cNvPr id="35853" name="Text Box 29"/>
          <p:cNvSpPr txBox="1">
            <a:spLocks noChangeArrowheads="1"/>
          </p:cNvSpPr>
          <p:nvPr/>
        </p:nvSpPr>
        <p:spPr bwMode="auto">
          <a:xfrm rot="-5400000">
            <a:off x="-800071" y="3463926"/>
            <a:ext cx="3349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2" tIns="45677" rIns="91352" bIns="45677">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r>
              <a:rPr lang="en-US" altLang="ja-JP" sz="1600" i="1" dirty="0">
                <a:solidFill>
                  <a:srgbClr val="FFFFFF"/>
                </a:solidFill>
              </a:rPr>
              <a:t>Optimized shared infrastructure</a:t>
            </a:r>
          </a:p>
        </p:txBody>
      </p:sp>
      <p:sp>
        <p:nvSpPr>
          <p:cNvPr id="35856" name="TextBox 1"/>
          <p:cNvSpPr txBox="1">
            <a:spLocks noChangeArrowheads="1"/>
          </p:cNvSpPr>
          <p:nvPr/>
        </p:nvSpPr>
        <p:spPr bwMode="auto">
          <a:xfrm>
            <a:off x="7240221" y="6174900"/>
            <a:ext cx="103028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2" tIns="45677" rIns="91352" bIns="45677">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lnSpc>
                <a:spcPct val="90000"/>
              </a:lnSpc>
              <a:spcBef>
                <a:spcPct val="20000"/>
              </a:spcBef>
            </a:pPr>
            <a:r>
              <a:rPr lang="en-US" altLang="en-US" sz="1100" dirty="0">
                <a:solidFill>
                  <a:srgbClr val="000000"/>
                </a:solidFill>
                <a:ea typeface="ＭＳ Ｐゴシック" pitchFamily="50" charset="-128"/>
              </a:rPr>
              <a:t>Fan and Power Controller</a:t>
            </a:r>
          </a:p>
        </p:txBody>
      </p:sp>
      <p:pic>
        <p:nvPicPr>
          <p:cNvPr id="35857" name="Picture 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092" y="4569415"/>
            <a:ext cx="2741073" cy="1480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71" name="TextBox 1"/>
          <p:cNvSpPr txBox="1">
            <a:spLocks noChangeArrowheads="1"/>
          </p:cNvSpPr>
          <p:nvPr/>
        </p:nvSpPr>
        <p:spPr bwMode="auto">
          <a:xfrm>
            <a:off x="5687413" y="6203031"/>
            <a:ext cx="8763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2" tIns="45677" rIns="91352" bIns="45677">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lnSpc>
                <a:spcPct val="90000"/>
              </a:lnSpc>
              <a:spcBef>
                <a:spcPct val="20000"/>
              </a:spcBef>
            </a:pPr>
            <a:r>
              <a:rPr lang="en-US" altLang="en-US" sz="1100" dirty="0">
                <a:solidFill>
                  <a:srgbClr val="000000"/>
                </a:solidFill>
                <a:ea typeface="ＭＳ Ｐゴシック" pitchFamily="50" charset="-128"/>
              </a:rPr>
              <a:t>3x power supplies</a:t>
            </a:r>
          </a:p>
        </p:txBody>
      </p:sp>
      <p:sp>
        <p:nvSpPr>
          <p:cNvPr id="35882" name="TextBox 1"/>
          <p:cNvSpPr txBox="1">
            <a:spLocks noChangeArrowheads="1"/>
          </p:cNvSpPr>
          <p:nvPr/>
        </p:nvSpPr>
        <p:spPr bwMode="auto">
          <a:xfrm>
            <a:off x="8783063" y="6280651"/>
            <a:ext cx="8842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2" tIns="45677" rIns="91352" bIns="45677">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lnSpc>
                <a:spcPct val="90000"/>
              </a:lnSpc>
              <a:spcBef>
                <a:spcPct val="20000"/>
              </a:spcBef>
            </a:pPr>
            <a:r>
              <a:rPr lang="en-US" altLang="en-US" sz="1100" dirty="0">
                <a:solidFill>
                  <a:srgbClr val="000000"/>
                </a:solidFill>
                <a:ea typeface="ＭＳ Ｐゴシック" pitchFamily="50" charset="-128"/>
              </a:rPr>
              <a:t>5x 80mm fans</a:t>
            </a:r>
          </a:p>
        </p:txBody>
      </p:sp>
      <p:pic>
        <p:nvPicPr>
          <p:cNvPr id="35890" name="Picture 179" descr="n1200ESOFV"/>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446165" y="4539507"/>
            <a:ext cx="2741611" cy="154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5897" name="Straight Arrow Connector 49"/>
          <p:cNvCxnSpPr>
            <a:cxnSpLocks noChangeShapeType="1"/>
          </p:cNvCxnSpPr>
          <p:nvPr/>
        </p:nvCxnSpPr>
        <p:spPr bwMode="auto">
          <a:xfrm flipV="1">
            <a:off x="7551492" y="5309588"/>
            <a:ext cx="203872" cy="820369"/>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5898" name="Straight Arrow Connector 6"/>
          <p:cNvCxnSpPr>
            <a:cxnSpLocks noChangeShapeType="1"/>
          </p:cNvCxnSpPr>
          <p:nvPr/>
        </p:nvCxnSpPr>
        <p:spPr bwMode="auto">
          <a:xfrm flipV="1">
            <a:off x="6502623" y="5767783"/>
            <a:ext cx="418711" cy="577039"/>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5899" name="Straight Arrow Connector 76"/>
          <p:cNvCxnSpPr>
            <a:cxnSpLocks noChangeShapeType="1"/>
          </p:cNvCxnSpPr>
          <p:nvPr/>
        </p:nvCxnSpPr>
        <p:spPr bwMode="auto">
          <a:xfrm flipV="1">
            <a:off x="9133899" y="5925108"/>
            <a:ext cx="0" cy="293688"/>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5906" name="Text Box 4"/>
          <p:cNvSpPr txBox="1">
            <a:spLocks noChangeArrowheads="1"/>
          </p:cNvSpPr>
          <p:nvPr/>
        </p:nvSpPr>
        <p:spPr bwMode="auto">
          <a:xfrm>
            <a:off x="6470311" y="987095"/>
            <a:ext cx="5553395" cy="2088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1" tIns="18285" rIns="91261" bIns="18285">
            <a:spAutoFit/>
          </a:bodyPr>
          <a:lstStyle>
            <a:lvl1pPr marL="285750" indent="-285750">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marL="0" indent="0" defTabSz="1217923">
              <a:spcBef>
                <a:spcPct val="20000"/>
              </a:spcBef>
            </a:pPr>
            <a:r>
              <a:rPr lang="en-US" altLang="en-US" sz="2100" dirty="0">
                <a:solidFill>
                  <a:srgbClr val="000000"/>
                </a:solidFill>
                <a:ea typeface="PMingLiU" pitchFamily="18" charset="-120"/>
              </a:rPr>
              <a:t>N1200 Air cool Chassis</a:t>
            </a:r>
          </a:p>
          <a:p>
            <a:pPr defTabSz="1217923">
              <a:spcBef>
                <a:spcPct val="20000"/>
              </a:spcBef>
              <a:buFont typeface="Wingdings" pitchFamily="2" charset="2"/>
              <a:buChar char="§"/>
            </a:pPr>
            <a:r>
              <a:rPr lang="en-US" altLang="en-US" sz="1600" b="0" dirty="0">
                <a:solidFill>
                  <a:srgbClr val="000000"/>
                </a:solidFill>
                <a:ea typeface="PMingLiU" pitchFamily="18" charset="-120"/>
              </a:rPr>
              <a:t>6U Chassis, 12 bays</a:t>
            </a:r>
          </a:p>
          <a:p>
            <a:pPr defTabSz="1217923">
              <a:spcBef>
                <a:spcPct val="20000"/>
              </a:spcBef>
              <a:buFont typeface="Wingdings" pitchFamily="2" charset="2"/>
              <a:buChar char="§"/>
            </a:pPr>
            <a:r>
              <a:rPr lang="en-US" altLang="en-US" sz="1600" b="0" dirty="0">
                <a:solidFill>
                  <a:srgbClr val="000000"/>
                </a:solidFill>
                <a:ea typeface="PMingLiU" pitchFamily="18" charset="-120"/>
              </a:rPr>
              <a:t>Up to 6x 900W/1300W/1500W power supplies N+N or N+1  configurations</a:t>
            </a:r>
          </a:p>
          <a:p>
            <a:pPr defTabSz="1217923">
              <a:spcBef>
                <a:spcPct val="20000"/>
              </a:spcBef>
              <a:buFont typeface="Wingdings" pitchFamily="2" charset="2"/>
              <a:buChar char="§"/>
            </a:pPr>
            <a:r>
              <a:rPr lang="en-US" altLang="en-US" sz="1600" b="0" dirty="0">
                <a:solidFill>
                  <a:srgbClr val="000000"/>
                </a:solidFill>
                <a:ea typeface="PMingLiU" pitchFamily="18" charset="-120"/>
              </a:rPr>
              <a:t>Up to 10 hot swap fans</a:t>
            </a:r>
          </a:p>
          <a:p>
            <a:pPr defTabSz="1217923">
              <a:spcBef>
                <a:spcPct val="20000"/>
              </a:spcBef>
              <a:buFont typeface="Wingdings" pitchFamily="2" charset="2"/>
              <a:buChar char="§"/>
            </a:pPr>
            <a:r>
              <a:rPr lang="en-US" altLang="en-US" sz="1600" b="0" dirty="0">
                <a:solidFill>
                  <a:srgbClr val="000000"/>
                </a:solidFill>
                <a:ea typeface="PMingLiU" pitchFamily="18" charset="-120"/>
              </a:rPr>
              <a:t>Fan and Power Controller</a:t>
            </a:r>
          </a:p>
          <a:p>
            <a:pPr defTabSz="1217923">
              <a:spcBef>
                <a:spcPct val="20000"/>
              </a:spcBef>
              <a:buFont typeface="Wingdings" pitchFamily="2" charset="2"/>
              <a:buChar char="§"/>
            </a:pPr>
            <a:r>
              <a:rPr lang="en-US" altLang="en-US" sz="1600" b="0" dirty="0">
                <a:solidFill>
                  <a:srgbClr val="000000"/>
                </a:solidFill>
                <a:ea typeface="PMingLiU" pitchFamily="18" charset="-120"/>
              </a:rPr>
              <a:t>Mix and match compute, storage, or GPU nodes </a:t>
            </a:r>
          </a:p>
        </p:txBody>
      </p:sp>
      <p:pic>
        <p:nvPicPr>
          <p:cNvPr id="71" name="Picture 33" descr="nextscale-dwc-chassis-rear-blank-label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43861" y="4487463"/>
            <a:ext cx="2825420" cy="161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32" descr="nextscale-dwc-chassis-front-smal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9" y="4487493"/>
            <a:ext cx="2969333" cy="164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4" name="Straight Arrow Connector 6"/>
          <p:cNvCxnSpPr>
            <a:cxnSpLocks noChangeShapeType="1"/>
            <a:stCxn id="35871" idx="1"/>
          </p:cNvCxnSpPr>
          <p:nvPr/>
        </p:nvCxnSpPr>
        <p:spPr bwMode="auto">
          <a:xfrm flipH="1" flipV="1">
            <a:off x="4465928" y="5841407"/>
            <a:ext cx="1221488" cy="558472"/>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77" name="TextBox 1"/>
          <p:cNvSpPr txBox="1">
            <a:spLocks noChangeArrowheads="1"/>
          </p:cNvSpPr>
          <p:nvPr/>
        </p:nvSpPr>
        <p:spPr bwMode="auto">
          <a:xfrm>
            <a:off x="4256570" y="6203058"/>
            <a:ext cx="1030288" cy="583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2" tIns="45677" rIns="91352" bIns="45677">
            <a:spAutoFit/>
          </a:bodyPr>
          <a:lstStyle>
            <a:lvl1pPr>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defTabSz="1217923">
              <a:lnSpc>
                <a:spcPct val="90000"/>
              </a:lnSpc>
              <a:spcBef>
                <a:spcPct val="20000"/>
              </a:spcBef>
            </a:pPr>
            <a:r>
              <a:rPr lang="en-US" altLang="en-US" sz="1100" dirty="0">
                <a:solidFill>
                  <a:srgbClr val="000000"/>
                </a:solidFill>
                <a:ea typeface="ＭＳ Ｐゴシック" pitchFamily="50" charset="-128"/>
              </a:rPr>
              <a:t>Fan and</a:t>
            </a:r>
          </a:p>
          <a:p>
            <a:pPr defTabSz="1217923">
              <a:lnSpc>
                <a:spcPct val="90000"/>
              </a:lnSpc>
              <a:spcBef>
                <a:spcPct val="20000"/>
              </a:spcBef>
            </a:pPr>
            <a:r>
              <a:rPr lang="en-US" altLang="en-US" sz="1100" dirty="0">
                <a:solidFill>
                  <a:srgbClr val="000000"/>
                </a:solidFill>
                <a:ea typeface="ＭＳ Ｐゴシック" pitchFamily="50" charset="-128"/>
              </a:rPr>
              <a:t>Power Controller</a:t>
            </a:r>
          </a:p>
        </p:txBody>
      </p:sp>
      <p:cxnSp>
        <p:nvCxnSpPr>
          <p:cNvPr id="78" name="Straight Arrow Connector 49"/>
          <p:cNvCxnSpPr>
            <a:cxnSpLocks noChangeShapeType="1"/>
          </p:cNvCxnSpPr>
          <p:nvPr/>
        </p:nvCxnSpPr>
        <p:spPr bwMode="auto">
          <a:xfrm flipH="1" flipV="1">
            <a:off x="4138667" y="5330210"/>
            <a:ext cx="327259" cy="844689"/>
          </a:xfrm>
          <a:prstGeom prst="straightConnector1">
            <a:avLst/>
          </a:prstGeom>
          <a:noFill/>
          <a:ln w="2540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80" name="Text Box 4"/>
          <p:cNvSpPr txBox="1">
            <a:spLocks noChangeArrowheads="1"/>
          </p:cNvSpPr>
          <p:nvPr/>
        </p:nvSpPr>
        <p:spPr bwMode="auto">
          <a:xfrm>
            <a:off x="153144" y="1006549"/>
            <a:ext cx="5516136" cy="2630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1" tIns="18285" rIns="91261" bIns="18285">
            <a:spAutoFit/>
          </a:bodyPr>
          <a:lstStyle>
            <a:lvl1pPr marL="285750" indent="-285750">
              <a:defRPr sz="2600" b="1">
                <a:solidFill>
                  <a:schemeClr val="tx1"/>
                </a:solidFill>
                <a:latin typeface="Arial" pitchFamily="34" charset="0"/>
                <a:cs typeface="Arial" pitchFamily="34" charset="0"/>
              </a:defRPr>
            </a:lvl1pPr>
            <a:lvl2pPr marL="742950" indent="-285750">
              <a:defRPr sz="2600" b="1">
                <a:solidFill>
                  <a:schemeClr val="tx1"/>
                </a:solidFill>
                <a:latin typeface="Arial" pitchFamily="34" charset="0"/>
                <a:cs typeface="Arial" pitchFamily="34" charset="0"/>
              </a:defRPr>
            </a:lvl2pPr>
            <a:lvl3pPr marL="1143000" indent="-228600">
              <a:defRPr sz="2600" b="1">
                <a:solidFill>
                  <a:schemeClr val="tx1"/>
                </a:solidFill>
                <a:latin typeface="Arial" pitchFamily="34" charset="0"/>
                <a:cs typeface="Arial" pitchFamily="34" charset="0"/>
              </a:defRPr>
            </a:lvl3pPr>
            <a:lvl4pPr marL="1600200" indent="-228600">
              <a:defRPr sz="2600" b="1">
                <a:solidFill>
                  <a:schemeClr val="tx1"/>
                </a:solidFill>
                <a:latin typeface="Arial" pitchFamily="34" charset="0"/>
                <a:cs typeface="Arial" pitchFamily="34" charset="0"/>
              </a:defRPr>
            </a:lvl4pPr>
            <a:lvl5pPr marL="2057400" indent="-228600">
              <a:defRPr sz="2600" b="1">
                <a:solidFill>
                  <a:schemeClr val="tx1"/>
                </a:solidFill>
                <a:latin typeface="Arial" pitchFamily="34" charset="0"/>
                <a:cs typeface="Arial" pitchFamily="34" charset="0"/>
              </a:defRPr>
            </a:lvl5pPr>
            <a:lvl6pPr marL="25146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6pPr>
            <a:lvl7pPr marL="29718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7pPr>
            <a:lvl8pPr marL="34290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8pPr>
            <a:lvl9pPr marL="3886200" indent="-228600" defTabSz="1217613" eaLnBrk="0" fontAlgn="base" hangingPunct="0">
              <a:spcBef>
                <a:spcPct val="0"/>
              </a:spcBef>
              <a:spcAft>
                <a:spcPct val="0"/>
              </a:spcAft>
              <a:defRPr sz="2600" b="1">
                <a:solidFill>
                  <a:schemeClr val="tx1"/>
                </a:solidFill>
                <a:latin typeface="Arial" pitchFamily="34" charset="0"/>
                <a:cs typeface="Arial" pitchFamily="34" charset="0"/>
              </a:defRPr>
            </a:lvl9pPr>
          </a:lstStyle>
          <a:p>
            <a:pPr marL="0" indent="0" defTabSz="1217923">
              <a:spcBef>
                <a:spcPct val="20000"/>
              </a:spcBef>
            </a:pPr>
            <a:r>
              <a:rPr lang="en-US" altLang="en-US" sz="2100" dirty="0">
                <a:solidFill>
                  <a:srgbClr val="000000"/>
                </a:solidFill>
                <a:ea typeface="PMingLiU" pitchFamily="18" charset="-120"/>
              </a:rPr>
              <a:t>N1200 WCT Chassis</a:t>
            </a:r>
          </a:p>
          <a:p>
            <a:pPr defTabSz="1217923">
              <a:spcBef>
                <a:spcPct val="20000"/>
              </a:spcBef>
              <a:buFont typeface="Wingdings" pitchFamily="2" charset="2"/>
              <a:buChar char="§"/>
            </a:pPr>
            <a:r>
              <a:rPr lang="en-US" altLang="en-US" sz="1600" b="0" dirty="0">
                <a:solidFill>
                  <a:srgbClr val="000000"/>
                </a:solidFill>
                <a:ea typeface="PMingLiU" pitchFamily="18" charset="-120"/>
              </a:rPr>
              <a:t>6U Chassis, 6 Trays</a:t>
            </a:r>
          </a:p>
          <a:p>
            <a:pPr defTabSz="1217923">
              <a:spcBef>
                <a:spcPct val="20000"/>
              </a:spcBef>
              <a:buFont typeface="Wingdings" pitchFamily="2" charset="2"/>
              <a:buChar char="§"/>
            </a:pPr>
            <a:r>
              <a:rPr lang="en-US" altLang="en-US" sz="1600" b="0" dirty="0">
                <a:solidFill>
                  <a:srgbClr val="000000"/>
                </a:solidFill>
                <a:ea typeface="ＭＳ Ｐゴシック" pitchFamily="50" charset="-128"/>
              </a:rPr>
              <a:t>2-nodes per tray (12 nodes per 6U chassis)</a:t>
            </a:r>
          </a:p>
          <a:p>
            <a:pPr defTabSz="1217923">
              <a:spcBef>
                <a:spcPct val="20000"/>
              </a:spcBef>
              <a:buFont typeface="Wingdings" pitchFamily="2" charset="2"/>
              <a:buChar char="§"/>
            </a:pPr>
            <a:r>
              <a:rPr lang="en-US" altLang="en-US" sz="1600" b="0" dirty="0">
                <a:solidFill>
                  <a:srgbClr val="000000"/>
                </a:solidFill>
                <a:ea typeface="PMingLiU" pitchFamily="18" charset="-120"/>
              </a:rPr>
              <a:t>Up to 6x 900W/1300W/1500W power supplies N+N or N+1  configurations</a:t>
            </a:r>
          </a:p>
          <a:p>
            <a:pPr defTabSz="1217923">
              <a:spcBef>
                <a:spcPct val="20000"/>
              </a:spcBef>
              <a:buFont typeface="Wingdings" pitchFamily="2" charset="2"/>
              <a:buChar char="§"/>
            </a:pPr>
            <a:r>
              <a:rPr lang="en-US" altLang="en-US" sz="1600" b="0" dirty="0">
                <a:solidFill>
                  <a:srgbClr val="000000"/>
                </a:solidFill>
                <a:ea typeface="PMingLiU" pitchFamily="18" charset="-120"/>
              </a:rPr>
              <a:t>No fans except PSUs</a:t>
            </a:r>
          </a:p>
          <a:p>
            <a:pPr defTabSz="1217923">
              <a:spcBef>
                <a:spcPct val="20000"/>
              </a:spcBef>
              <a:buFont typeface="Wingdings" pitchFamily="2" charset="2"/>
              <a:buChar char="§"/>
            </a:pPr>
            <a:r>
              <a:rPr lang="en-US" altLang="en-US" sz="1600" b="0" dirty="0">
                <a:solidFill>
                  <a:srgbClr val="000000"/>
                </a:solidFill>
                <a:ea typeface="PMingLiU" pitchFamily="18" charset="-120"/>
              </a:rPr>
              <a:t>Fan and Power Controller</a:t>
            </a:r>
          </a:p>
          <a:p>
            <a:pPr defTabSz="1217923">
              <a:spcBef>
                <a:spcPct val="20000"/>
              </a:spcBef>
              <a:buFont typeface="Wingdings" pitchFamily="2" charset="2"/>
              <a:buChar char="§"/>
            </a:pPr>
            <a:r>
              <a:rPr lang="en-US" altLang="en-US" sz="1600" b="0" dirty="0">
                <a:solidFill>
                  <a:srgbClr val="000000"/>
                </a:solidFill>
                <a:ea typeface="ＭＳ Ｐゴシック" pitchFamily="50" charset="-128"/>
              </a:rPr>
              <a:t>Drip sensor, error LEDs, and web link for detecting water leaks</a:t>
            </a:r>
            <a:endParaRPr lang="en-US" altLang="en-US" sz="1600" b="0" dirty="0">
              <a:solidFill>
                <a:srgbClr val="000000"/>
              </a:solidFill>
              <a:ea typeface="PMingLiU" pitchFamily="18" charset="-120"/>
            </a:endParaRPr>
          </a:p>
        </p:txBody>
      </p:sp>
      <p:sp>
        <p:nvSpPr>
          <p:cNvPr id="28" name="Footer Placeholder 2"/>
          <p:cNvSpPr>
            <a:spLocks noGrp="1"/>
          </p:cNvSpPr>
          <p:nvPr>
            <p:ph type="ftr" sz="quarter" idx="10"/>
          </p:nvPr>
        </p:nvSpPr>
        <p:spPr>
          <a:xfrm>
            <a:off x="548670" y="6385444"/>
            <a:ext cx="3581007" cy="169277"/>
          </a:xfrm>
        </p:spPr>
        <p:txBody>
          <a:bodyPr/>
          <a:lstStyle/>
          <a:p>
            <a:r>
              <a:rPr lang="en-US" sz="1100" dirty="0">
                <a:solidFill>
                  <a:srgbClr val="939598"/>
                </a:solidFill>
                <a:cs typeface="Arial" pitchFamily="34" charset="0"/>
              </a:rPr>
              <a:t>2</a:t>
            </a:r>
            <a:r>
              <a:rPr lang="en-US" sz="1100" dirty="0">
                <a:solidFill>
                  <a:srgbClr val="000000">
                    <a:tint val="75000"/>
                  </a:srgbClr>
                </a:solidFill>
              </a:rPr>
              <a:t>016 Lenovo Confidential. All rights reserved.</a:t>
            </a:r>
            <a:endParaRPr lang="en-US" sz="1300" dirty="0">
              <a:solidFill>
                <a:srgbClr val="939598"/>
              </a:solidFill>
              <a:cs typeface="Arial" pitchFamily="34" charset="0"/>
            </a:endParaRPr>
          </a:p>
        </p:txBody>
      </p:sp>
    </p:spTree>
    <p:custDataLst>
      <p:tags r:id="rId1"/>
    </p:custDataLst>
    <p:extLst>
      <p:ext uri="{BB962C8B-B14F-4D97-AF65-F5344CB8AC3E}">
        <p14:creationId xmlns:p14="http://schemas.microsoft.com/office/powerpoint/2010/main" val="2306742379"/>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3635" y="1643731"/>
            <a:ext cx="6534565" cy="5113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5447774" y="1038794"/>
            <a:ext cx="5776058" cy="635359"/>
          </a:xfrm>
          <a:prstGeom prst="rect">
            <a:avLst/>
          </a:prstGeom>
          <a:solidFill>
            <a:srgbClr val="FFFFF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2" name="Title 1"/>
          <p:cNvSpPr>
            <a:spLocks noGrp="1"/>
          </p:cNvSpPr>
          <p:nvPr>
            <p:ph type="title"/>
          </p:nvPr>
        </p:nvSpPr>
        <p:spPr/>
        <p:txBody>
          <a:bodyPr/>
          <a:lstStyle/>
          <a:p>
            <a:r>
              <a:rPr sz="3200" b="1" dirty="0"/>
              <a:t>Packaged CDU WCT Solution Implementation Diagram</a:t>
            </a:r>
            <a:endParaRPr lang="en-US" b="1" dirty="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9129" y="955798"/>
            <a:ext cx="1456873" cy="331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5195989" y="3566017"/>
            <a:ext cx="858367" cy="887211"/>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985430" y="2867538"/>
            <a:ext cx="1960012" cy="369332"/>
          </a:xfrm>
          <a:prstGeom prst="rect">
            <a:avLst/>
          </a:prstGeom>
          <a:noFill/>
        </p:spPr>
        <p:txBody>
          <a:bodyPr wrap="square" lIns="121899" tIns="60949" rIns="121899" bIns="60949" rtlCol="0">
            <a:spAutoFit/>
          </a:bodyPr>
          <a:lstStyle/>
          <a:p>
            <a:r>
              <a:rPr lang="en-US" sz="1600" b="1" dirty="0">
                <a:latin typeface="Arial" pitchFamily="34" charset="0"/>
                <a:cs typeface="Arial" pitchFamily="34" charset="0"/>
              </a:rPr>
              <a:t>WCT racks</a:t>
            </a: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212" y="4498777"/>
            <a:ext cx="3217559" cy="66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931" y="5352324"/>
            <a:ext cx="3461092" cy="741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1679" y="1069215"/>
            <a:ext cx="3487705" cy="584753"/>
          </a:xfrm>
          <a:prstGeom prst="rect">
            <a:avLst/>
          </a:prstGeom>
          <a:noFill/>
        </p:spPr>
        <p:txBody>
          <a:bodyPr wrap="square" lIns="121899" tIns="60949" rIns="121899" bIns="60949" rtlCol="0">
            <a:spAutoFit/>
          </a:bodyPr>
          <a:lstStyle/>
          <a:p>
            <a:r>
              <a:rPr lang="en-US" sz="1500" b="1" dirty="0">
                <a:latin typeface="Arial" pitchFamily="34" charset="0"/>
                <a:cs typeface="Arial" pitchFamily="34" charset="0"/>
              </a:rPr>
              <a:t>Lenovo Services provided solution through vendor partner in region</a:t>
            </a:r>
          </a:p>
        </p:txBody>
      </p:sp>
      <p:sp>
        <p:nvSpPr>
          <p:cNvPr id="15" name="Rectangle 14"/>
          <p:cNvSpPr/>
          <p:nvPr/>
        </p:nvSpPr>
        <p:spPr>
          <a:xfrm>
            <a:off x="191680" y="1038795"/>
            <a:ext cx="3407591" cy="63535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6" name="Rectangle 15"/>
          <p:cNvSpPr/>
          <p:nvPr/>
        </p:nvSpPr>
        <p:spPr>
          <a:xfrm>
            <a:off x="5104424" y="4759137"/>
            <a:ext cx="555078" cy="459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8" name="TextBox 17"/>
          <p:cNvSpPr txBox="1"/>
          <p:nvPr/>
        </p:nvSpPr>
        <p:spPr>
          <a:xfrm>
            <a:off x="4993655" y="4680869"/>
            <a:ext cx="776614" cy="630920"/>
          </a:xfrm>
          <a:prstGeom prst="rect">
            <a:avLst/>
          </a:prstGeom>
          <a:noFill/>
        </p:spPr>
        <p:txBody>
          <a:bodyPr wrap="square" lIns="121899" tIns="60949" rIns="121899" bIns="60949" rtlCol="0">
            <a:spAutoFit/>
          </a:bodyPr>
          <a:lstStyle/>
          <a:p>
            <a:r>
              <a:rPr lang="en-US" sz="1100" b="1" dirty="0">
                <a:latin typeface="Arial" pitchFamily="34" charset="0"/>
                <a:cs typeface="Arial" pitchFamily="34" charset="0"/>
              </a:rPr>
              <a:t>Facility </a:t>
            </a:r>
          </a:p>
          <a:p>
            <a:r>
              <a:rPr lang="en-US" sz="1100" b="1" dirty="0">
                <a:latin typeface="Arial" pitchFamily="34" charset="0"/>
                <a:cs typeface="Arial" pitchFamily="34" charset="0"/>
              </a:rPr>
              <a:t>Primary </a:t>
            </a:r>
          </a:p>
          <a:p>
            <a:r>
              <a:rPr lang="en-US" sz="1100" b="1" dirty="0">
                <a:latin typeface="Arial" pitchFamily="34" charset="0"/>
                <a:cs typeface="Arial" pitchFamily="34" charset="0"/>
              </a:rPr>
              <a:t>Water</a:t>
            </a:r>
          </a:p>
        </p:txBody>
      </p:sp>
      <p:pic>
        <p:nvPicPr>
          <p:cNvPr id="205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235" y="1968896"/>
            <a:ext cx="2484586" cy="216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5381964" y="950573"/>
            <a:ext cx="5841869" cy="815586"/>
          </a:xfrm>
          <a:prstGeom prst="rect">
            <a:avLst/>
          </a:prstGeom>
          <a:noFill/>
        </p:spPr>
        <p:txBody>
          <a:bodyPr wrap="square" lIns="121899" tIns="60949" rIns="121899" bIns="60949" rtlCol="0">
            <a:spAutoFit/>
          </a:bodyPr>
          <a:lstStyle/>
          <a:p>
            <a:r>
              <a:rPr lang="en-US" sz="1500" b="1" dirty="0">
                <a:solidFill>
                  <a:schemeClr val="accent1"/>
                </a:solidFill>
                <a:latin typeface="Arial" pitchFamily="34" charset="0"/>
                <a:cs typeface="Arial" pitchFamily="34" charset="0"/>
              </a:rPr>
              <a:t>Every solution differs due to customer resiliency requirements, existing infrastructure, location, and IT solution</a:t>
            </a:r>
          </a:p>
        </p:txBody>
      </p:sp>
      <p:sp>
        <p:nvSpPr>
          <p:cNvPr id="17" name="Footer Placeholder 2"/>
          <p:cNvSpPr>
            <a:spLocks noGrp="1"/>
          </p:cNvSpPr>
          <p:nvPr>
            <p:ph type="ftr" sz="quarter" idx="10"/>
          </p:nvPr>
        </p:nvSpPr>
        <p:spPr>
          <a:xfrm>
            <a:off x="548642" y="6385442"/>
            <a:ext cx="3581007" cy="169277"/>
          </a:xfrm>
        </p:spPr>
        <p:txBody>
          <a:bodyPr/>
          <a:lstStyle/>
          <a:p>
            <a:r>
              <a:rPr lang="en-US" sz="1100" dirty="0">
                <a:solidFill>
                  <a:srgbClr val="939598"/>
                </a:solidFill>
                <a:cs typeface="Arial" pitchFamily="34" charset="0"/>
              </a:rPr>
              <a:t>2</a:t>
            </a:r>
            <a:r>
              <a:rPr lang="en-US" sz="1100" dirty="0"/>
              <a:t>016 Lenovo Confidential. All rights reserved.</a:t>
            </a:r>
            <a:endParaRPr lang="en-US" sz="1300" dirty="0">
              <a:solidFill>
                <a:srgbClr val="939598"/>
              </a:solidFill>
              <a:cs typeface="Arial" pitchFamily="34" charset="0"/>
            </a:endParaRPr>
          </a:p>
        </p:txBody>
      </p:sp>
      <p:pic>
        <p:nvPicPr>
          <p:cNvPr id="21" name="Picture 20" descr="logo.jpg"/>
          <p:cNvPicPr>
            <a:picLocks noChangeAspect="1"/>
          </p:cNvPicPr>
          <p:nvPr/>
        </p:nvPicPr>
        <p:blipFill>
          <a:blip r:embed="rId7"/>
          <a:stretch>
            <a:fillRect/>
          </a:stretch>
        </p:blipFill>
        <p:spPr>
          <a:xfrm>
            <a:off x="9422476" y="1794933"/>
            <a:ext cx="1391558" cy="589280"/>
          </a:xfrm>
          <a:prstGeom prst="rect">
            <a:avLst/>
          </a:prstGeom>
        </p:spPr>
      </p:pic>
    </p:spTree>
    <p:extLst>
      <p:ext uri="{BB962C8B-B14F-4D97-AF65-F5344CB8AC3E}">
        <p14:creationId xmlns:p14="http://schemas.microsoft.com/office/powerpoint/2010/main" val="381950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sz="3200" b="1" dirty="0"/>
              <a:t>Dry-Cooler WCT Solution Implementation Diagram</a:t>
            </a:r>
            <a:endParaRPr lang="en-US" b="1"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57" y="1668417"/>
            <a:ext cx="10572985" cy="4566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098919" y="5336298"/>
            <a:ext cx="3178895" cy="369332"/>
          </a:xfrm>
          <a:prstGeom prst="rect">
            <a:avLst/>
          </a:prstGeom>
          <a:noFill/>
        </p:spPr>
        <p:txBody>
          <a:bodyPr wrap="square" lIns="121899" tIns="60949" rIns="121899" bIns="60949" rtlCol="0">
            <a:spAutoFit/>
          </a:bodyPr>
          <a:lstStyle/>
          <a:p>
            <a:r>
              <a:rPr lang="en-US" sz="1600" dirty="0">
                <a:latin typeface="Arial" pitchFamily="34" charset="0"/>
                <a:cs typeface="Arial" pitchFamily="34" charset="0"/>
              </a:rPr>
              <a:t>Building water pre-heat</a:t>
            </a:r>
          </a:p>
        </p:txBody>
      </p:sp>
      <p:sp>
        <p:nvSpPr>
          <p:cNvPr id="8" name="TextBox 7"/>
          <p:cNvSpPr txBox="1"/>
          <p:nvPr/>
        </p:nvSpPr>
        <p:spPr>
          <a:xfrm>
            <a:off x="323457" y="1102794"/>
            <a:ext cx="10412565" cy="369332"/>
          </a:xfrm>
          <a:prstGeom prst="rect">
            <a:avLst/>
          </a:prstGeom>
          <a:noFill/>
        </p:spPr>
        <p:txBody>
          <a:bodyPr wrap="square" lIns="121899" tIns="60949" rIns="121899" bIns="60949" rtlCol="0">
            <a:spAutoFit/>
          </a:bodyPr>
          <a:lstStyle/>
          <a:p>
            <a:r>
              <a:rPr lang="en-US" sz="1600" dirty="0">
                <a:latin typeface="Arial" pitchFamily="34" charset="0"/>
                <a:cs typeface="Arial" pitchFamily="34" charset="0"/>
              </a:rPr>
              <a:t>Note: Residual WCT rack heat neutralized via forced air-cooling, RDHX, or other means. </a:t>
            </a:r>
          </a:p>
        </p:txBody>
      </p:sp>
      <p:sp>
        <p:nvSpPr>
          <p:cNvPr id="9" name="Footer Placeholder 2"/>
          <p:cNvSpPr>
            <a:spLocks noGrp="1"/>
          </p:cNvSpPr>
          <p:nvPr>
            <p:ph type="ftr" sz="quarter" idx="10"/>
          </p:nvPr>
        </p:nvSpPr>
        <p:spPr>
          <a:xfrm>
            <a:off x="548642" y="6385442"/>
            <a:ext cx="3581007" cy="169277"/>
          </a:xfrm>
        </p:spPr>
        <p:txBody>
          <a:bodyPr/>
          <a:lstStyle/>
          <a:p>
            <a:r>
              <a:rPr lang="en-US" sz="1100" dirty="0">
                <a:solidFill>
                  <a:srgbClr val="939598"/>
                </a:solidFill>
                <a:cs typeface="Arial" pitchFamily="34" charset="0"/>
              </a:rPr>
              <a:t>2</a:t>
            </a:r>
            <a:r>
              <a:rPr lang="en-US" sz="1100" dirty="0"/>
              <a:t>016 Lenovo Confidential. All rights reserved.</a:t>
            </a:r>
            <a:endParaRPr lang="en-US" sz="1300" dirty="0">
              <a:solidFill>
                <a:srgbClr val="939598"/>
              </a:solidFill>
              <a:cs typeface="Arial" pitchFamily="34" charset="0"/>
            </a:endParaRPr>
          </a:p>
        </p:txBody>
      </p:sp>
    </p:spTree>
    <p:extLst>
      <p:ext uri="{BB962C8B-B14F-4D97-AF65-F5344CB8AC3E}">
        <p14:creationId xmlns:p14="http://schemas.microsoft.com/office/powerpoint/2010/main" val="310100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303" y="2332033"/>
            <a:ext cx="7266640" cy="432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sz="3700" b="1" dirty="0"/>
              <a:t> </a:t>
            </a:r>
            <a:r>
              <a:rPr sz="3700" b="1"/>
              <a:t>Customer Examples-NeXtScale</a:t>
            </a:r>
            <a:endParaRPr lang="en-US" sz="3700" b="1"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42294" y="685603"/>
            <a:ext cx="2538134" cy="2652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2294" y="3337669"/>
            <a:ext cx="2968472" cy="3050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79935" y="1183346"/>
            <a:ext cx="7115008" cy="1292639"/>
          </a:xfrm>
          <a:prstGeom prst="rect">
            <a:avLst/>
          </a:prstGeom>
          <a:noFill/>
        </p:spPr>
        <p:txBody>
          <a:bodyPr wrap="square" lIns="121899" tIns="60949" rIns="121899" bIns="60949" rtlCol="0">
            <a:spAutoFit/>
          </a:bodyPr>
          <a:lstStyle/>
          <a:p>
            <a:pPr marL="380933" indent="-380933">
              <a:buFont typeface="Arial" pitchFamily="34" charset="0"/>
              <a:buChar char="•"/>
            </a:pPr>
            <a:r>
              <a:rPr lang="en-US" sz="1900" dirty="0">
                <a:latin typeface="Arial" pitchFamily="34" charset="0"/>
                <a:cs typeface="Arial" pitchFamily="34" charset="0"/>
              </a:rPr>
              <a:t>Examples of small scale installs with 5 Racks / 16 Racks </a:t>
            </a:r>
          </a:p>
          <a:p>
            <a:pPr marL="380933" indent="-380933">
              <a:buFont typeface="Arial" pitchFamily="34" charset="0"/>
              <a:buChar char="•"/>
            </a:pPr>
            <a:r>
              <a:rPr lang="en-US" sz="1900" dirty="0">
                <a:latin typeface="Arial" pitchFamily="34" charset="0"/>
                <a:cs typeface="Arial" pitchFamily="34" charset="0"/>
              </a:rPr>
              <a:t>Water piping under floor, network overhead</a:t>
            </a:r>
          </a:p>
          <a:p>
            <a:pPr marL="380933" indent="-380933">
              <a:buFont typeface="Arial" pitchFamily="34" charset="0"/>
              <a:buChar char="•"/>
            </a:pPr>
            <a:r>
              <a:rPr lang="en-US" sz="1900" dirty="0">
                <a:latin typeface="Arial" pitchFamily="34" charset="0"/>
                <a:cs typeface="Arial" pitchFamily="34" charset="0"/>
              </a:rPr>
              <a:t> Remote CDUs installed with 300kW/600kW capacity</a:t>
            </a:r>
          </a:p>
          <a:p>
            <a:pPr marL="380933" indent="-380933">
              <a:buFont typeface="Arial" pitchFamily="34" charset="0"/>
              <a:buChar char="•"/>
            </a:pPr>
            <a:endParaRPr lang="en-US" sz="1900" dirty="0">
              <a:latin typeface="Arial" pitchFamily="34" charset="0"/>
              <a:cs typeface="Arial" pitchFamily="34" charset="0"/>
            </a:endParaRPr>
          </a:p>
        </p:txBody>
      </p:sp>
      <p:sp>
        <p:nvSpPr>
          <p:cNvPr id="8" name="Footer Placeholder 2"/>
          <p:cNvSpPr>
            <a:spLocks noGrp="1"/>
          </p:cNvSpPr>
          <p:nvPr>
            <p:ph type="ftr" sz="quarter" idx="10"/>
          </p:nvPr>
        </p:nvSpPr>
        <p:spPr>
          <a:xfrm>
            <a:off x="548642" y="6385442"/>
            <a:ext cx="3581007" cy="169277"/>
          </a:xfrm>
        </p:spPr>
        <p:txBody>
          <a:bodyPr/>
          <a:lstStyle/>
          <a:p>
            <a:r>
              <a:rPr lang="en-US" sz="1100" dirty="0">
                <a:solidFill>
                  <a:srgbClr val="939598"/>
                </a:solidFill>
                <a:cs typeface="Arial" pitchFamily="34" charset="0"/>
              </a:rPr>
              <a:t>2</a:t>
            </a:r>
            <a:r>
              <a:rPr lang="en-US" sz="1100" dirty="0"/>
              <a:t>016 Lenovo Confidential. All rights reserved.</a:t>
            </a:r>
            <a:endParaRPr lang="en-US" sz="1300" dirty="0">
              <a:solidFill>
                <a:srgbClr val="939598"/>
              </a:solidFill>
              <a:cs typeface="Arial" pitchFamily="34" charset="0"/>
            </a:endParaRPr>
          </a:p>
        </p:txBody>
      </p:sp>
      <p:sp>
        <p:nvSpPr>
          <p:cNvPr id="9" name="TextBox 8"/>
          <p:cNvSpPr txBox="1"/>
          <p:nvPr/>
        </p:nvSpPr>
        <p:spPr>
          <a:xfrm>
            <a:off x="8042295" y="274320"/>
            <a:ext cx="2494050" cy="338555"/>
          </a:xfrm>
          <a:prstGeom prst="rect">
            <a:avLst/>
          </a:prstGeom>
          <a:noFill/>
        </p:spPr>
        <p:txBody>
          <a:bodyPr wrap="none" lIns="121899" tIns="60949" rIns="121899" bIns="60949" rtlCol="0">
            <a:spAutoFit/>
          </a:bodyPr>
          <a:lstStyle/>
          <a:p>
            <a:r>
              <a:rPr lang="en-US" sz="1400" dirty="0">
                <a:solidFill>
                  <a:schemeClr val="accent4"/>
                </a:solidFill>
                <a:latin typeface="Arial" pitchFamily="34" charset="0"/>
                <a:cs typeface="Arial" pitchFamily="34" charset="0"/>
              </a:rPr>
              <a:t>Water flow test during install</a:t>
            </a:r>
          </a:p>
        </p:txBody>
      </p:sp>
      <p:cxnSp>
        <p:nvCxnSpPr>
          <p:cNvPr id="11" name="Straight Arrow Connector 10"/>
          <p:cNvCxnSpPr/>
          <p:nvPr/>
        </p:nvCxnSpPr>
        <p:spPr>
          <a:xfrm rot="16200000" flipH="1">
            <a:off x="9615137" y="827347"/>
            <a:ext cx="582381" cy="129616"/>
          </a:xfrm>
          <a:prstGeom prst="straightConnector1">
            <a:avLst/>
          </a:prstGeom>
          <a:ln>
            <a:solidFill>
              <a:schemeClr val="accent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32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zh-CN" altLang="en-US" dirty="0" smtClean="0"/>
              <a:t>联想水冷客户案例</a:t>
            </a:r>
            <a:r>
              <a:rPr lang="en-US" altLang="zh-CN" dirty="0" smtClean="0"/>
              <a:t>--</a:t>
            </a:r>
            <a:r>
              <a:rPr lang="en-GB" dirty="0" err="1" smtClean="0"/>
              <a:t>SuperMUC</a:t>
            </a:r>
            <a:r>
              <a:rPr lang="en-GB" dirty="0" smtClean="0"/>
              <a:t> System</a:t>
            </a:r>
            <a:endParaRPr lang="en-GB" dirty="0"/>
          </a:p>
        </p:txBody>
      </p:sp>
      <p:sp>
        <p:nvSpPr>
          <p:cNvPr id="5" name="Textfeld 4"/>
          <p:cNvSpPr txBox="1"/>
          <p:nvPr/>
        </p:nvSpPr>
        <p:spPr>
          <a:xfrm>
            <a:off x="6566424" y="2541621"/>
            <a:ext cx="5216781" cy="2813304"/>
          </a:xfrm>
          <a:prstGeom prst="rect">
            <a:avLst/>
          </a:prstGeom>
          <a:solidFill>
            <a:schemeClr val="bg1">
              <a:alpha val="0"/>
            </a:schemeClr>
          </a:solidFill>
        </p:spPr>
        <p:txBody>
          <a:bodyPr wrap="square" lIns="103835" tIns="51916" rIns="103835" bIns="51916" rtlCol="0">
            <a:spAutoFit/>
          </a:bodyPr>
          <a:lstStyle/>
          <a:p>
            <a:pPr defTabSz="1038558" eaLnBrk="0" fontAlgn="base" hangingPunct="0">
              <a:spcBef>
                <a:spcPct val="0"/>
              </a:spcBef>
              <a:spcAft>
                <a:spcPct val="0"/>
              </a:spcAft>
            </a:pPr>
            <a:r>
              <a:rPr lang="en-GB" dirty="0">
                <a:solidFill>
                  <a:srgbClr val="000000"/>
                </a:solidFill>
                <a:ea typeface="ＭＳ Ｐゴシック" charset="0"/>
              </a:rPr>
              <a:t>Phase 2 (Lenovo </a:t>
            </a:r>
            <a:r>
              <a:rPr lang="en-GB" dirty="0" err="1">
                <a:solidFill>
                  <a:srgbClr val="000000"/>
                </a:solidFill>
                <a:ea typeface="ＭＳ Ｐゴシック" charset="0"/>
              </a:rPr>
              <a:t>NeXtScale</a:t>
            </a:r>
            <a:r>
              <a:rPr lang="en-GB" dirty="0">
                <a:solidFill>
                  <a:srgbClr val="000000"/>
                </a:solidFill>
                <a:ea typeface="ＭＳ Ｐゴシック" charset="0"/>
              </a:rPr>
              <a:t> WCT):</a:t>
            </a:r>
          </a:p>
          <a:p>
            <a:pPr marL="324477" indent="-324477" defTabSz="1038558" eaLnBrk="0" fontAlgn="base" hangingPunct="0">
              <a:spcBef>
                <a:spcPct val="0"/>
              </a:spcBef>
              <a:spcAft>
                <a:spcPct val="0"/>
              </a:spcAft>
              <a:buFont typeface="Arial"/>
              <a:buChar char="•"/>
            </a:pPr>
            <a:endParaRPr lang="en-GB" sz="1900" dirty="0">
              <a:solidFill>
                <a:srgbClr val="000000"/>
              </a:solidFill>
              <a:ea typeface="ＭＳ Ｐゴシック" charset="0"/>
            </a:endParaRPr>
          </a:p>
          <a:p>
            <a:pPr marL="324477" indent="-324477" defTabSz="1038558" eaLnBrk="0" fontAlgn="base" hangingPunct="0">
              <a:spcBef>
                <a:spcPct val="0"/>
              </a:spcBef>
              <a:spcAft>
                <a:spcPct val="0"/>
              </a:spcAft>
              <a:buFont typeface="Arial"/>
              <a:buChar char="•"/>
            </a:pPr>
            <a:r>
              <a:rPr lang="en-GB" sz="1900" dirty="0">
                <a:solidFill>
                  <a:srgbClr val="000000"/>
                </a:solidFill>
                <a:ea typeface="ＭＳ Ｐゴシック" charset="0"/>
              </a:rPr>
              <a:t>3.6 </a:t>
            </a:r>
            <a:r>
              <a:rPr lang="en-GB" sz="1900" dirty="0" err="1">
                <a:solidFill>
                  <a:srgbClr val="000000"/>
                </a:solidFill>
                <a:ea typeface="ＭＳ Ｐゴシック" charset="0"/>
              </a:rPr>
              <a:t>PFlops</a:t>
            </a:r>
            <a:r>
              <a:rPr lang="en-GB" sz="1900" dirty="0">
                <a:solidFill>
                  <a:srgbClr val="000000"/>
                </a:solidFill>
                <a:ea typeface="ＭＳ Ｐゴシック" charset="0"/>
              </a:rPr>
              <a:t> peak performance</a:t>
            </a:r>
          </a:p>
          <a:p>
            <a:pPr marL="324477" indent="-324477" defTabSz="1038558" eaLnBrk="0" fontAlgn="base" hangingPunct="0">
              <a:spcBef>
                <a:spcPct val="0"/>
              </a:spcBef>
              <a:spcAft>
                <a:spcPct val="0"/>
              </a:spcAft>
              <a:buFont typeface="Arial"/>
              <a:buChar char="•"/>
            </a:pPr>
            <a:r>
              <a:rPr lang="en-GB" sz="1900" dirty="0">
                <a:solidFill>
                  <a:srgbClr val="000000"/>
                </a:solidFill>
                <a:ea typeface="ＭＳ Ｐゴシック" charset="0"/>
              </a:rPr>
              <a:t>3072 Lenovo </a:t>
            </a:r>
            <a:r>
              <a:rPr lang="en-GB" sz="1900" dirty="0" err="1">
                <a:solidFill>
                  <a:srgbClr val="000000"/>
                </a:solidFill>
                <a:ea typeface="ＭＳ Ｐゴシック" charset="0"/>
              </a:rPr>
              <a:t>NeXtScale</a:t>
            </a:r>
            <a:r>
              <a:rPr lang="en-GB" sz="1900" dirty="0">
                <a:solidFill>
                  <a:srgbClr val="000000"/>
                </a:solidFill>
                <a:ea typeface="ＭＳ Ｐゴシック" charset="0"/>
              </a:rPr>
              <a:t> nx360M5 WCT nodes in 6 compute node islands</a:t>
            </a:r>
          </a:p>
          <a:p>
            <a:pPr marL="324477" indent="-324477" defTabSz="1038558" eaLnBrk="0" fontAlgn="base" hangingPunct="0">
              <a:spcBef>
                <a:spcPct val="0"/>
              </a:spcBef>
              <a:spcAft>
                <a:spcPct val="0"/>
              </a:spcAft>
              <a:buFont typeface="Arial"/>
              <a:buChar char="•"/>
            </a:pPr>
            <a:r>
              <a:rPr lang="en-GB" sz="1900" dirty="0">
                <a:solidFill>
                  <a:srgbClr val="000000"/>
                </a:solidFill>
                <a:ea typeface="ＭＳ Ｐゴシック" charset="0"/>
              </a:rPr>
              <a:t>2 Intel Xeon E5-2697v3 processors and 64 GB of memory per compute node</a:t>
            </a:r>
          </a:p>
          <a:p>
            <a:pPr marL="324477" indent="-324477" defTabSz="1038558" eaLnBrk="0" fontAlgn="base" hangingPunct="0">
              <a:spcBef>
                <a:spcPct val="0"/>
              </a:spcBef>
              <a:spcAft>
                <a:spcPct val="0"/>
              </a:spcAft>
              <a:buFont typeface="Arial"/>
              <a:buChar char="•"/>
            </a:pPr>
            <a:r>
              <a:rPr lang="en-GB" sz="1900" dirty="0">
                <a:solidFill>
                  <a:srgbClr val="000000"/>
                </a:solidFill>
                <a:ea typeface="ＭＳ Ｐゴシック" charset="0"/>
              </a:rPr>
              <a:t>86,016 compute cores</a:t>
            </a:r>
          </a:p>
          <a:p>
            <a:pPr marL="324477" indent="-324477" defTabSz="1038558" eaLnBrk="0" fontAlgn="base" hangingPunct="0">
              <a:spcBef>
                <a:spcPct val="0"/>
              </a:spcBef>
              <a:spcAft>
                <a:spcPct val="0"/>
              </a:spcAft>
              <a:buFont typeface="Arial"/>
              <a:buChar char="•"/>
            </a:pPr>
            <a:r>
              <a:rPr lang="en-GB" sz="1900" dirty="0">
                <a:solidFill>
                  <a:srgbClr val="000000"/>
                </a:solidFill>
                <a:ea typeface="ＭＳ Ｐゴシック" charset="0"/>
              </a:rPr>
              <a:t>Network  </a:t>
            </a:r>
            <a:r>
              <a:rPr lang="en-GB" sz="1900" dirty="0" err="1">
                <a:solidFill>
                  <a:srgbClr val="000000"/>
                </a:solidFill>
                <a:ea typeface="ＭＳ Ｐゴシック" charset="0"/>
              </a:rPr>
              <a:t>Infiniband</a:t>
            </a:r>
            <a:r>
              <a:rPr lang="en-GB" sz="1900" dirty="0">
                <a:solidFill>
                  <a:srgbClr val="000000"/>
                </a:solidFill>
                <a:ea typeface="ＭＳ Ｐゴシック" charset="0"/>
              </a:rPr>
              <a:t>  FDR14 (fat tree)</a:t>
            </a:r>
          </a:p>
        </p:txBody>
      </p:sp>
      <p:pic>
        <p:nvPicPr>
          <p:cNvPr id="6" name="Grafik 5"/>
          <p:cNvPicPr>
            <a:picLocks noChangeAspect="1"/>
          </p:cNvPicPr>
          <p:nvPr/>
        </p:nvPicPr>
        <p:blipFill rotWithShape="1">
          <a:blip r:embed="rId3" cstate="print">
            <a:extLst>
              <a:ext uri="{28A0092B-C50C-407E-A947-70E740481C1C}">
                <a14:useLocalDpi xmlns:a14="http://schemas.microsoft.com/office/drawing/2010/main" val="0"/>
              </a:ext>
            </a:extLst>
          </a:blip>
          <a:srcRect t="29165" r="6190" b="31948"/>
          <a:stretch/>
        </p:blipFill>
        <p:spPr>
          <a:xfrm>
            <a:off x="6271619" y="1492924"/>
            <a:ext cx="5622814" cy="1014383"/>
          </a:xfrm>
          <a:prstGeom prst="rect">
            <a:avLst/>
          </a:prstGeom>
        </p:spPr>
      </p:pic>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l="2179" t="44530" b="20135"/>
          <a:stretch/>
        </p:blipFill>
        <p:spPr>
          <a:xfrm>
            <a:off x="203710" y="1492917"/>
            <a:ext cx="5973256" cy="986395"/>
          </a:xfrm>
          <a:prstGeom prst="rect">
            <a:avLst/>
          </a:prstGeom>
        </p:spPr>
      </p:pic>
      <p:sp>
        <p:nvSpPr>
          <p:cNvPr id="8" name="Textfeld 5"/>
          <p:cNvSpPr txBox="1"/>
          <p:nvPr/>
        </p:nvSpPr>
        <p:spPr>
          <a:xfrm>
            <a:off x="323037" y="5313561"/>
            <a:ext cx="10366716" cy="397259"/>
          </a:xfrm>
          <a:prstGeom prst="rect">
            <a:avLst/>
          </a:prstGeom>
          <a:solidFill>
            <a:schemeClr val="bg1">
              <a:alpha val="60000"/>
            </a:schemeClr>
          </a:solidFill>
        </p:spPr>
        <p:txBody>
          <a:bodyPr wrap="square" lIns="103835" tIns="51916" rIns="103835" bIns="51916" rtlCol="0">
            <a:spAutoFit/>
          </a:bodyPr>
          <a:lstStyle>
            <a:defPPr>
              <a:defRPr lang="de-DE"/>
            </a:defPPr>
            <a:lvl1pPr marL="0" algn="l" defTabSz="457148" rtl="0" eaLnBrk="1" latinLnBrk="0" hangingPunct="1">
              <a:defRPr sz="1800" kern="1200">
                <a:solidFill>
                  <a:schemeClr val="tx1"/>
                </a:solidFill>
                <a:latin typeface="+mn-lt"/>
                <a:ea typeface="+mn-ea"/>
                <a:cs typeface="+mn-cs"/>
              </a:defRPr>
            </a:lvl1pPr>
            <a:lvl2pPr marL="457148" algn="l" defTabSz="457148" rtl="0" eaLnBrk="1" latinLnBrk="0" hangingPunct="1">
              <a:defRPr sz="1800" kern="1200">
                <a:solidFill>
                  <a:schemeClr val="tx1"/>
                </a:solidFill>
                <a:latin typeface="+mn-lt"/>
                <a:ea typeface="+mn-ea"/>
                <a:cs typeface="+mn-cs"/>
              </a:defRPr>
            </a:lvl2pPr>
            <a:lvl3pPr marL="914296" algn="l" defTabSz="457148" rtl="0" eaLnBrk="1" latinLnBrk="0" hangingPunct="1">
              <a:defRPr sz="1800" kern="1200">
                <a:solidFill>
                  <a:schemeClr val="tx1"/>
                </a:solidFill>
                <a:latin typeface="+mn-lt"/>
                <a:ea typeface="+mn-ea"/>
                <a:cs typeface="+mn-cs"/>
              </a:defRPr>
            </a:lvl3pPr>
            <a:lvl4pPr marL="1371444" algn="l" defTabSz="457148" rtl="0" eaLnBrk="1" latinLnBrk="0" hangingPunct="1">
              <a:defRPr sz="1800" kern="1200">
                <a:solidFill>
                  <a:schemeClr val="tx1"/>
                </a:solidFill>
                <a:latin typeface="+mn-lt"/>
                <a:ea typeface="+mn-ea"/>
                <a:cs typeface="+mn-cs"/>
              </a:defRPr>
            </a:lvl4pPr>
            <a:lvl5pPr marL="1828592" algn="l" defTabSz="457148" rtl="0" eaLnBrk="1" latinLnBrk="0" hangingPunct="1">
              <a:defRPr sz="1800" kern="1200">
                <a:solidFill>
                  <a:schemeClr val="tx1"/>
                </a:solidFill>
                <a:latin typeface="+mn-lt"/>
                <a:ea typeface="+mn-ea"/>
                <a:cs typeface="+mn-cs"/>
              </a:defRPr>
            </a:lvl5pPr>
            <a:lvl6pPr marL="2285740" algn="l" defTabSz="457148" rtl="0" eaLnBrk="1" latinLnBrk="0" hangingPunct="1">
              <a:defRPr sz="1800" kern="1200">
                <a:solidFill>
                  <a:schemeClr val="tx1"/>
                </a:solidFill>
                <a:latin typeface="+mn-lt"/>
                <a:ea typeface="+mn-ea"/>
                <a:cs typeface="+mn-cs"/>
              </a:defRPr>
            </a:lvl6pPr>
            <a:lvl7pPr marL="2742888" algn="l" defTabSz="457148" rtl="0" eaLnBrk="1" latinLnBrk="0" hangingPunct="1">
              <a:defRPr sz="1800" kern="1200">
                <a:solidFill>
                  <a:schemeClr val="tx1"/>
                </a:solidFill>
                <a:latin typeface="+mn-lt"/>
                <a:ea typeface="+mn-ea"/>
                <a:cs typeface="+mn-cs"/>
              </a:defRPr>
            </a:lvl7pPr>
            <a:lvl8pPr marL="3200036" algn="l" defTabSz="457148" rtl="0" eaLnBrk="1" latinLnBrk="0" hangingPunct="1">
              <a:defRPr sz="1800" kern="1200">
                <a:solidFill>
                  <a:schemeClr val="tx1"/>
                </a:solidFill>
                <a:latin typeface="+mn-lt"/>
                <a:ea typeface="+mn-ea"/>
                <a:cs typeface="+mn-cs"/>
              </a:defRPr>
            </a:lvl8pPr>
            <a:lvl9pPr marL="3657184" algn="l" defTabSz="457148" rtl="0" eaLnBrk="1" latinLnBrk="0" hangingPunct="1">
              <a:defRPr sz="1800" kern="1200">
                <a:solidFill>
                  <a:schemeClr val="tx1"/>
                </a:solidFill>
                <a:latin typeface="+mn-lt"/>
                <a:ea typeface="+mn-ea"/>
                <a:cs typeface="+mn-cs"/>
              </a:defRPr>
            </a:lvl9pPr>
          </a:lstStyle>
          <a:p>
            <a:pPr fontAlgn="base">
              <a:spcBef>
                <a:spcPct val="0"/>
              </a:spcBef>
              <a:spcAft>
                <a:spcPct val="0"/>
              </a:spcAft>
            </a:pPr>
            <a:endParaRPr lang="en-GB" sz="1900" dirty="0">
              <a:solidFill>
                <a:srgbClr val="000000"/>
              </a:solidFill>
            </a:endParaRPr>
          </a:p>
        </p:txBody>
      </p:sp>
      <p:sp>
        <p:nvSpPr>
          <p:cNvPr id="9" name="Textfeld 5"/>
          <p:cNvSpPr txBox="1"/>
          <p:nvPr/>
        </p:nvSpPr>
        <p:spPr>
          <a:xfrm>
            <a:off x="323043" y="5354925"/>
            <a:ext cx="11571395" cy="1228230"/>
          </a:xfrm>
          <a:prstGeom prst="rect">
            <a:avLst/>
          </a:prstGeom>
          <a:solidFill>
            <a:schemeClr val="bg1">
              <a:alpha val="0"/>
            </a:schemeClr>
          </a:solidFill>
        </p:spPr>
        <p:txBody>
          <a:bodyPr wrap="square" lIns="103835" tIns="51916" rIns="103835" bIns="51916" rtlCol="0">
            <a:spAutoFit/>
          </a:bodyPr>
          <a:lstStyle>
            <a:defPPr>
              <a:defRPr lang="de-DE"/>
            </a:defPPr>
            <a:lvl1pPr marL="0" algn="l" defTabSz="457148" rtl="0" eaLnBrk="1" latinLnBrk="0" hangingPunct="1">
              <a:defRPr sz="1800" kern="1200">
                <a:solidFill>
                  <a:schemeClr val="tx1"/>
                </a:solidFill>
                <a:latin typeface="+mn-lt"/>
                <a:ea typeface="+mn-ea"/>
                <a:cs typeface="+mn-cs"/>
              </a:defRPr>
            </a:lvl1pPr>
            <a:lvl2pPr marL="457148" algn="l" defTabSz="457148" rtl="0" eaLnBrk="1" latinLnBrk="0" hangingPunct="1">
              <a:defRPr sz="1800" kern="1200">
                <a:solidFill>
                  <a:schemeClr val="tx1"/>
                </a:solidFill>
                <a:latin typeface="+mn-lt"/>
                <a:ea typeface="+mn-ea"/>
                <a:cs typeface="+mn-cs"/>
              </a:defRPr>
            </a:lvl2pPr>
            <a:lvl3pPr marL="914296" algn="l" defTabSz="457148" rtl="0" eaLnBrk="1" latinLnBrk="0" hangingPunct="1">
              <a:defRPr sz="1800" kern="1200">
                <a:solidFill>
                  <a:schemeClr val="tx1"/>
                </a:solidFill>
                <a:latin typeface="+mn-lt"/>
                <a:ea typeface="+mn-ea"/>
                <a:cs typeface="+mn-cs"/>
              </a:defRPr>
            </a:lvl3pPr>
            <a:lvl4pPr marL="1371444" algn="l" defTabSz="457148" rtl="0" eaLnBrk="1" latinLnBrk="0" hangingPunct="1">
              <a:defRPr sz="1800" kern="1200">
                <a:solidFill>
                  <a:schemeClr val="tx1"/>
                </a:solidFill>
                <a:latin typeface="+mn-lt"/>
                <a:ea typeface="+mn-ea"/>
                <a:cs typeface="+mn-cs"/>
              </a:defRPr>
            </a:lvl4pPr>
            <a:lvl5pPr marL="1828592" algn="l" defTabSz="457148" rtl="0" eaLnBrk="1" latinLnBrk="0" hangingPunct="1">
              <a:defRPr sz="1800" kern="1200">
                <a:solidFill>
                  <a:schemeClr val="tx1"/>
                </a:solidFill>
                <a:latin typeface="+mn-lt"/>
                <a:ea typeface="+mn-ea"/>
                <a:cs typeface="+mn-cs"/>
              </a:defRPr>
            </a:lvl5pPr>
            <a:lvl6pPr marL="2285740" algn="l" defTabSz="457148" rtl="0" eaLnBrk="1" latinLnBrk="0" hangingPunct="1">
              <a:defRPr sz="1800" kern="1200">
                <a:solidFill>
                  <a:schemeClr val="tx1"/>
                </a:solidFill>
                <a:latin typeface="+mn-lt"/>
                <a:ea typeface="+mn-ea"/>
                <a:cs typeface="+mn-cs"/>
              </a:defRPr>
            </a:lvl6pPr>
            <a:lvl7pPr marL="2742888" algn="l" defTabSz="457148" rtl="0" eaLnBrk="1" latinLnBrk="0" hangingPunct="1">
              <a:defRPr sz="1800" kern="1200">
                <a:solidFill>
                  <a:schemeClr val="tx1"/>
                </a:solidFill>
                <a:latin typeface="+mn-lt"/>
                <a:ea typeface="+mn-ea"/>
                <a:cs typeface="+mn-cs"/>
              </a:defRPr>
            </a:lvl7pPr>
            <a:lvl8pPr marL="3200036" algn="l" defTabSz="457148" rtl="0" eaLnBrk="1" latinLnBrk="0" hangingPunct="1">
              <a:defRPr sz="1800" kern="1200">
                <a:solidFill>
                  <a:schemeClr val="tx1"/>
                </a:solidFill>
                <a:latin typeface="+mn-lt"/>
                <a:ea typeface="+mn-ea"/>
                <a:cs typeface="+mn-cs"/>
              </a:defRPr>
            </a:lvl8pPr>
            <a:lvl9pPr marL="3657184" algn="l" defTabSz="457148"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en-GB" dirty="0" smtClean="0">
                <a:solidFill>
                  <a:srgbClr val="000000"/>
                </a:solidFill>
              </a:rPr>
              <a:t>Common GPFS file systems with 10 PB and 5 PB usable storage size respectively</a:t>
            </a:r>
          </a:p>
          <a:p>
            <a:pPr algn="ctr" fontAlgn="base">
              <a:spcBef>
                <a:spcPct val="0"/>
              </a:spcBef>
              <a:spcAft>
                <a:spcPct val="0"/>
              </a:spcAft>
            </a:pPr>
            <a:r>
              <a:rPr lang="en-GB" dirty="0" smtClean="0">
                <a:solidFill>
                  <a:srgbClr val="000000"/>
                </a:solidFill>
              </a:rPr>
              <a:t>Common programming environment</a:t>
            </a:r>
            <a:endParaRPr lang="en-GB" dirty="0">
              <a:solidFill>
                <a:srgbClr val="000000"/>
              </a:solidFill>
            </a:endParaRPr>
          </a:p>
          <a:p>
            <a:pPr algn="ctr" fontAlgn="base">
              <a:spcBef>
                <a:spcPct val="0"/>
              </a:spcBef>
              <a:spcAft>
                <a:spcPct val="0"/>
              </a:spcAft>
            </a:pPr>
            <a:r>
              <a:rPr lang="en-GB" dirty="0">
                <a:solidFill>
                  <a:srgbClr val="000000"/>
                </a:solidFill>
              </a:rPr>
              <a:t>Direct warm-water cooled system technology</a:t>
            </a:r>
          </a:p>
          <a:p>
            <a:pPr algn="ctr" fontAlgn="base">
              <a:spcBef>
                <a:spcPct val="0"/>
              </a:spcBef>
              <a:spcAft>
                <a:spcPct val="0"/>
              </a:spcAft>
            </a:pPr>
            <a:endParaRPr lang="en-GB" sz="1900" dirty="0">
              <a:solidFill>
                <a:srgbClr val="000000"/>
              </a:solidFill>
            </a:endParaRPr>
          </a:p>
        </p:txBody>
      </p:sp>
      <p:sp>
        <p:nvSpPr>
          <p:cNvPr id="10" name="Textfeld 9"/>
          <p:cNvSpPr txBox="1"/>
          <p:nvPr/>
        </p:nvSpPr>
        <p:spPr>
          <a:xfrm>
            <a:off x="512487" y="2541621"/>
            <a:ext cx="5216781" cy="2813304"/>
          </a:xfrm>
          <a:prstGeom prst="rect">
            <a:avLst/>
          </a:prstGeom>
          <a:solidFill>
            <a:schemeClr val="bg1">
              <a:alpha val="0"/>
            </a:schemeClr>
          </a:solidFill>
        </p:spPr>
        <p:txBody>
          <a:bodyPr wrap="square" lIns="103835" tIns="51916" rIns="103835" bIns="51916" rtlCol="0">
            <a:spAutoFit/>
          </a:bodyPr>
          <a:lstStyle/>
          <a:p>
            <a:pPr defTabSz="1038558" eaLnBrk="0" fontAlgn="base" hangingPunct="0">
              <a:spcBef>
                <a:spcPct val="0"/>
              </a:spcBef>
              <a:spcAft>
                <a:spcPct val="0"/>
              </a:spcAft>
            </a:pPr>
            <a:r>
              <a:rPr lang="en-GB" dirty="0">
                <a:solidFill>
                  <a:srgbClr val="000000"/>
                </a:solidFill>
                <a:ea typeface="ＭＳ Ｐゴシック" charset="0"/>
              </a:rPr>
              <a:t>Phase 1 (IBM System x </a:t>
            </a:r>
            <a:r>
              <a:rPr lang="en-GB" dirty="0" err="1">
                <a:solidFill>
                  <a:srgbClr val="000000"/>
                </a:solidFill>
                <a:ea typeface="ＭＳ Ｐゴシック" charset="0"/>
              </a:rPr>
              <a:t>iDataPlex</a:t>
            </a:r>
            <a:r>
              <a:rPr lang="en-GB" dirty="0">
                <a:solidFill>
                  <a:srgbClr val="000000"/>
                </a:solidFill>
                <a:ea typeface="ＭＳ Ｐゴシック" charset="0"/>
              </a:rPr>
              <a:t>):</a:t>
            </a:r>
          </a:p>
          <a:p>
            <a:pPr marL="324477" indent="-324477" defTabSz="1038558" eaLnBrk="0" fontAlgn="base" hangingPunct="0">
              <a:spcBef>
                <a:spcPct val="0"/>
              </a:spcBef>
              <a:spcAft>
                <a:spcPct val="0"/>
              </a:spcAft>
              <a:buFont typeface="Arial"/>
              <a:buChar char="•"/>
            </a:pPr>
            <a:endParaRPr lang="en-GB" sz="1900" dirty="0">
              <a:solidFill>
                <a:srgbClr val="000000"/>
              </a:solidFill>
              <a:ea typeface="ＭＳ Ｐゴシック" charset="0"/>
            </a:endParaRPr>
          </a:p>
          <a:p>
            <a:pPr marL="324477" indent="-324477" defTabSz="1038558" eaLnBrk="0" fontAlgn="base" hangingPunct="0">
              <a:spcBef>
                <a:spcPct val="0"/>
              </a:spcBef>
              <a:spcAft>
                <a:spcPct val="0"/>
              </a:spcAft>
              <a:buFont typeface="Arial"/>
              <a:buChar char="•"/>
            </a:pPr>
            <a:r>
              <a:rPr lang="en-GB" sz="1900" dirty="0">
                <a:solidFill>
                  <a:srgbClr val="000000"/>
                </a:solidFill>
                <a:ea typeface="ＭＳ Ｐゴシック" charset="0"/>
              </a:rPr>
              <a:t>3.2 </a:t>
            </a:r>
            <a:r>
              <a:rPr lang="en-GB" sz="1900" dirty="0" err="1">
                <a:solidFill>
                  <a:srgbClr val="000000"/>
                </a:solidFill>
                <a:ea typeface="ＭＳ Ｐゴシック" charset="0"/>
              </a:rPr>
              <a:t>PFlops</a:t>
            </a:r>
            <a:r>
              <a:rPr lang="en-GB" sz="1900" dirty="0">
                <a:solidFill>
                  <a:srgbClr val="000000"/>
                </a:solidFill>
                <a:ea typeface="ＭＳ Ｐゴシック" charset="0"/>
              </a:rPr>
              <a:t> peak performance</a:t>
            </a:r>
          </a:p>
          <a:p>
            <a:pPr marL="324477" indent="-324477" defTabSz="1038558" eaLnBrk="0" fontAlgn="base" hangingPunct="0">
              <a:spcBef>
                <a:spcPct val="0"/>
              </a:spcBef>
              <a:spcAft>
                <a:spcPct val="0"/>
              </a:spcAft>
              <a:buFont typeface="Arial"/>
              <a:buChar char="•"/>
            </a:pPr>
            <a:r>
              <a:rPr lang="en-GB" sz="1900" dirty="0">
                <a:solidFill>
                  <a:srgbClr val="000000"/>
                </a:solidFill>
                <a:ea typeface="ＭＳ Ｐゴシック" charset="0"/>
              </a:rPr>
              <a:t>9216 IBM </a:t>
            </a:r>
            <a:r>
              <a:rPr lang="en-GB" sz="1900" dirty="0" err="1">
                <a:solidFill>
                  <a:srgbClr val="000000"/>
                </a:solidFill>
                <a:ea typeface="ＭＳ Ｐゴシック" charset="0"/>
              </a:rPr>
              <a:t>iDataPlex</a:t>
            </a:r>
            <a:r>
              <a:rPr lang="en-GB" sz="1900" dirty="0">
                <a:solidFill>
                  <a:srgbClr val="000000"/>
                </a:solidFill>
                <a:ea typeface="ＭＳ Ｐゴシック" charset="0"/>
              </a:rPr>
              <a:t> dx360M4 nodes in 18 compute node islands</a:t>
            </a:r>
          </a:p>
          <a:p>
            <a:pPr marL="324477" indent="-324477" defTabSz="1038558" eaLnBrk="0" fontAlgn="base" hangingPunct="0">
              <a:spcBef>
                <a:spcPct val="0"/>
              </a:spcBef>
              <a:spcAft>
                <a:spcPct val="0"/>
              </a:spcAft>
              <a:buFont typeface="Arial"/>
              <a:buChar char="•"/>
            </a:pPr>
            <a:r>
              <a:rPr lang="en-GB" sz="1900" dirty="0">
                <a:solidFill>
                  <a:srgbClr val="000000"/>
                </a:solidFill>
                <a:ea typeface="ＭＳ Ｐゴシック" charset="0"/>
              </a:rPr>
              <a:t>2 Intel Xeon E5-2680 processors and 32 GB of memory per compute node</a:t>
            </a:r>
          </a:p>
          <a:p>
            <a:pPr marL="324477" indent="-324477" defTabSz="1038558" eaLnBrk="0" fontAlgn="base" hangingPunct="0">
              <a:spcBef>
                <a:spcPct val="0"/>
              </a:spcBef>
              <a:spcAft>
                <a:spcPct val="0"/>
              </a:spcAft>
              <a:buFont typeface="Arial"/>
              <a:buChar char="•"/>
            </a:pPr>
            <a:r>
              <a:rPr lang="en-GB" sz="1900" dirty="0">
                <a:solidFill>
                  <a:srgbClr val="000000"/>
                </a:solidFill>
                <a:ea typeface="ＭＳ Ｐゴシック" charset="0"/>
              </a:rPr>
              <a:t>147,456 compute cores</a:t>
            </a:r>
          </a:p>
          <a:p>
            <a:pPr marL="324477" indent="-324477" defTabSz="1038558" eaLnBrk="0" fontAlgn="base" hangingPunct="0">
              <a:spcBef>
                <a:spcPct val="0"/>
              </a:spcBef>
              <a:spcAft>
                <a:spcPct val="0"/>
              </a:spcAft>
              <a:buFont typeface="Arial"/>
              <a:buChar char="•"/>
            </a:pPr>
            <a:r>
              <a:rPr lang="en-GB" sz="1900" dirty="0">
                <a:solidFill>
                  <a:srgbClr val="000000"/>
                </a:solidFill>
                <a:ea typeface="ＭＳ Ｐゴシック" charset="0"/>
              </a:rPr>
              <a:t>Network  </a:t>
            </a:r>
            <a:r>
              <a:rPr lang="en-GB" sz="1900" dirty="0" err="1">
                <a:solidFill>
                  <a:srgbClr val="000000"/>
                </a:solidFill>
                <a:ea typeface="ＭＳ Ｐゴシック" charset="0"/>
              </a:rPr>
              <a:t>Infiniband</a:t>
            </a:r>
            <a:r>
              <a:rPr lang="en-GB" sz="1900" dirty="0">
                <a:solidFill>
                  <a:srgbClr val="000000"/>
                </a:solidFill>
                <a:ea typeface="ＭＳ Ｐゴシック" charset="0"/>
              </a:rPr>
              <a:t>  FDR10 (fat tree)</a:t>
            </a:r>
          </a:p>
        </p:txBody>
      </p:sp>
      <p:pic>
        <p:nvPicPr>
          <p:cNvPr id="3" name="Grafik 2"/>
          <p:cNvPicPr>
            <a:picLocks noChangeAspect="1"/>
          </p:cNvPicPr>
          <p:nvPr/>
        </p:nvPicPr>
        <p:blipFill>
          <a:blip r:embed="rId5"/>
          <a:stretch>
            <a:fillRect/>
          </a:stretch>
        </p:blipFill>
        <p:spPr>
          <a:xfrm>
            <a:off x="4301594" y="6427785"/>
            <a:ext cx="3750732" cy="402371"/>
          </a:xfrm>
          <a:prstGeom prst="rect">
            <a:avLst/>
          </a:prstGeom>
        </p:spPr>
      </p:pic>
    </p:spTree>
    <p:extLst>
      <p:ext uri="{BB962C8B-B14F-4D97-AF65-F5344CB8AC3E}">
        <p14:creationId xmlns:p14="http://schemas.microsoft.com/office/powerpoint/2010/main" val="2898362713"/>
      </p:ext>
    </p:extLst>
  </p:cSld>
  <p:clrMapOvr>
    <a:masterClrMapping/>
  </p:clrMapOvr>
  <p:transition>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14"/>
          <p:cNvSpPr>
            <a:spLocks noChangeArrowheads="1"/>
          </p:cNvSpPr>
          <p:nvPr/>
        </p:nvSpPr>
        <p:spPr bwMode="auto">
          <a:xfrm>
            <a:off x="427038" y="3308349"/>
            <a:ext cx="3562349" cy="224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6" tIns="45659" rIns="91316" bIns="45659"/>
          <a:lstStyle/>
          <a:p>
            <a:pPr marL="175965" indent="-175965" defTabSz="1217416">
              <a:spcBef>
                <a:spcPct val="5000"/>
              </a:spcBef>
              <a:buClr>
                <a:srgbClr val="000000"/>
              </a:buClr>
              <a:buFont typeface="Wingdings" pitchFamily="2" charset="2"/>
              <a:buChar char="§"/>
              <a:defRPr/>
            </a:pPr>
            <a:r>
              <a:rPr lang="zh-CN" altLang="en-US" sz="1600" dirty="0">
                <a:solidFill>
                  <a:srgbClr val="000000"/>
                </a:solidFill>
              </a:rPr>
              <a:t>依靠服务器内部风扇产生的气流</a:t>
            </a:r>
            <a:endParaRPr lang="en-US" altLang="en-US" sz="1600" dirty="0">
              <a:solidFill>
                <a:srgbClr val="000000"/>
              </a:solidFill>
            </a:endParaRPr>
          </a:p>
          <a:p>
            <a:pPr marL="175965" indent="-175965" defTabSz="1217416">
              <a:spcBef>
                <a:spcPct val="5000"/>
              </a:spcBef>
              <a:buClr>
                <a:srgbClr val="000000"/>
              </a:buClr>
              <a:buFont typeface="Wingdings" pitchFamily="2" charset="2"/>
              <a:buChar char="§"/>
              <a:defRPr/>
            </a:pPr>
            <a:r>
              <a:rPr lang="zh-CN" altLang="en-US" sz="1600" dirty="0">
                <a:solidFill>
                  <a:srgbClr val="000000"/>
                </a:solidFill>
              </a:rPr>
              <a:t>适用任何的机房</a:t>
            </a:r>
            <a:endParaRPr lang="en-US" altLang="en-US" sz="1600" dirty="0">
              <a:solidFill>
                <a:srgbClr val="000000"/>
              </a:solidFill>
            </a:endParaRPr>
          </a:p>
          <a:p>
            <a:pPr marL="175965" indent="-175965" defTabSz="1217416">
              <a:spcBef>
                <a:spcPct val="5000"/>
              </a:spcBef>
              <a:buClr>
                <a:srgbClr val="000000"/>
              </a:buClr>
              <a:buFont typeface="Wingdings" pitchFamily="2" charset="2"/>
              <a:buChar char="§"/>
              <a:defRPr/>
            </a:pPr>
            <a:r>
              <a:rPr lang="zh-CN" altLang="en-US" sz="1600" dirty="0">
                <a:solidFill>
                  <a:srgbClr val="000000"/>
                </a:solidFill>
              </a:rPr>
              <a:t>具有最大的灵活性</a:t>
            </a:r>
            <a:r>
              <a:rPr lang="en-US" altLang="en-US" sz="1600" dirty="0">
                <a:solidFill>
                  <a:srgbClr val="000000"/>
                </a:solidFill>
              </a:rPr>
              <a:t> </a:t>
            </a:r>
          </a:p>
          <a:p>
            <a:pPr marL="175965" indent="-175965" defTabSz="1217416">
              <a:spcBef>
                <a:spcPct val="5000"/>
              </a:spcBef>
              <a:buClr>
                <a:srgbClr val="000000"/>
              </a:buClr>
              <a:buFont typeface="Wingdings" pitchFamily="2" charset="2"/>
              <a:buChar char="§"/>
              <a:defRPr/>
            </a:pPr>
            <a:r>
              <a:rPr lang="zh-CN" altLang="en-US" sz="1600" dirty="0">
                <a:solidFill>
                  <a:srgbClr val="000000"/>
                </a:solidFill>
              </a:rPr>
              <a:t>广泛的支持各种设备</a:t>
            </a:r>
            <a:endParaRPr lang="en-US" altLang="en-US" sz="1600" dirty="0">
              <a:solidFill>
                <a:srgbClr val="000000"/>
              </a:solidFill>
            </a:endParaRPr>
          </a:p>
          <a:p>
            <a:pPr marL="175965" indent="-175965" defTabSz="1217416">
              <a:spcBef>
                <a:spcPct val="5000"/>
              </a:spcBef>
              <a:buClr>
                <a:srgbClr val="000000"/>
              </a:buClr>
              <a:buFont typeface="Wingdings" pitchFamily="2" charset="2"/>
              <a:buChar char="§"/>
              <a:defRPr/>
            </a:pPr>
            <a:r>
              <a:rPr lang="en-US" altLang="en-US" sz="1600" dirty="0">
                <a:solidFill>
                  <a:srgbClr val="000000"/>
                </a:solidFill>
              </a:rPr>
              <a:t>Supports Native Expansion nodes (Storage </a:t>
            </a:r>
            <a:r>
              <a:rPr lang="en-US" altLang="en-US" sz="1600" dirty="0" err="1">
                <a:solidFill>
                  <a:srgbClr val="000000"/>
                </a:solidFill>
              </a:rPr>
              <a:t>NeX</a:t>
            </a:r>
            <a:r>
              <a:rPr lang="en-US" altLang="en-US" sz="1600" dirty="0">
                <a:solidFill>
                  <a:srgbClr val="000000"/>
                </a:solidFill>
              </a:rPr>
              <a:t>, PCI </a:t>
            </a:r>
            <a:r>
              <a:rPr lang="en-US" altLang="en-US" sz="1600" dirty="0" err="1">
                <a:solidFill>
                  <a:srgbClr val="000000"/>
                </a:solidFill>
              </a:rPr>
              <a:t>NeX</a:t>
            </a:r>
            <a:r>
              <a:rPr lang="en-US" altLang="en-US" sz="1600" dirty="0">
                <a:solidFill>
                  <a:srgbClr val="000000"/>
                </a:solidFill>
              </a:rPr>
              <a:t>)</a:t>
            </a:r>
          </a:p>
          <a:p>
            <a:pPr marL="172792" indent="-172792" defTabSz="1217416">
              <a:spcBef>
                <a:spcPct val="20000"/>
              </a:spcBef>
              <a:buClr>
                <a:srgbClr val="000000"/>
              </a:buClr>
              <a:defRPr/>
            </a:pPr>
            <a:r>
              <a:rPr lang="en-US" altLang="en-US" sz="1900" b="1" dirty="0">
                <a:solidFill>
                  <a:srgbClr val="000000"/>
                </a:solidFill>
              </a:rPr>
              <a:t>             PUE = ~1.5</a:t>
            </a:r>
          </a:p>
        </p:txBody>
      </p:sp>
      <p:sp>
        <p:nvSpPr>
          <p:cNvPr id="54276" name="Rectangle 15"/>
          <p:cNvSpPr>
            <a:spLocks noChangeArrowheads="1"/>
          </p:cNvSpPr>
          <p:nvPr/>
        </p:nvSpPr>
        <p:spPr bwMode="auto">
          <a:xfrm>
            <a:off x="4432301" y="3336925"/>
            <a:ext cx="3343274"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6" tIns="45659" rIns="91316" bIns="45659"/>
          <a:lstStyle>
            <a:lvl1pPr marL="173038" indent="-173038">
              <a:defRPr sz="2600" b="1">
                <a:solidFill>
                  <a:schemeClr val="tx1"/>
                </a:solidFill>
                <a:latin typeface="Arial" panose="020B0604020202020204" pitchFamily="34" charset="0"/>
                <a:cs typeface="Arial" panose="020B0604020202020204" pitchFamily="34" charset="0"/>
              </a:defRPr>
            </a:lvl1pPr>
            <a:lvl2pPr marL="742950" indent="-285750">
              <a:defRPr sz="2600" b="1">
                <a:solidFill>
                  <a:schemeClr val="tx1"/>
                </a:solidFill>
                <a:latin typeface="Arial" panose="020B0604020202020204" pitchFamily="34" charset="0"/>
                <a:cs typeface="Arial" panose="020B0604020202020204" pitchFamily="34" charset="0"/>
              </a:defRPr>
            </a:lvl2pPr>
            <a:lvl3pPr marL="1143000" indent="-228600">
              <a:defRPr sz="2600" b="1">
                <a:solidFill>
                  <a:schemeClr val="tx1"/>
                </a:solidFill>
                <a:latin typeface="Arial" panose="020B0604020202020204" pitchFamily="34" charset="0"/>
                <a:cs typeface="Arial" panose="020B0604020202020204" pitchFamily="34" charset="0"/>
              </a:defRPr>
            </a:lvl3pPr>
            <a:lvl4pPr marL="1600200" indent="-228600">
              <a:defRPr sz="2600" b="1">
                <a:solidFill>
                  <a:schemeClr val="tx1"/>
                </a:solidFill>
                <a:latin typeface="Arial" panose="020B0604020202020204" pitchFamily="34" charset="0"/>
                <a:cs typeface="Arial" panose="020B0604020202020204" pitchFamily="34" charset="0"/>
              </a:defRPr>
            </a:lvl4pPr>
            <a:lvl5pPr marL="2057400" indent="-228600">
              <a:defRPr sz="2600" b="1">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9pPr>
          </a:lstStyle>
          <a:p>
            <a:pPr defTabSz="1217416">
              <a:spcBef>
                <a:spcPct val="20000"/>
              </a:spcBef>
              <a:buClr>
                <a:srgbClr val="000000"/>
              </a:buClr>
              <a:buFont typeface="Wingdings" panose="05000000000000000000" pitchFamily="2" charset="2"/>
              <a:buChar char="§"/>
            </a:pPr>
            <a:r>
              <a:rPr lang="zh-CN" altLang="en-US" sz="1600" b="0" dirty="0">
                <a:solidFill>
                  <a:srgbClr val="000000"/>
                </a:solidFill>
              </a:rPr>
              <a:t>风冷</a:t>
            </a:r>
            <a:r>
              <a:rPr lang="en-US" altLang="en-US" sz="1600" b="0" dirty="0">
                <a:solidFill>
                  <a:srgbClr val="000000"/>
                </a:solidFill>
              </a:rPr>
              <a:t>, </a:t>
            </a:r>
            <a:r>
              <a:rPr lang="zh-CN" altLang="en-US" sz="1600" b="0" dirty="0">
                <a:solidFill>
                  <a:srgbClr val="000000"/>
                </a:solidFill>
              </a:rPr>
              <a:t>通过机柜水冷和空间封闭增强散热效果</a:t>
            </a:r>
            <a:endParaRPr lang="en-US" altLang="en-US" sz="1600" b="0" dirty="0">
              <a:solidFill>
                <a:srgbClr val="000000"/>
              </a:solidFill>
            </a:endParaRPr>
          </a:p>
          <a:p>
            <a:pPr defTabSz="1217416">
              <a:spcBef>
                <a:spcPct val="20000"/>
              </a:spcBef>
              <a:buClr>
                <a:srgbClr val="000000"/>
              </a:buClr>
              <a:buFont typeface="Wingdings" panose="05000000000000000000" pitchFamily="2" charset="2"/>
              <a:buChar char="§"/>
            </a:pPr>
            <a:r>
              <a:rPr lang="zh-CN" altLang="en-US" sz="1600" b="0" dirty="0">
                <a:solidFill>
                  <a:srgbClr val="000000"/>
                </a:solidFill>
              </a:rPr>
              <a:t>制冷机运行更经济 </a:t>
            </a:r>
            <a:r>
              <a:rPr lang="en-US" altLang="en-US" sz="1600" b="0" dirty="0">
                <a:solidFill>
                  <a:srgbClr val="000000"/>
                </a:solidFill>
              </a:rPr>
              <a:t>(18C water)</a:t>
            </a:r>
          </a:p>
          <a:p>
            <a:pPr defTabSz="1217416">
              <a:spcBef>
                <a:spcPct val="20000"/>
              </a:spcBef>
              <a:buClr>
                <a:srgbClr val="000000"/>
              </a:buClr>
              <a:buFont typeface="Wingdings" panose="05000000000000000000" pitchFamily="2" charset="2"/>
              <a:buChar char="§"/>
            </a:pPr>
            <a:r>
              <a:rPr lang="zh-CN" altLang="en-US" sz="1600" b="0" dirty="0">
                <a:solidFill>
                  <a:srgbClr val="000000"/>
                </a:solidFill>
              </a:rPr>
              <a:t>机柜摆放密度更高</a:t>
            </a:r>
            <a:endParaRPr lang="en-US" altLang="en-US" sz="1600" b="0" dirty="0">
              <a:solidFill>
                <a:srgbClr val="000000"/>
              </a:solidFill>
            </a:endParaRPr>
          </a:p>
          <a:p>
            <a:pPr defTabSz="1217416">
              <a:spcBef>
                <a:spcPct val="20000"/>
              </a:spcBef>
              <a:buClr>
                <a:srgbClr val="000000"/>
              </a:buClr>
            </a:pPr>
            <a:r>
              <a:rPr lang="en-US" altLang="en-US" sz="1900" dirty="0">
                <a:solidFill>
                  <a:srgbClr val="000000"/>
                </a:solidFill>
              </a:rPr>
              <a:t>            </a:t>
            </a:r>
          </a:p>
          <a:p>
            <a:pPr defTabSz="1217416">
              <a:spcBef>
                <a:spcPct val="20000"/>
              </a:spcBef>
              <a:buClr>
                <a:srgbClr val="000000"/>
              </a:buClr>
            </a:pPr>
            <a:r>
              <a:rPr lang="en-US" altLang="en-US" sz="1900" dirty="0">
                <a:solidFill>
                  <a:srgbClr val="000000"/>
                </a:solidFill>
              </a:rPr>
              <a:t>    PUE = ~1.2</a:t>
            </a:r>
            <a:endParaRPr lang="en-US" altLang="en-US" sz="1900" b="0" dirty="0">
              <a:solidFill>
                <a:srgbClr val="000000"/>
              </a:solidFill>
            </a:endParaRPr>
          </a:p>
        </p:txBody>
      </p:sp>
      <p:sp>
        <p:nvSpPr>
          <p:cNvPr id="54277" name="Rectangle 16"/>
          <p:cNvSpPr>
            <a:spLocks noChangeArrowheads="1"/>
          </p:cNvSpPr>
          <p:nvPr/>
        </p:nvSpPr>
        <p:spPr bwMode="auto">
          <a:xfrm>
            <a:off x="8053387" y="3319464"/>
            <a:ext cx="4121151" cy="243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6" tIns="45659" rIns="91316" bIns="45659"/>
          <a:lstStyle>
            <a:lvl1pPr marL="176213" indent="-176213">
              <a:defRPr sz="2600" b="1">
                <a:solidFill>
                  <a:schemeClr val="tx1"/>
                </a:solidFill>
                <a:latin typeface="Arial" panose="020B0604020202020204" pitchFamily="34" charset="0"/>
                <a:cs typeface="Arial" panose="020B0604020202020204" pitchFamily="34" charset="0"/>
              </a:defRPr>
            </a:lvl1pPr>
            <a:lvl2pPr marL="742950" indent="-285750">
              <a:defRPr sz="2600" b="1">
                <a:solidFill>
                  <a:schemeClr val="tx1"/>
                </a:solidFill>
                <a:latin typeface="Arial" panose="020B0604020202020204" pitchFamily="34" charset="0"/>
                <a:cs typeface="Arial" panose="020B0604020202020204" pitchFamily="34" charset="0"/>
              </a:defRPr>
            </a:lvl2pPr>
            <a:lvl3pPr marL="1143000" indent="-228600">
              <a:defRPr sz="2600" b="1">
                <a:solidFill>
                  <a:schemeClr val="tx1"/>
                </a:solidFill>
                <a:latin typeface="Arial" panose="020B0604020202020204" pitchFamily="34" charset="0"/>
                <a:cs typeface="Arial" panose="020B0604020202020204" pitchFamily="34" charset="0"/>
              </a:defRPr>
            </a:lvl3pPr>
            <a:lvl4pPr marL="1600200" indent="-228600">
              <a:defRPr sz="2600" b="1">
                <a:solidFill>
                  <a:schemeClr val="tx1"/>
                </a:solidFill>
                <a:latin typeface="Arial" panose="020B0604020202020204" pitchFamily="34" charset="0"/>
                <a:cs typeface="Arial" panose="020B0604020202020204" pitchFamily="34" charset="0"/>
              </a:defRPr>
            </a:lvl4pPr>
            <a:lvl5pPr marL="2057400" indent="-228600">
              <a:defRPr sz="2600" b="1">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9pPr>
          </a:lstStyle>
          <a:p>
            <a:pPr defTabSz="1217416">
              <a:spcBef>
                <a:spcPct val="5000"/>
              </a:spcBef>
              <a:buClr>
                <a:srgbClr val="000000"/>
              </a:buClr>
              <a:buFont typeface="Wingdings" panose="05000000000000000000" pitchFamily="2" charset="2"/>
              <a:buChar char="§"/>
            </a:pPr>
            <a:r>
              <a:rPr lang="zh-CN" altLang="en-US" sz="1600" b="0" dirty="0">
                <a:solidFill>
                  <a:srgbClr val="000000"/>
                </a:solidFill>
              </a:rPr>
              <a:t>没有内部风扇</a:t>
            </a:r>
            <a:endParaRPr lang="en-US" altLang="en-US" sz="1600" b="0" dirty="0">
              <a:solidFill>
                <a:srgbClr val="000000"/>
              </a:solidFill>
            </a:endParaRPr>
          </a:p>
          <a:p>
            <a:pPr defTabSz="1217416">
              <a:spcBef>
                <a:spcPct val="5000"/>
              </a:spcBef>
              <a:buClr>
                <a:srgbClr val="000000"/>
              </a:buClr>
              <a:buFont typeface="Wingdings" panose="05000000000000000000" pitchFamily="2" charset="2"/>
              <a:buChar char="§"/>
            </a:pPr>
            <a:r>
              <a:rPr lang="zh-CN" altLang="en-US" sz="1600" b="0" dirty="0">
                <a:solidFill>
                  <a:srgbClr val="000000"/>
                </a:solidFill>
              </a:rPr>
              <a:t>更高的每瓦特性能</a:t>
            </a:r>
            <a:endParaRPr lang="en-US" altLang="en-US" sz="1600" b="0" dirty="0">
              <a:solidFill>
                <a:srgbClr val="000000"/>
              </a:solidFill>
            </a:endParaRPr>
          </a:p>
          <a:p>
            <a:pPr defTabSz="1217416">
              <a:spcBef>
                <a:spcPct val="5000"/>
              </a:spcBef>
              <a:buClr>
                <a:srgbClr val="000000"/>
              </a:buClr>
              <a:buFont typeface="Wingdings" panose="05000000000000000000" pitchFamily="2" charset="2"/>
              <a:buChar char="§"/>
            </a:pPr>
            <a:r>
              <a:rPr lang="en-US" altLang="en-US" sz="1600" b="0" dirty="0">
                <a:solidFill>
                  <a:srgbClr val="000000"/>
                </a:solidFill>
              </a:rPr>
              <a:t>Free cooling (45C water)</a:t>
            </a:r>
          </a:p>
          <a:p>
            <a:pPr defTabSz="1217416">
              <a:spcBef>
                <a:spcPct val="5000"/>
              </a:spcBef>
              <a:buClr>
                <a:srgbClr val="000000"/>
              </a:buClr>
              <a:buFont typeface="Wingdings" panose="05000000000000000000" pitchFamily="2" charset="2"/>
              <a:buChar char="§"/>
            </a:pPr>
            <a:r>
              <a:rPr lang="zh-CN" altLang="en-US" sz="1600" b="0" dirty="0">
                <a:solidFill>
                  <a:srgbClr val="000000"/>
                </a:solidFill>
              </a:rPr>
              <a:t>能源循环利用成为可能</a:t>
            </a:r>
            <a:endParaRPr lang="en-US" altLang="en-US" sz="1600" b="0" dirty="0">
              <a:solidFill>
                <a:srgbClr val="000000"/>
              </a:solidFill>
            </a:endParaRPr>
          </a:p>
          <a:p>
            <a:pPr defTabSz="1217416">
              <a:spcBef>
                <a:spcPct val="5000"/>
              </a:spcBef>
              <a:buClr>
                <a:srgbClr val="000000"/>
              </a:buClr>
              <a:buFont typeface="Wingdings" panose="05000000000000000000" pitchFamily="2" charset="2"/>
              <a:buChar char="§"/>
            </a:pPr>
            <a:r>
              <a:rPr lang="zh-CN" altLang="en-US" sz="1600" b="0" dirty="0">
                <a:solidFill>
                  <a:srgbClr val="000000"/>
                </a:solidFill>
              </a:rPr>
              <a:t>高密度</a:t>
            </a:r>
            <a:endParaRPr lang="en-US" altLang="en-US" sz="1600" b="0" dirty="0">
              <a:solidFill>
                <a:srgbClr val="000000"/>
              </a:solidFill>
            </a:endParaRPr>
          </a:p>
          <a:p>
            <a:pPr defTabSz="1217416">
              <a:spcBef>
                <a:spcPct val="5000"/>
              </a:spcBef>
              <a:buClr>
                <a:srgbClr val="000000"/>
              </a:buClr>
              <a:buFont typeface="Wingdings" panose="05000000000000000000" pitchFamily="2" charset="2"/>
              <a:buChar char="§"/>
            </a:pPr>
            <a:r>
              <a:rPr lang="zh-CN" altLang="en-US" sz="1600" b="0" dirty="0">
                <a:solidFill>
                  <a:srgbClr val="000000"/>
                </a:solidFill>
              </a:rPr>
              <a:t>高电价地区和新机房的理想选择</a:t>
            </a:r>
            <a:endParaRPr lang="en-US" altLang="zh-CN" sz="1600" b="0" dirty="0">
              <a:solidFill>
                <a:srgbClr val="000000"/>
              </a:solidFill>
            </a:endParaRPr>
          </a:p>
          <a:p>
            <a:pPr defTabSz="1217416">
              <a:spcBef>
                <a:spcPct val="5000"/>
              </a:spcBef>
              <a:buClr>
                <a:srgbClr val="000000"/>
              </a:buClr>
              <a:buFont typeface="Wingdings" panose="05000000000000000000" pitchFamily="2" charset="2"/>
              <a:buChar char="§"/>
            </a:pPr>
            <a:r>
              <a:rPr lang="zh-CN" altLang="en-US" sz="1600" b="0" dirty="0">
                <a:solidFill>
                  <a:srgbClr val="000000"/>
                </a:solidFill>
              </a:rPr>
              <a:t>支持最高功耗的处理器</a:t>
            </a:r>
            <a:endParaRPr lang="en-US" altLang="en-US" sz="1600" b="0" dirty="0">
              <a:solidFill>
                <a:srgbClr val="000000"/>
              </a:solidFill>
            </a:endParaRPr>
          </a:p>
          <a:p>
            <a:pPr defTabSz="1217416">
              <a:spcBef>
                <a:spcPct val="5000"/>
              </a:spcBef>
              <a:buClr>
                <a:srgbClr val="000000"/>
              </a:buClr>
            </a:pPr>
            <a:r>
              <a:rPr lang="en-US" altLang="en-US" sz="1900" dirty="0">
                <a:solidFill>
                  <a:srgbClr val="000000"/>
                </a:solidFill>
              </a:rPr>
              <a:t>                  PUE &lt;= 1.1</a:t>
            </a:r>
          </a:p>
        </p:txBody>
      </p:sp>
      <p:sp>
        <p:nvSpPr>
          <p:cNvPr id="54278" name="Title 1"/>
          <p:cNvSpPr>
            <a:spLocks/>
          </p:cNvSpPr>
          <p:nvPr/>
        </p:nvSpPr>
        <p:spPr bwMode="auto">
          <a:xfrm>
            <a:off x="9093204" y="938216"/>
            <a:ext cx="1779588" cy="43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6" tIns="45659" rIns="91316" bIns="45659"/>
          <a:lstStyle>
            <a:lvl1pPr>
              <a:defRPr sz="2600" b="1">
                <a:solidFill>
                  <a:schemeClr val="tx1"/>
                </a:solidFill>
                <a:latin typeface="Arial" panose="020B0604020202020204" pitchFamily="34" charset="0"/>
                <a:cs typeface="Arial" panose="020B0604020202020204" pitchFamily="34" charset="0"/>
              </a:defRPr>
            </a:lvl1pPr>
            <a:lvl2pPr marL="742950" indent="-285750">
              <a:defRPr sz="2600" b="1">
                <a:solidFill>
                  <a:schemeClr val="tx1"/>
                </a:solidFill>
                <a:latin typeface="Arial" panose="020B0604020202020204" pitchFamily="34" charset="0"/>
                <a:cs typeface="Arial" panose="020B0604020202020204" pitchFamily="34" charset="0"/>
              </a:defRPr>
            </a:lvl2pPr>
            <a:lvl3pPr marL="1143000" indent="-228600">
              <a:defRPr sz="2600" b="1">
                <a:solidFill>
                  <a:schemeClr val="tx1"/>
                </a:solidFill>
                <a:latin typeface="Arial" panose="020B0604020202020204" pitchFamily="34" charset="0"/>
                <a:cs typeface="Arial" panose="020B0604020202020204" pitchFamily="34" charset="0"/>
              </a:defRPr>
            </a:lvl3pPr>
            <a:lvl4pPr marL="1600200" indent="-228600">
              <a:defRPr sz="2600" b="1">
                <a:solidFill>
                  <a:schemeClr val="tx1"/>
                </a:solidFill>
                <a:latin typeface="Arial" panose="020B0604020202020204" pitchFamily="34" charset="0"/>
                <a:cs typeface="Arial" panose="020B0604020202020204" pitchFamily="34" charset="0"/>
              </a:defRPr>
            </a:lvl4pPr>
            <a:lvl5pPr marL="2057400" indent="-228600">
              <a:defRPr sz="2600" b="1">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9pPr>
          </a:lstStyle>
          <a:p>
            <a:pPr algn="ctr" defTabSz="1217416">
              <a:lnSpc>
                <a:spcPct val="90000"/>
              </a:lnSpc>
            </a:pPr>
            <a:r>
              <a:rPr lang="zh-CN" altLang="en-US" sz="2000" dirty="0">
                <a:solidFill>
                  <a:srgbClr val="B8000D"/>
                </a:solidFill>
                <a:ea typeface="MS Gothic" panose="020B0609070205080204" pitchFamily="49" charset="-128"/>
              </a:rPr>
              <a:t>直接水冷</a:t>
            </a:r>
            <a:endParaRPr lang="en-US" altLang="en-US" sz="2000" dirty="0">
              <a:solidFill>
                <a:srgbClr val="B8000D"/>
              </a:solidFill>
              <a:ea typeface="MS Gothic" panose="020B0609070205080204" pitchFamily="49" charset="-128"/>
            </a:endParaRPr>
          </a:p>
        </p:txBody>
      </p:sp>
      <p:sp>
        <p:nvSpPr>
          <p:cNvPr id="54279" name="Title 1"/>
          <p:cNvSpPr>
            <a:spLocks/>
          </p:cNvSpPr>
          <p:nvPr/>
        </p:nvSpPr>
        <p:spPr bwMode="auto">
          <a:xfrm>
            <a:off x="1066801" y="950913"/>
            <a:ext cx="1895476"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6" tIns="45659" rIns="91316" bIns="45659"/>
          <a:lstStyle>
            <a:lvl1pPr>
              <a:defRPr sz="2600" b="1">
                <a:solidFill>
                  <a:schemeClr val="tx1"/>
                </a:solidFill>
                <a:latin typeface="Arial" panose="020B0604020202020204" pitchFamily="34" charset="0"/>
                <a:cs typeface="Arial" panose="020B0604020202020204" pitchFamily="34" charset="0"/>
              </a:defRPr>
            </a:lvl1pPr>
            <a:lvl2pPr marL="742950" indent="-285750">
              <a:defRPr sz="2600" b="1">
                <a:solidFill>
                  <a:schemeClr val="tx1"/>
                </a:solidFill>
                <a:latin typeface="Arial" panose="020B0604020202020204" pitchFamily="34" charset="0"/>
                <a:cs typeface="Arial" panose="020B0604020202020204" pitchFamily="34" charset="0"/>
              </a:defRPr>
            </a:lvl2pPr>
            <a:lvl3pPr marL="1143000" indent="-228600">
              <a:defRPr sz="2600" b="1">
                <a:solidFill>
                  <a:schemeClr val="tx1"/>
                </a:solidFill>
                <a:latin typeface="Arial" panose="020B0604020202020204" pitchFamily="34" charset="0"/>
                <a:cs typeface="Arial" panose="020B0604020202020204" pitchFamily="34" charset="0"/>
              </a:defRPr>
            </a:lvl3pPr>
            <a:lvl4pPr marL="1600200" indent="-228600">
              <a:defRPr sz="2600" b="1">
                <a:solidFill>
                  <a:schemeClr val="tx1"/>
                </a:solidFill>
                <a:latin typeface="Arial" panose="020B0604020202020204" pitchFamily="34" charset="0"/>
                <a:cs typeface="Arial" panose="020B0604020202020204" pitchFamily="34" charset="0"/>
              </a:defRPr>
            </a:lvl4pPr>
            <a:lvl5pPr marL="2057400" indent="-228600">
              <a:defRPr sz="2600" b="1">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9pPr>
          </a:lstStyle>
          <a:p>
            <a:pPr algn="ctr" defTabSz="1217416">
              <a:lnSpc>
                <a:spcPct val="90000"/>
              </a:lnSpc>
            </a:pPr>
            <a:r>
              <a:rPr lang="zh-CN" altLang="en-US" sz="2000" dirty="0">
                <a:solidFill>
                  <a:srgbClr val="B8000D"/>
                </a:solidFill>
                <a:ea typeface="MS Gothic" panose="020B0609070205080204" pitchFamily="49" charset="-128"/>
              </a:rPr>
              <a:t>风冷</a:t>
            </a:r>
            <a:endParaRPr lang="en-US" altLang="en-US" sz="2000" dirty="0">
              <a:solidFill>
                <a:srgbClr val="B8000D"/>
              </a:solidFill>
              <a:ea typeface="MS Gothic" panose="020B0609070205080204" pitchFamily="49" charset="-128"/>
            </a:endParaRPr>
          </a:p>
        </p:txBody>
      </p:sp>
      <p:sp>
        <p:nvSpPr>
          <p:cNvPr id="54280" name="Title 1"/>
          <p:cNvSpPr>
            <a:spLocks/>
          </p:cNvSpPr>
          <p:nvPr/>
        </p:nvSpPr>
        <p:spPr bwMode="auto">
          <a:xfrm>
            <a:off x="5359403" y="949325"/>
            <a:ext cx="173743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16" tIns="45659" rIns="91316" bIns="45659"/>
          <a:lstStyle>
            <a:lvl1pPr>
              <a:defRPr sz="2600" b="1">
                <a:solidFill>
                  <a:schemeClr val="tx1"/>
                </a:solidFill>
                <a:latin typeface="Arial" panose="020B0604020202020204" pitchFamily="34" charset="0"/>
                <a:cs typeface="Arial" panose="020B0604020202020204" pitchFamily="34" charset="0"/>
              </a:defRPr>
            </a:lvl1pPr>
            <a:lvl2pPr marL="742950" indent="-285750">
              <a:defRPr sz="2600" b="1">
                <a:solidFill>
                  <a:schemeClr val="tx1"/>
                </a:solidFill>
                <a:latin typeface="Arial" panose="020B0604020202020204" pitchFamily="34" charset="0"/>
                <a:cs typeface="Arial" panose="020B0604020202020204" pitchFamily="34" charset="0"/>
              </a:defRPr>
            </a:lvl2pPr>
            <a:lvl3pPr marL="1143000" indent="-228600">
              <a:defRPr sz="2600" b="1">
                <a:solidFill>
                  <a:schemeClr val="tx1"/>
                </a:solidFill>
                <a:latin typeface="Arial" panose="020B0604020202020204" pitchFamily="34" charset="0"/>
                <a:cs typeface="Arial" panose="020B0604020202020204" pitchFamily="34" charset="0"/>
              </a:defRPr>
            </a:lvl3pPr>
            <a:lvl4pPr marL="1600200" indent="-228600">
              <a:defRPr sz="2600" b="1">
                <a:solidFill>
                  <a:schemeClr val="tx1"/>
                </a:solidFill>
                <a:latin typeface="Arial" panose="020B0604020202020204" pitchFamily="34" charset="0"/>
                <a:cs typeface="Arial" panose="020B0604020202020204" pitchFamily="34" charset="0"/>
              </a:defRPr>
            </a:lvl4pPr>
            <a:lvl5pPr marL="2057400" indent="-228600">
              <a:defRPr sz="2600" b="1">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sz="2600" b="1">
                <a:solidFill>
                  <a:schemeClr val="tx1"/>
                </a:solidFill>
                <a:latin typeface="Arial" panose="020B0604020202020204" pitchFamily="34" charset="0"/>
                <a:cs typeface="Arial" panose="020B0604020202020204" pitchFamily="34" charset="0"/>
              </a:defRPr>
            </a:lvl9pPr>
          </a:lstStyle>
          <a:p>
            <a:pPr algn="ctr" defTabSz="1217416">
              <a:lnSpc>
                <a:spcPct val="90000"/>
              </a:lnSpc>
            </a:pPr>
            <a:r>
              <a:rPr lang="zh-CN" altLang="en-US" sz="2000" dirty="0" smtClean="0">
                <a:solidFill>
                  <a:srgbClr val="B8000D"/>
                </a:solidFill>
                <a:ea typeface="MS Gothic" panose="020B0609070205080204" pitchFamily="49" charset="-128"/>
              </a:rPr>
              <a:t>水冷后门</a:t>
            </a:r>
            <a:endParaRPr lang="en-US" altLang="zh-CN" sz="2000" dirty="0" smtClean="0">
              <a:solidFill>
                <a:srgbClr val="B8000D"/>
              </a:solidFill>
              <a:ea typeface="MS Gothic" panose="020B0609070205080204" pitchFamily="49" charset="-128"/>
            </a:endParaRPr>
          </a:p>
          <a:p>
            <a:pPr algn="ctr" defTabSz="1217416">
              <a:lnSpc>
                <a:spcPct val="90000"/>
              </a:lnSpc>
            </a:pPr>
            <a:r>
              <a:rPr lang="zh-CN" altLang="en-US" sz="2000" dirty="0" smtClean="0">
                <a:solidFill>
                  <a:srgbClr val="B8000D"/>
                </a:solidFill>
                <a:ea typeface="MS Gothic" panose="020B0609070205080204" pitchFamily="49" charset="-128"/>
              </a:rPr>
              <a:t>（</a:t>
            </a:r>
            <a:r>
              <a:rPr lang="zh-CN" altLang="en-US" sz="2000" dirty="0">
                <a:solidFill>
                  <a:srgbClr val="B8000D"/>
                </a:solidFill>
                <a:ea typeface="MS Gothic" panose="020B0609070205080204" pitchFamily="49" charset="-128"/>
              </a:rPr>
              <a:t>或行间</a:t>
            </a:r>
            <a:r>
              <a:rPr lang="zh-CN" altLang="en-US" sz="2000" dirty="0" smtClean="0">
                <a:solidFill>
                  <a:srgbClr val="B8000D"/>
                </a:solidFill>
                <a:ea typeface="MS Gothic" panose="020B0609070205080204" pitchFamily="49" charset="-128"/>
              </a:rPr>
              <a:t>空调）</a:t>
            </a:r>
            <a:endParaRPr lang="en-US" altLang="en-US" sz="2000" dirty="0">
              <a:solidFill>
                <a:srgbClr val="B8000D"/>
              </a:solidFill>
              <a:ea typeface="MS Gothic" panose="020B0609070205080204" pitchFamily="49" charset="-128"/>
            </a:endParaRPr>
          </a:p>
        </p:txBody>
      </p:sp>
      <p:pic>
        <p:nvPicPr>
          <p:cNvPr id="54281" name="Picture 37" descr="LiquicoolSystem109_forP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3888" y="1595439"/>
            <a:ext cx="3238500" cy="16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5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51916" y="1622428"/>
            <a:ext cx="2276475"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3"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801" y="1585928"/>
            <a:ext cx="2058988" cy="1631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6"/>
          <p:cNvSpPr>
            <a:spLocks noChangeArrowheads="1"/>
          </p:cNvSpPr>
          <p:nvPr/>
        </p:nvSpPr>
        <p:spPr bwMode="auto">
          <a:xfrm>
            <a:off x="538163" y="5577389"/>
            <a:ext cx="2921000" cy="577851"/>
          </a:xfrm>
          <a:prstGeom prst="rect">
            <a:avLst/>
          </a:prstGeom>
          <a:solidFill>
            <a:schemeClr val="tx2">
              <a:lumMod val="20000"/>
              <a:lumOff val="80000"/>
            </a:schemeClr>
          </a:solidFill>
          <a:ln>
            <a:solidFill>
              <a:srgbClr val="C00000"/>
            </a:solidFill>
          </a:ln>
        </p:spPr>
        <p:txBody>
          <a:bodyPr lIns="91316" tIns="45659" rIns="91316" bIns="45659"/>
          <a:lstStyle/>
          <a:p>
            <a:pPr marL="175965" indent="-175965" algn="ctr" defTabSz="1217416">
              <a:spcBef>
                <a:spcPct val="20000"/>
              </a:spcBef>
              <a:buClr>
                <a:srgbClr val="000000"/>
              </a:buClr>
              <a:defRPr/>
            </a:pPr>
            <a:r>
              <a:rPr lang="zh-CN" altLang="en-US" sz="1600" dirty="0">
                <a:solidFill>
                  <a:srgbClr val="BF0000"/>
                </a:solidFill>
              </a:rPr>
              <a:t>广泛的选择</a:t>
            </a:r>
            <a:endParaRPr lang="en-US" altLang="zh-CN" sz="1600" dirty="0">
              <a:solidFill>
                <a:srgbClr val="BF0000"/>
              </a:solidFill>
            </a:endParaRPr>
          </a:p>
          <a:p>
            <a:pPr marL="175965" indent="-175965" algn="ctr" defTabSz="1217416">
              <a:spcBef>
                <a:spcPct val="20000"/>
              </a:spcBef>
              <a:buClr>
                <a:srgbClr val="000000"/>
              </a:buClr>
              <a:defRPr/>
            </a:pPr>
            <a:r>
              <a:rPr lang="zh-CN" altLang="en-US" sz="1600" dirty="0">
                <a:solidFill>
                  <a:srgbClr val="BF0000"/>
                </a:solidFill>
              </a:rPr>
              <a:t>国内大部分数据中心在</a:t>
            </a:r>
            <a:r>
              <a:rPr lang="en-US" altLang="zh-CN" sz="1600" dirty="0" smtClean="0">
                <a:solidFill>
                  <a:srgbClr val="BF0000"/>
                </a:solidFill>
              </a:rPr>
              <a:t>2</a:t>
            </a:r>
            <a:r>
              <a:rPr lang="zh-CN" altLang="en-US" sz="1600" dirty="0" smtClean="0">
                <a:solidFill>
                  <a:srgbClr val="BF0000"/>
                </a:solidFill>
              </a:rPr>
              <a:t>以上</a:t>
            </a:r>
            <a:endParaRPr lang="en-US" altLang="en-US" sz="1600" dirty="0">
              <a:solidFill>
                <a:srgbClr val="BF0000"/>
              </a:solidFill>
            </a:endParaRPr>
          </a:p>
        </p:txBody>
      </p:sp>
      <p:sp>
        <p:nvSpPr>
          <p:cNvPr id="16" name="Rectangle 6"/>
          <p:cNvSpPr>
            <a:spLocks noChangeArrowheads="1"/>
          </p:cNvSpPr>
          <p:nvPr/>
        </p:nvSpPr>
        <p:spPr bwMode="auto">
          <a:xfrm>
            <a:off x="8364538" y="5569453"/>
            <a:ext cx="2971946" cy="574675"/>
          </a:xfrm>
          <a:prstGeom prst="rect">
            <a:avLst/>
          </a:prstGeom>
          <a:solidFill>
            <a:schemeClr val="tx2">
              <a:lumMod val="20000"/>
              <a:lumOff val="80000"/>
            </a:schemeClr>
          </a:solidFill>
          <a:ln>
            <a:solidFill>
              <a:srgbClr val="C00000"/>
            </a:solidFill>
          </a:ln>
        </p:spPr>
        <p:txBody>
          <a:bodyPr lIns="91316" tIns="45659" rIns="91316" bIns="45659"/>
          <a:lstStyle/>
          <a:p>
            <a:pPr marL="175965" indent="-175965" algn="ctr" defTabSz="1217416">
              <a:spcBef>
                <a:spcPct val="20000"/>
              </a:spcBef>
              <a:buClr>
                <a:srgbClr val="000000"/>
              </a:buClr>
              <a:defRPr/>
            </a:pPr>
            <a:r>
              <a:rPr lang="zh-CN" altLang="en-US" sz="1600" dirty="0">
                <a:solidFill>
                  <a:srgbClr val="BF0000"/>
                </a:solidFill>
              </a:rPr>
              <a:t>最高性能和能耗的选择</a:t>
            </a:r>
            <a:endParaRPr lang="en-US" altLang="zh-CN" sz="1600" dirty="0">
              <a:solidFill>
                <a:srgbClr val="BF0000"/>
              </a:solidFill>
            </a:endParaRPr>
          </a:p>
          <a:p>
            <a:pPr marL="175965" indent="-175965" algn="ctr" defTabSz="1217416">
              <a:spcBef>
                <a:spcPct val="20000"/>
              </a:spcBef>
              <a:buClr>
                <a:srgbClr val="000000"/>
              </a:buClr>
              <a:defRPr/>
            </a:pPr>
            <a:r>
              <a:rPr lang="zh-CN" altLang="en-US" sz="1600" dirty="0">
                <a:solidFill>
                  <a:srgbClr val="BF0000"/>
                </a:solidFill>
              </a:rPr>
              <a:t>实际全年在</a:t>
            </a:r>
            <a:r>
              <a:rPr lang="en-US" altLang="zh-CN" sz="1600" dirty="0" smtClean="0">
                <a:solidFill>
                  <a:srgbClr val="BF0000"/>
                </a:solidFill>
              </a:rPr>
              <a:t>1.2</a:t>
            </a:r>
            <a:r>
              <a:rPr lang="zh-CN" altLang="en-US" sz="1600" dirty="0" smtClean="0">
                <a:solidFill>
                  <a:srgbClr val="BF0000"/>
                </a:solidFill>
              </a:rPr>
              <a:t>以下</a:t>
            </a:r>
            <a:endParaRPr lang="en-US" altLang="en-US" sz="1600" dirty="0">
              <a:solidFill>
                <a:srgbClr val="BF0000"/>
              </a:solidFill>
            </a:endParaRPr>
          </a:p>
        </p:txBody>
      </p:sp>
      <p:sp>
        <p:nvSpPr>
          <p:cNvPr id="17" name="Rectangle 6"/>
          <p:cNvSpPr>
            <a:spLocks noChangeArrowheads="1"/>
          </p:cNvSpPr>
          <p:nvPr/>
        </p:nvSpPr>
        <p:spPr bwMode="auto">
          <a:xfrm>
            <a:off x="4383130" y="5577427"/>
            <a:ext cx="3013075" cy="576263"/>
          </a:xfrm>
          <a:prstGeom prst="rect">
            <a:avLst/>
          </a:prstGeom>
          <a:solidFill>
            <a:schemeClr val="tx2">
              <a:lumMod val="20000"/>
              <a:lumOff val="80000"/>
            </a:schemeClr>
          </a:solidFill>
          <a:ln>
            <a:solidFill>
              <a:srgbClr val="C00000"/>
            </a:solidFill>
          </a:ln>
        </p:spPr>
        <p:txBody>
          <a:bodyPr lIns="91316" tIns="45659" rIns="91316" bIns="45659"/>
          <a:lstStyle/>
          <a:p>
            <a:pPr marL="175965" indent="-175965" algn="ctr" defTabSz="1217416">
              <a:spcBef>
                <a:spcPct val="20000"/>
              </a:spcBef>
              <a:buClr>
                <a:srgbClr val="000000"/>
              </a:buClr>
              <a:defRPr/>
            </a:pPr>
            <a:r>
              <a:rPr lang="zh-CN" altLang="en-US" sz="1600" dirty="0">
                <a:solidFill>
                  <a:srgbClr val="BF0000"/>
                </a:solidFill>
              </a:rPr>
              <a:t>兼顾灵活性和能效</a:t>
            </a:r>
            <a:endParaRPr lang="en-US" altLang="zh-CN" sz="1600" dirty="0">
              <a:solidFill>
                <a:srgbClr val="BF0000"/>
              </a:solidFill>
            </a:endParaRPr>
          </a:p>
          <a:p>
            <a:pPr marL="175965" indent="-175965" algn="ctr" defTabSz="1217416">
              <a:spcBef>
                <a:spcPct val="20000"/>
              </a:spcBef>
              <a:buClr>
                <a:srgbClr val="000000"/>
              </a:buClr>
              <a:defRPr/>
            </a:pPr>
            <a:r>
              <a:rPr lang="zh-CN" altLang="en-US" sz="1600" dirty="0">
                <a:solidFill>
                  <a:srgbClr val="BF0000"/>
                </a:solidFill>
              </a:rPr>
              <a:t>实际环境中在</a:t>
            </a:r>
            <a:r>
              <a:rPr lang="en-US" altLang="zh-CN" sz="1600" dirty="0" smtClean="0">
                <a:solidFill>
                  <a:srgbClr val="BF0000"/>
                </a:solidFill>
              </a:rPr>
              <a:t>1.4</a:t>
            </a:r>
            <a:r>
              <a:rPr lang="zh-CN" altLang="en-US" sz="1600" dirty="0" smtClean="0">
                <a:solidFill>
                  <a:srgbClr val="BF0000"/>
                </a:solidFill>
              </a:rPr>
              <a:t>到</a:t>
            </a:r>
            <a:r>
              <a:rPr lang="en-US" altLang="zh-CN" sz="1600" dirty="0">
                <a:solidFill>
                  <a:srgbClr val="BF0000"/>
                </a:solidFill>
              </a:rPr>
              <a:t>2</a:t>
            </a:r>
            <a:endParaRPr lang="en-US" altLang="en-US" sz="1600" dirty="0">
              <a:solidFill>
                <a:srgbClr val="BF0000"/>
              </a:solidFill>
            </a:endParaRPr>
          </a:p>
        </p:txBody>
      </p:sp>
      <p:sp>
        <p:nvSpPr>
          <p:cNvPr id="19" name="Title 1"/>
          <p:cNvSpPr>
            <a:spLocks noGrp="1"/>
          </p:cNvSpPr>
          <p:nvPr>
            <p:ph type="title"/>
          </p:nvPr>
        </p:nvSpPr>
        <p:spPr>
          <a:xfrm>
            <a:off x="514604" y="255590"/>
            <a:ext cx="11736387" cy="596900"/>
          </a:xfrm>
        </p:spPr>
        <p:txBody>
          <a:bodyPr/>
          <a:lstStyle/>
          <a:p>
            <a:r>
              <a:rPr lang="zh-CN" altLang="en-US" dirty="0" smtClean="0"/>
              <a:t>数据中心制冷方式的选择</a:t>
            </a:r>
            <a:r>
              <a:rPr lang="en-US" altLang="zh-CN" dirty="0"/>
              <a:t> </a:t>
            </a:r>
            <a:r>
              <a:rPr lang="en-US" altLang="zh-CN" sz="2400" dirty="0"/>
              <a:t>(PUE = </a:t>
            </a:r>
            <a:r>
              <a:rPr lang="zh-CN" altLang="en-US" sz="2400" dirty="0"/>
              <a:t>数据中心总设备能耗</a:t>
            </a:r>
            <a:r>
              <a:rPr lang="en-US" altLang="zh-CN" sz="2400" dirty="0"/>
              <a:t>/IT</a:t>
            </a:r>
            <a:r>
              <a:rPr lang="zh-CN" altLang="en-US" sz="2400" dirty="0"/>
              <a:t>设备能耗</a:t>
            </a:r>
            <a:r>
              <a:rPr lang="en-US" altLang="zh-CN" sz="2400" dirty="0"/>
              <a:t>)</a:t>
            </a:r>
            <a:endParaRPr lang="en-US" sz="2400" dirty="0"/>
          </a:p>
        </p:txBody>
      </p:sp>
      <p:sp>
        <p:nvSpPr>
          <p:cNvPr id="20" name="Footer Placeholder 5"/>
          <p:cNvSpPr>
            <a:spLocks noGrp="1"/>
          </p:cNvSpPr>
          <p:nvPr>
            <p:ph type="ftr" sz="quarter" idx="10"/>
          </p:nvPr>
        </p:nvSpPr>
        <p:spPr>
          <a:xfrm>
            <a:off x="541337" y="6499802"/>
            <a:ext cx="3860800" cy="184665"/>
          </a:xfrm>
        </p:spPr>
        <p:txBody>
          <a:bodyPr/>
          <a:lstStyle/>
          <a:p>
            <a:pPr>
              <a:defRPr/>
            </a:pPr>
            <a:r>
              <a:rPr lang="en-US" dirty="0" smtClean="0">
                <a:solidFill>
                  <a:srgbClr val="000000">
                    <a:tint val="75000"/>
                  </a:srgbClr>
                </a:solidFill>
              </a:rPr>
              <a:t>2015 LENOVO  </a:t>
            </a:r>
            <a:r>
              <a:rPr lang="en-US" dirty="0">
                <a:solidFill>
                  <a:srgbClr val="000000">
                    <a:tint val="75000"/>
                  </a:srgbClr>
                </a:solidFill>
              </a:rPr>
              <a:t>All Rights Reserved </a:t>
            </a:r>
          </a:p>
        </p:txBody>
      </p:sp>
      <p:sp>
        <p:nvSpPr>
          <p:cNvPr id="21" name="Left-Right Arrow 21"/>
          <p:cNvSpPr/>
          <p:nvPr/>
        </p:nvSpPr>
        <p:spPr>
          <a:xfrm>
            <a:off x="1240076" y="6254187"/>
            <a:ext cx="9331891" cy="426377"/>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88" tIns="60944" rIns="121888" bIns="60944" rtlCol="0" anchor="ctr"/>
          <a:lstStyle/>
          <a:p>
            <a:pPr algn="ctr"/>
            <a:endParaRPr lang="en-US" sz="3200" dirty="0">
              <a:solidFill>
                <a:prstClr val="white"/>
              </a:solidFill>
            </a:endParaRPr>
          </a:p>
        </p:txBody>
      </p:sp>
      <p:sp>
        <p:nvSpPr>
          <p:cNvPr id="22" name="TextBox 21"/>
          <p:cNvSpPr txBox="1"/>
          <p:nvPr/>
        </p:nvSpPr>
        <p:spPr>
          <a:xfrm>
            <a:off x="3811644" y="6293925"/>
            <a:ext cx="1486881" cy="369300"/>
          </a:xfrm>
          <a:prstGeom prst="rect">
            <a:avLst/>
          </a:prstGeom>
          <a:solidFill>
            <a:schemeClr val="bg1"/>
          </a:solidFill>
        </p:spPr>
        <p:txBody>
          <a:bodyPr wrap="none" lIns="121888" tIns="60944" rIns="121888" bIns="60944" rtlCol="0">
            <a:spAutoFit/>
          </a:bodyPr>
          <a:lstStyle/>
          <a:p>
            <a:r>
              <a:rPr lang="zh-CN" altLang="en-US" sz="1600" b="1" dirty="0" smtClean="0">
                <a:solidFill>
                  <a:srgbClr val="000000"/>
                </a:solidFill>
                <a:cs typeface="Arial" pitchFamily="34" charset="0"/>
              </a:rPr>
              <a:t>企业数据中心</a:t>
            </a:r>
            <a:endParaRPr lang="en-US" sz="1600" b="1" dirty="0">
              <a:solidFill>
                <a:srgbClr val="000000"/>
              </a:solidFill>
              <a:cs typeface="Arial" pitchFamily="34" charset="0"/>
            </a:endParaRPr>
          </a:p>
        </p:txBody>
      </p:sp>
      <p:sp>
        <p:nvSpPr>
          <p:cNvPr id="23" name="TextBox 22"/>
          <p:cNvSpPr txBox="1"/>
          <p:nvPr/>
        </p:nvSpPr>
        <p:spPr>
          <a:xfrm>
            <a:off x="6613346" y="6273681"/>
            <a:ext cx="1697868" cy="369300"/>
          </a:xfrm>
          <a:prstGeom prst="rect">
            <a:avLst/>
          </a:prstGeom>
          <a:solidFill>
            <a:schemeClr val="bg1"/>
          </a:solidFill>
        </p:spPr>
        <p:txBody>
          <a:bodyPr wrap="square" lIns="121888" tIns="60944" rIns="121888" bIns="60944" rtlCol="0">
            <a:spAutoFit/>
          </a:bodyPr>
          <a:lstStyle>
            <a:defPPr>
              <a:defRPr lang="en-US"/>
            </a:defPPr>
            <a:lvl1pPr>
              <a:defRPr sz="1400" b="1">
                <a:latin typeface="Arial" pitchFamily="34" charset="0"/>
                <a:cs typeface="Arial" pitchFamily="34" charset="0"/>
              </a:defRPr>
            </a:lvl1pPr>
          </a:lstStyle>
          <a:p>
            <a:pPr algn="ctr"/>
            <a:r>
              <a:rPr lang="zh-CN" altLang="en-US" sz="1600" dirty="0">
                <a:solidFill>
                  <a:srgbClr val="000000"/>
                </a:solidFill>
              </a:rPr>
              <a:t>高密度</a:t>
            </a:r>
            <a:r>
              <a:rPr lang="zh-CN" altLang="en-US" sz="1600" dirty="0" smtClean="0">
                <a:solidFill>
                  <a:srgbClr val="000000"/>
                </a:solidFill>
              </a:rPr>
              <a:t>数据中心</a:t>
            </a:r>
            <a:endParaRPr lang="en-US" sz="1600" dirty="0">
              <a:solidFill>
                <a:srgbClr val="000000"/>
              </a:solidFill>
            </a:endParaRPr>
          </a:p>
        </p:txBody>
      </p:sp>
    </p:spTree>
    <p:extLst>
      <p:ext uri="{BB962C8B-B14F-4D97-AF65-F5344CB8AC3E}">
        <p14:creationId xmlns:p14="http://schemas.microsoft.com/office/powerpoint/2010/main" val="4069274138"/>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548644" y="274320"/>
            <a:ext cx="11073384" cy="521208"/>
          </a:xfrm>
          <a:prstGeom prst="rect">
            <a:avLst/>
          </a:prstGeom>
        </p:spPr>
        <p:txBody>
          <a:bodyPr/>
          <a:lstStyle/>
          <a:p>
            <a:pPr algn="l"/>
            <a:r>
              <a:rPr lang="zh-CN" altLang="en-US" sz="3700" dirty="0"/>
              <a:t>数据中心能耗和制冷技术趋势</a:t>
            </a:r>
            <a:r>
              <a:rPr altLang="en-US" sz="3700" dirty="0"/>
              <a:t> </a:t>
            </a:r>
          </a:p>
        </p:txBody>
      </p:sp>
      <p:sp>
        <p:nvSpPr>
          <p:cNvPr id="7" name="Content Placeholder 6"/>
          <p:cNvSpPr>
            <a:spLocks noGrp="1"/>
          </p:cNvSpPr>
          <p:nvPr>
            <p:ph sz="half" idx="4294967295"/>
          </p:nvPr>
        </p:nvSpPr>
        <p:spPr>
          <a:xfrm>
            <a:off x="209555" y="892435"/>
            <a:ext cx="10942434" cy="1445684"/>
          </a:xfrm>
          <a:prstGeom prst="rect">
            <a:avLst/>
          </a:prstGeom>
        </p:spPr>
        <p:txBody>
          <a:bodyPr lIns="121733" tIns="60867" rIns="121733" bIns="60867"/>
          <a:lstStyle/>
          <a:p>
            <a:pPr marL="359390" indent="-285366"/>
            <a:r>
              <a:rPr lang="en-US" sz="1900" dirty="0"/>
              <a:t>ASHRAE projects maximum rack power ~</a:t>
            </a:r>
            <a:r>
              <a:rPr lang="en-US" sz="1900" b="1" dirty="0"/>
              <a:t>50kW</a:t>
            </a:r>
            <a:r>
              <a:rPr lang="en-US" sz="1900" dirty="0"/>
              <a:t> by 2020</a:t>
            </a:r>
          </a:p>
          <a:p>
            <a:pPr marL="359390" indent="-285366"/>
            <a:r>
              <a:rPr lang="en-US" sz="1900" dirty="0"/>
              <a:t>Power  tracking below max:  HPC ~15% below; Enterprise ~50% below target</a:t>
            </a:r>
          </a:p>
          <a:p>
            <a:pPr marL="359390" indent="-285366"/>
            <a:r>
              <a:rPr lang="en-US" sz="1900" dirty="0"/>
              <a:t>Legacy air cooling hit cooling limits at ~</a:t>
            </a:r>
            <a:r>
              <a:rPr lang="en-US" sz="1900" b="1" dirty="0"/>
              <a:t>12 kW </a:t>
            </a:r>
            <a:r>
              <a:rPr lang="en-US" sz="1900" dirty="0"/>
              <a:t>per rack,  limiting density of nodes &amp; racks</a:t>
            </a:r>
          </a:p>
          <a:p>
            <a:pPr marL="359390" indent="-285366"/>
            <a:r>
              <a:rPr lang="en-US" sz="1900" dirty="0"/>
              <a:t>Dense rack footprints require non-conventional cooling</a:t>
            </a:r>
          </a:p>
          <a:p>
            <a:pPr marL="0" indent="0">
              <a:buNone/>
            </a:pPr>
            <a:endParaRPr lang="en-US" sz="3700" dirty="0"/>
          </a:p>
        </p:txBody>
      </p:sp>
      <p:grpSp>
        <p:nvGrpSpPr>
          <p:cNvPr id="4" name="Group 3"/>
          <p:cNvGrpSpPr/>
          <p:nvPr/>
        </p:nvGrpSpPr>
        <p:grpSpPr>
          <a:xfrm>
            <a:off x="1056765" y="2464772"/>
            <a:ext cx="9930732" cy="3786599"/>
            <a:chOff x="1097707" y="175696"/>
            <a:chExt cx="12093542" cy="5989072"/>
          </a:xfrm>
        </p:grpSpPr>
        <p:graphicFrame>
          <p:nvGraphicFramePr>
            <p:cNvPr id="5" name="Chart 4"/>
            <p:cNvGraphicFramePr>
              <a:graphicFrameLocks/>
            </p:cNvGraphicFramePr>
            <p:nvPr>
              <p:extLst>
                <p:ext uri="{D42A27DB-BD31-4B8C-83A1-F6EECF244321}">
                  <p14:modId xmlns:p14="http://schemas.microsoft.com/office/powerpoint/2010/main" val="589173861"/>
                </p:ext>
              </p:extLst>
            </p:nvPr>
          </p:nvGraphicFramePr>
          <p:xfrm>
            <a:off x="1097707" y="175696"/>
            <a:ext cx="8732397" cy="5989072"/>
          </p:xfrm>
          <a:graphic>
            <a:graphicData uri="http://schemas.openxmlformats.org/drawingml/2006/chart">
              <c:chart xmlns:c="http://schemas.openxmlformats.org/drawingml/2006/chart" xmlns:r="http://schemas.openxmlformats.org/officeDocument/2006/relationships" r:id="rId3"/>
            </a:graphicData>
          </a:graphic>
        </p:graphicFrame>
        <p:sp>
          <p:nvSpPr>
            <p:cNvPr id="18437" name="Text Box 5"/>
            <p:cNvSpPr txBox="1">
              <a:spLocks noChangeArrowheads="1"/>
            </p:cNvSpPr>
            <p:nvPr/>
          </p:nvSpPr>
          <p:spPr bwMode="auto">
            <a:xfrm>
              <a:off x="10112761" y="775462"/>
              <a:ext cx="3078488" cy="803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1217416"/>
              <a:r>
                <a:rPr lang="en-US" altLang="en-US" sz="900" dirty="0">
                  <a:solidFill>
                    <a:srgbClr val="000000"/>
                  </a:solidFill>
                </a:rPr>
                <a:t>* Source – ASHRAE Datacom Series 2 handbook - Datacom Equipment Power Trends and Cooling Applications</a:t>
              </a:r>
            </a:p>
          </p:txBody>
        </p:sp>
        <p:sp>
          <p:nvSpPr>
            <p:cNvPr id="2" name="Right Brace 1"/>
            <p:cNvSpPr/>
            <p:nvPr/>
          </p:nvSpPr>
          <p:spPr>
            <a:xfrm>
              <a:off x="8779500" y="1877960"/>
              <a:ext cx="619431" cy="164198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7416"/>
              <a:endParaRPr lang="en-US" dirty="0">
                <a:solidFill>
                  <a:srgbClr val="000000"/>
                </a:solidFill>
              </a:endParaRPr>
            </a:p>
          </p:txBody>
        </p:sp>
        <p:sp>
          <p:nvSpPr>
            <p:cNvPr id="8" name="Right Brace 7"/>
            <p:cNvSpPr/>
            <p:nvPr/>
          </p:nvSpPr>
          <p:spPr>
            <a:xfrm>
              <a:off x="8787168" y="3519947"/>
              <a:ext cx="619431" cy="95864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7416"/>
              <a:endParaRPr lang="en-US" dirty="0">
                <a:solidFill>
                  <a:srgbClr val="000000"/>
                </a:solidFill>
              </a:endParaRPr>
            </a:p>
          </p:txBody>
        </p:sp>
        <p:sp>
          <p:nvSpPr>
            <p:cNvPr id="9" name="Right Brace 8"/>
            <p:cNvSpPr/>
            <p:nvPr/>
          </p:nvSpPr>
          <p:spPr>
            <a:xfrm>
              <a:off x="8787168" y="4691708"/>
              <a:ext cx="619431" cy="67350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7416"/>
              <a:endParaRPr lang="en-US" dirty="0">
                <a:solidFill>
                  <a:srgbClr val="000000"/>
                </a:solidFill>
              </a:endParaRPr>
            </a:p>
          </p:txBody>
        </p:sp>
        <p:sp>
          <p:nvSpPr>
            <p:cNvPr id="3" name="TextBox 2"/>
            <p:cNvSpPr txBox="1"/>
            <p:nvPr/>
          </p:nvSpPr>
          <p:spPr>
            <a:xfrm>
              <a:off x="9872163" y="4691708"/>
              <a:ext cx="1224369" cy="535474"/>
            </a:xfrm>
            <a:prstGeom prst="rect">
              <a:avLst/>
            </a:prstGeom>
            <a:solidFill>
              <a:schemeClr val="bg1"/>
            </a:solidFill>
            <a:ln>
              <a:solidFill>
                <a:schemeClr val="tx1"/>
              </a:solidFill>
            </a:ln>
          </p:spPr>
          <p:txBody>
            <a:bodyPr wrap="none" rtlCol="0">
              <a:spAutoFit/>
            </a:bodyPr>
            <a:lstStyle/>
            <a:p>
              <a:pPr algn="ctr" defTabSz="1217416"/>
              <a:r>
                <a:rPr lang="zh-CN" altLang="en-US" sz="1600" dirty="0">
                  <a:solidFill>
                    <a:srgbClr val="002060"/>
                  </a:solidFill>
                  <a:cs typeface="Arial" pitchFamily="34" charset="0"/>
                </a:rPr>
                <a:t>传统风冷</a:t>
              </a:r>
              <a:endParaRPr lang="en-US" sz="1600" dirty="0">
                <a:solidFill>
                  <a:srgbClr val="002060"/>
                </a:solidFill>
                <a:cs typeface="Arial" pitchFamily="34" charset="0"/>
              </a:endParaRPr>
            </a:p>
          </p:txBody>
        </p:sp>
        <p:sp>
          <p:nvSpPr>
            <p:cNvPr id="11" name="TextBox 10"/>
            <p:cNvSpPr txBox="1"/>
            <p:nvPr/>
          </p:nvSpPr>
          <p:spPr>
            <a:xfrm>
              <a:off x="9880921" y="3714224"/>
              <a:ext cx="1215612" cy="511134"/>
            </a:xfrm>
            <a:prstGeom prst="rect">
              <a:avLst/>
            </a:prstGeom>
            <a:solidFill>
              <a:schemeClr val="bg1"/>
            </a:solidFill>
            <a:ln>
              <a:solidFill>
                <a:schemeClr val="tx1"/>
              </a:solidFill>
            </a:ln>
          </p:spPr>
          <p:txBody>
            <a:bodyPr wrap="square" rtlCol="0">
              <a:spAutoFit/>
            </a:bodyPr>
            <a:lstStyle/>
            <a:p>
              <a:pPr algn="ctr" defTabSz="1217416"/>
              <a:r>
                <a:rPr lang="zh-CN" altLang="en-US" sz="1500" dirty="0">
                  <a:solidFill>
                    <a:srgbClr val="002060"/>
                  </a:solidFill>
                  <a:cs typeface="Arial" pitchFamily="34" charset="0"/>
                </a:rPr>
                <a:t>行间空调</a:t>
              </a:r>
              <a:endParaRPr lang="en-US" sz="1500" dirty="0">
                <a:solidFill>
                  <a:srgbClr val="002060"/>
                </a:solidFill>
                <a:cs typeface="Arial" pitchFamily="34" charset="0"/>
              </a:endParaRPr>
            </a:p>
          </p:txBody>
        </p:sp>
        <p:sp>
          <p:nvSpPr>
            <p:cNvPr id="12" name="TextBox 11"/>
            <p:cNvSpPr txBox="1"/>
            <p:nvPr/>
          </p:nvSpPr>
          <p:spPr>
            <a:xfrm>
              <a:off x="9867977" y="2431909"/>
              <a:ext cx="1161902" cy="511134"/>
            </a:xfrm>
            <a:prstGeom prst="rect">
              <a:avLst/>
            </a:prstGeom>
            <a:solidFill>
              <a:schemeClr val="bg1"/>
            </a:solidFill>
            <a:ln>
              <a:solidFill>
                <a:schemeClr val="tx1"/>
              </a:solidFill>
            </a:ln>
          </p:spPr>
          <p:txBody>
            <a:bodyPr wrap="none" rtlCol="0">
              <a:spAutoFit/>
            </a:bodyPr>
            <a:lstStyle/>
            <a:p>
              <a:pPr algn="ctr" defTabSz="1217416"/>
              <a:r>
                <a:rPr lang="zh-CN" altLang="en-US" sz="1500" dirty="0">
                  <a:solidFill>
                    <a:srgbClr val="002060"/>
                  </a:solidFill>
                  <a:cs typeface="Arial" pitchFamily="34" charset="0"/>
                </a:rPr>
                <a:t>直接水冷</a:t>
              </a:r>
              <a:endParaRPr lang="en-US" sz="1500" dirty="0">
                <a:solidFill>
                  <a:srgbClr val="002060"/>
                </a:solidFill>
                <a:cs typeface="Arial" pitchFamily="34" charset="0"/>
              </a:endParaRPr>
            </a:p>
          </p:txBody>
        </p:sp>
      </p:grpSp>
      <p:sp>
        <p:nvSpPr>
          <p:cNvPr id="17" name="Flowchart: Connector 16"/>
          <p:cNvSpPr/>
          <p:nvPr/>
        </p:nvSpPr>
        <p:spPr>
          <a:xfrm>
            <a:off x="5680813" y="3588102"/>
            <a:ext cx="60943" cy="104131"/>
          </a:xfrm>
          <a:prstGeom prst="flowChartConnector">
            <a:avLst/>
          </a:prstGeom>
          <a:solidFill>
            <a:schemeClr val="accent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12" tIns="45657" rIns="91312" bIns="45657" rtlCol="0" anchor="ctr"/>
          <a:lstStyle/>
          <a:p>
            <a:pPr algn="ctr" defTabSz="1217416"/>
            <a:endParaRPr lang="en-US" dirty="0">
              <a:solidFill>
                <a:prstClr val="white"/>
              </a:solidFill>
            </a:endParaRPr>
          </a:p>
        </p:txBody>
      </p:sp>
      <p:cxnSp>
        <p:nvCxnSpPr>
          <p:cNvPr id="14" name="Straight Arrow Connector 13"/>
          <p:cNvCxnSpPr/>
          <p:nvPr/>
        </p:nvCxnSpPr>
        <p:spPr>
          <a:xfrm rot="10800000" flipV="1">
            <a:off x="5741756" y="2892324"/>
            <a:ext cx="1269665" cy="69578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6202016" y="2428561"/>
            <a:ext cx="2025444" cy="463763"/>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312" tIns="45657" rIns="91312" bIns="45657" rtlCol="0" anchor="ctr"/>
          <a:lstStyle/>
          <a:p>
            <a:pPr algn="ctr" defTabSz="1217416"/>
            <a:r>
              <a:rPr lang="en-US" sz="1200" dirty="0">
                <a:solidFill>
                  <a:srgbClr val="000000"/>
                </a:solidFill>
              </a:rPr>
              <a:t>Intel </a:t>
            </a:r>
            <a:r>
              <a:rPr lang="en-US" sz="1200" dirty="0">
                <a:solidFill>
                  <a:srgbClr val="000000"/>
                </a:solidFill>
                <a:cs typeface="Arial" pitchFamily="34" charset="0"/>
              </a:rPr>
              <a:t>½ U, dual Xeon/ dual KNL</a:t>
            </a:r>
            <a:endParaRPr lang="en-US" sz="1200" dirty="0">
              <a:solidFill>
                <a:srgbClr val="000000"/>
              </a:solidFill>
            </a:endParaRPr>
          </a:p>
        </p:txBody>
      </p:sp>
      <p:sp>
        <p:nvSpPr>
          <p:cNvPr id="20" name="Footer Placeholder 2"/>
          <p:cNvSpPr>
            <a:spLocks noGrp="1"/>
          </p:cNvSpPr>
          <p:nvPr>
            <p:ph type="ftr" sz="quarter" idx="10"/>
          </p:nvPr>
        </p:nvSpPr>
        <p:spPr>
          <a:xfrm>
            <a:off x="548641" y="6458565"/>
            <a:ext cx="3209759" cy="184667"/>
          </a:xfrm>
        </p:spPr>
        <p:txBody>
          <a:bodyPr/>
          <a:lstStyle/>
          <a:p>
            <a:pPr>
              <a:defRPr/>
            </a:pPr>
            <a:r>
              <a:rPr lang="en-US" dirty="0" smtClean="0">
                <a:solidFill>
                  <a:srgbClr val="000000">
                    <a:tint val="75000"/>
                  </a:srgbClr>
                </a:solidFill>
              </a:rPr>
              <a:t>2016 LENOVO. All rights reserved.</a:t>
            </a:r>
            <a:endParaRPr lang="en-US" dirty="0">
              <a:solidFill>
                <a:srgbClr val="000000">
                  <a:tint val="75000"/>
                </a:srgbClr>
              </a:solidFill>
            </a:endParaRPr>
          </a:p>
        </p:txBody>
      </p:sp>
    </p:spTree>
    <p:extLst>
      <p:ext uri="{BB962C8B-B14F-4D97-AF65-F5344CB8AC3E}">
        <p14:creationId xmlns:p14="http://schemas.microsoft.com/office/powerpoint/2010/main" val="1754819191"/>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48640" y="274320"/>
            <a:ext cx="11331360" cy="521208"/>
          </a:xfrm>
        </p:spPr>
        <p:txBody>
          <a:bodyPr/>
          <a:lstStyle/>
          <a:p>
            <a:r>
              <a:rPr lang="zh-CN" altLang="en-US" dirty="0" smtClean="0"/>
              <a:t>能耗和进水温度的选择</a:t>
            </a:r>
            <a:endParaRPr lang="en-US" dirty="0"/>
          </a:p>
        </p:txBody>
      </p:sp>
      <p:pic>
        <p:nvPicPr>
          <p:cNvPr id="193538" name="Picture 2"/>
          <p:cNvPicPr>
            <a:picLocks noChangeAspect="1" noChangeArrowheads="1"/>
          </p:cNvPicPr>
          <p:nvPr/>
        </p:nvPicPr>
        <p:blipFill>
          <a:blip r:embed="rId2" cstate="print"/>
          <a:srcRect/>
          <a:stretch>
            <a:fillRect/>
          </a:stretch>
        </p:blipFill>
        <p:spPr bwMode="auto">
          <a:xfrm>
            <a:off x="147253" y="987424"/>
            <a:ext cx="11397049" cy="5806151"/>
          </a:xfrm>
          <a:prstGeom prst="rect">
            <a:avLst/>
          </a:prstGeom>
          <a:noFill/>
          <a:ln w="9525">
            <a:noFill/>
            <a:miter lim="800000"/>
            <a:headEnd/>
            <a:tailEnd/>
          </a:ln>
        </p:spPr>
      </p:pic>
      <p:sp>
        <p:nvSpPr>
          <p:cNvPr id="6" name="Footer Placeholder 3"/>
          <p:cNvSpPr>
            <a:spLocks noGrp="1"/>
          </p:cNvSpPr>
          <p:nvPr>
            <p:ph type="ftr" sz="quarter" idx="10"/>
          </p:nvPr>
        </p:nvSpPr>
        <p:spPr>
          <a:xfrm>
            <a:off x="549278" y="6457949"/>
            <a:ext cx="2412999" cy="185739"/>
          </a:xfrm>
        </p:spPr>
        <p:txBody>
          <a:bodyPr/>
          <a:lstStyle/>
          <a:p>
            <a:pPr>
              <a:defRPr/>
            </a:pPr>
            <a:r>
              <a:rPr lang="en-US" dirty="0" smtClean="0">
                <a:solidFill>
                  <a:srgbClr val="000000">
                    <a:tint val="75000"/>
                  </a:srgbClr>
                </a:solidFill>
              </a:rPr>
              <a:t>2016 LENOVO  All rights reserved.</a:t>
            </a:r>
            <a:endParaRPr lang="en-US" dirty="0">
              <a:solidFill>
                <a:srgbClr val="000000">
                  <a:tint val="75000"/>
                </a:srgbClr>
              </a:solidFill>
            </a:endParaRPr>
          </a:p>
        </p:txBody>
      </p:sp>
    </p:spTree>
    <p:extLst>
      <p:ext uri="{BB962C8B-B14F-4D97-AF65-F5344CB8AC3E}">
        <p14:creationId xmlns:p14="http://schemas.microsoft.com/office/powerpoint/2010/main" val="1254205828"/>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r>
              <a:rPr lang="en-US" sz="110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3" name="标题 2"/>
          <p:cNvSpPr>
            <a:spLocks noGrp="1"/>
          </p:cNvSpPr>
          <p:nvPr>
            <p:ph type="title"/>
          </p:nvPr>
        </p:nvSpPr>
        <p:spPr/>
        <p:txBody>
          <a:bodyPr/>
          <a:lstStyle/>
          <a:p>
            <a:r>
              <a:rPr lang="zh-CN" altLang="en-US" dirty="0" smtClean="0"/>
              <a:t>液冷方案的水循环</a:t>
            </a:r>
            <a:endParaRPr lang="zh-CN" altLang="en-US" dirty="0"/>
          </a:p>
        </p:txBody>
      </p:sp>
      <p:pic>
        <p:nvPicPr>
          <p:cNvPr id="4" name="Picture 3"/>
          <p:cNvPicPr/>
          <p:nvPr/>
        </p:nvPicPr>
        <p:blipFill>
          <a:blip r:embed="rId2"/>
          <a:srcRect/>
          <a:stretch>
            <a:fillRect/>
          </a:stretch>
        </p:blipFill>
        <p:spPr bwMode="auto">
          <a:xfrm>
            <a:off x="939801" y="892047"/>
            <a:ext cx="10147299" cy="5149849"/>
          </a:xfrm>
          <a:prstGeom prst="rect">
            <a:avLst/>
          </a:prstGeom>
          <a:noFill/>
          <a:ln w="9525">
            <a:noFill/>
            <a:miter lim="800000"/>
            <a:headEnd/>
            <a:tailEnd/>
          </a:ln>
        </p:spPr>
      </p:pic>
    </p:spTree>
    <p:extLst>
      <p:ext uri="{BB962C8B-B14F-4D97-AF65-F5344CB8AC3E}">
        <p14:creationId xmlns:p14="http://schemas.microsoft.com/office/powerpoint/2010/main" val="376834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r>
              <a:rPr lang="en-US" sz="110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3" name="标题 2"/>
          <p:cNvSpPr>
            <a:spLocks noGrp="1"/>
          </p:cNvSpPr>
          <p:nvPr>
            <p:ph type="title"/>
          </p:nvPr>
        </p:nvSpPr>
        <p:spPr/>
        <p:txBody>
          <a:bodyPr/>
          <a:lstStyle/>
          <a:p>
            <a:r>
              <a:rPr lang="zh-CN" altLang="en-US" dirty="0" smtClean="0"/>
              <a:t>温水冷却和</a:t>
            </a:r>
            <a:r>
              <a:rPr lang="en-US" altLang="zh-CN" dirty="0" smtClean="0"/>
              <a:t>Free-cooling</a:t>
            </a:r>
            <a:endParaRPr lang="zh-CN" altLang="en-US" dirty="0"/>
          </a:p>
        </p:txBody>
      </p:sp>
      <p:pic>
        <p:nvPicPr>
          <p:cNvPr id="4" name="Picture 165"/>
          <p:cNvPicPr>
            <a:picLocks noChangeAspect="1" noChangeArrowheads="1"/>
          </p:cNvPicPr>
          <p:nvPr/>
        </p:nvPicPr>
        <p:blipFill>
          <a:blip r:embed="rId2" cstate="print"/>
          <a:srcRect/>
          <a:stretch>
            <a:fillRect/>
          </a:stretch>
        </p:blipFill>
        <p:spPr bwMode="auto">
          <a:xfrm>
            <a:off x="1456507" y="1619513"/>
            <a:ext cx="9420171" cy="4441372"/>
          </a:xfrm>
          <a:prstGeom prst="rect">
            <a:avLst/>
          </a:prstGeom>
          <a:noFill/>
          <a:ln w="9525">
            <a:noFill/>
            <a:miter lim="800000"/>
            <a:headEnd/>
            <a:tailEnd/>
          </a:ln>
          <a:effectLst/>
        </p:spPr>
      </p:pic>
    </p:spTree>
    <p:extLst>
      <p:ext uri="{BB962C8B-B14F-4D97-AF65-F5344CB8AC3E}">
        <p14:creationId xmlns:p14="http://schemas.microsoft.com/office/powerpoint/2010/main" val="139311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r>
              <a:rPr lang="en-US" sz="110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3" name="标题 2"/>
          <p:cNvSpPr>
            <a:spLocks noGrp="1"/>
          </p:cNvSpPr>
          <p:nvPr>
            <p:ph type="title"/>
          </p:nvPr>
        </p:nvSpPr>
        <p:spPr/>
        <p:txBody>
          <a:bodyPr/>
          <a:lstStyle/>
          <a:p>
            <a:r>
              <a:rPr lang="en-US" altLang="zh-CN" dirty="0" smtClean="0"/>
              <a:t>Free-cooling</a:t>
            </a:r>
            <a:r>
              <a:rPr lang="zh-CN" altLang="en-US" dirty="0" smtClean="0"/>
              <a:t>的效益</a:t>
            </a:r>
            <a:endParaRPr lang="zh-CN" altLang="en-US" dirty="0"/>
          </a:p>
        </p:txBody>
      </p:sp>
      <p:sp>
        <p:nvSpPr>
          <p:cNvPr id="4" name="Rectangle 4"/>
          <p:cNvSpPr txBox="1">
            <a:spLocks noChangeArrowheads="1"/>
          </p:cNvSpPr>
          <p:nvPr/>
        </p:nvSpPr>
        <p:spPr bwMode="auto">
          <a:xfrm>
            <a:off x="2295525" y="1329089"/>
            <a:ext cx="8229600" cy="4741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56521" indent="-456521" algn="l" defTabSz="1217467" rtl="0" eaLnBrk="1" latinLnBrk="0" hangingPunct="1">
              <a:spcBef>
                <a:spcPct val="20000"/>
              </a:spcBef>
              <a:buClr>
                <a:schemeClr val="tx2"/>
              </a:buClr>
              <a:buFont typeface="Wingdings" pitchFamily="2" charset="2"/>
              <a:buChar char="§"/>
              <a:defRPr sz="4300" kern="1200">
                <a:solidFill>
                  <a:schemeClr val="tx1"/>
                </a:solidFill>
                <a:latin typeface="Arial" pitchFamily="34" charset="0"/>
                <a:ea typeface="+mn-ea"/>
                <a:cs typeface="Arial" pitchFamily="34" charset="0"/>
              </a:defRPr>
            </a:lvl1pPr>
            <a:lvl2pPr marL="989187" indent="-380453" algn="l" defTabSz="1217467" rtl="0" eaLnBrk="1" latinLnBrk="0" hangingPunct="1">
              <a:spcBef>
                <a:spcPct val="20000"/>
              </a:spcBef>
              <a:buClr>
                <a:schemeClr val="tx2"/>
              </a:buClr>
              <a:buFont typeface="Wingdings" pitchFamily="2" charset="2"/>
              <a:buChar char="§"/>
              <a:defRPr sz="3700" kern="1200">
                <a:solidFill>
                  <a:schemeClr val="tx1"/>
                </a:solidFill>
                <a:latin typeface="Arial" pitchFamily="34" charset="0"/>
                <a:ea typeface="+mn-ea"/>
                <a:cs typeface="Arial" pitchFamily="34" charset="0"/>
              </a:defRPr>
            </a:lvl2pPr>
            <a:lvl3pPr marL="1521816" indent="-304387" algn="l" defTabSz="1217467" rtl="0" eaLnBrk="1" latinLnBrk="0" hangingPunct="1">
              <a:spcBef>
                <a:spcPct val="20000"/>
              </a:spcBef>
              <a:buClr>
                <a:schemeClr val="tx2"/>
              </a:buClr>
              <a:buFont typeface="Wingdings" pitchFamily="2" charset="2"/>
              <a:buChar char="§"/>
              <a:defRPr sz="3200" kern="1200">
                <a:solidFill>
                  <a:schemeClr val="tx1"/>
                </a:solidFill>
                <a:latin typeface="Arial" pitchFamily="34" charset="0"/>
                <a:ea typeface="+mn-ea"/>
                <a:cs typeface="Arial" pitchFamily="34" charset="0"/>
              </a:defRPr>
            </a:lvl3pPr>
            <a:lvl4pPr marL="2130578" indent="-304387" algn="l" defTabSz="121746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4pPr>
            <a:lvl5pPr marL="2739289" indent="-304387" algn="l" defTabSz="1217467" rtl="0" eaLnBrk="1" latinLnBrk="0" hangingPunct="1">
              <a:spcBef>
                <a:spcPct val="20000"/>
              </a:spcBef>
              <a:buClr>
                <a:schemeClr val="tx2"/>
              </a:buClr>
              <a:buFont typeface="Wingdings" pitchFamily="2" charset="2"/>
              <a:buChar char="§"/>
              <a:defRPr sz="2700" kern="1200">
                <a:solidFill>
                  <a:schemeClr val="tx1"/>
                </a:solidFill>
                <a:latin typeface="Arial" pitchFamily="34" charset="0"/>
                <a:ea typeface="+mn-ea"/>
                <a:cs typeface="Arial" pitchFamily="34" charset="0"/>
              </a:defRPr>
            </a:lvl5pPr>
            <a:lvl6pPr marL="3348015" indent="-304387" algn="l" defTabSz="121746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755" indent="-304387" algn="l" defTabSz="121746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5484" indent="-304387" algn="l" defTabSz="121746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214" indent="-304387" algn="l" defTabSz="1217467"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a:lnSpc>
                <a:spcPct val="90000"/>
              </a:lnSpc>
            </a:pPr>
            <a:r>
              <a:rPr lang="zh-CN" altLang="en-US" sz="2000" dirty="0" smtClean="0">
                <a:solidFill>
                  <a:srgbClr val="0000CC"/>
                </a:solidFill>
              </a:rPr>
              <a:t>我们未来的数据中心</a:t>
            </a:r>
          </a:p>
          <a:p>
            <a:pPr>
              <a:lnSpc>
                <a:spcPct val="90000"/>
              </a:lnSpc>
            </a:pPr>
            <a:r>
              <a:rPr lang="zh-CN" altLang="en-US" sz="2000" dirty="0" smtClean="0">
                <a:solidFill>
                  <a:srgbClr val="0000CC"/>
                </a:solidFill>
              </a:rPr>
              <a:t>假设：</a:t>
            </a:r>
            <a:r>
              <a:rPr lang="en-US" altLang="zh-CN" sz="2000" dirty="0" smtClean="0">
                <a:solidFill>
                  <a:srgbClr val="0000CC"/>
                </a:solidFill>
              </a:rPr>
              <a:t>IT</a:t>
            </a:r>
            <a:r>
              <a:rPr lang="zh-CN" altLang="en-US" sz="2000" dirty="0" smtClean="0">
                <a:solidFill>
                  <a:srgbClr val="0000CC"/>
                </a:solidFill>
              </a:rPr>
              <a:t>负荷</a:t>
            </a:r>
            <a:r>
              <a:rPr lang="en-US" altLang="zh-CN" sz="2000" dirty="0" smtClean="0">
                <a:solidFill>
                  <a:srgbClr val="0000CC"/>
                </a:solidFill>
              </a:rPr>
              <a:t>100*5kw=500kw</a:t>
            </a:r>
          </a:p>
          <a:p>
            <a:pPr>
              <a:lnSpc>
                <a:spcPct val="90000"/>
              </a:lnSpc>
            </a:pPr>
            <a:endParaRPr lang="en-US" altLang="zh-CN" sz="2000" dirty="0" smtClean="0">
              <a:solidFill>
                <a:srgbClr val="0000CC"/>
              </a:solidFill>
            </a:endParaRPr>
          </a:p>
          <a:p>
            <a:pPr>
              <a:lnSpc>
                <a:spcPct val="90000"/>
              </a:lnSpc>
            </a:pPr>
            <a:r>
              <a:rPr lang="zh-CN" altLang="en-US" sz="2000" b="1" dirty="0" smtClean="0">
                <a:solidFill>
                  <a:srgbClr val="0000CC"/>
                </a:solidFill>
              </a:rPr>
              <a:t>传统空调系统按照国家节能空调系统能效比</a:t>
            </a:r>
            <a:r>
              <a:rPr lang="en-US" altLang="zh-CN" sz="2000" b="1" dirty="0" smtClean="0">
                <a:solidFill>
                  <a:srgbClr val="0000CC"/>
                </a:solidFill>
              </a:rPr>
              <a:t>EER=3.2</a:t>
            </a:r>
            <a:r>
              <a:rPr lang="zh-CN" altLang="en-US" sz="2000" b="1" dirty="0" smtClean="0">
                <a:solidFill>
                  <a:srgbClr val="0000CC"/>
                </a:solidFill>
              </a:rPr>
              <a:t>计算</a:t>
            </a:r>
          </a:p>
          <a:p>
            <a:pPr>
              <a:lnSpc>
                <a:spcPct val="90000"/>
              </a:lnSpc>
            </a:pPr>
            <a:r>
              <a:rPr lang="zh-CN" altLang="en-US" sz="2000" b="1" dirty="0" smtClean="0">
                <a:solidFill>
                  <a:srgbClr val="0000CC"/>
                </a:solidFill>
              </a:rPr>
              <a:t>完全自然冷却系统按照</a:t>
            </a:r>
            <a:r>
              <a:rPr lang="en-US" altLang="zh-CN" sz="2000" b="1" dirty="0" smtClean="0">
                <a:solidFill>
                  <a:srgbClr val="0000CC"/>
                </a:solidFill>
              </a:rPr>
              <a:t>EER=20</a:t>
            </a:r>
            <a:r>
              <a:rPr lang="zh-CN" altLang="en-US" sz="2000" b="1" dirty="0" smtClean="0">
                <a:solidFill>
                  <a:srgbClr val="0000CC"/>
                </a:solidFill>
              </a:rPr>
              <a:t>计算</a:t>
            </a:r>
          </a:p>
          <a:p>
            <a:pPr>
              <a:lnSpc>
                <a:spcPct val="90000"/>
              </a:lnSpc>
            </a:pPr>
            <a:endParaRPr lang="zh-CN" altLang="en-US" sz="2000" b="1" dirty="0" smtClean="0">
              <a:solidFill>
                <a:srgbClr val="0000CC"/>
              </a:solidFill>
            </a:endParaRPr>
          </a:p>
          <a:p>
            <a:pPr>
              <a:lnSpc>
                <a:spcPct val="90000"/>
              </a:lnSpc>
            </a:pPr>
            <a:r>
              <a:rPr lang="zh-CN" altLang="en-US" sz="2000" b="1" dirty="0" smtClean="0">
                <a:solidFill>
                  <a:srgbClr val="0000CC"/>
                </a:solidFill>
              </a:rPr>
              <a:t>                          </a:t>
            </a:r>
            <a:r>
              <a:rPr lang="zh-CN" altLang="en-US" sz="1600" b="1" dirty="0" smtClean="0">
                <a:solidFill>
                  <a:srgbClr val="0000CC"/>
                </a:solidFill>
              </a:rPr>
              <a:t>输入功率（</a:t>
            </a:r>
            <a:r>
              <a:rPr lang="en-US" altLang="zh-CN" sz="1600" b="1" dirty="0" smtClean="0">
                <a:solidFill>
                  <a:srgbClr val="0000CC"/>
                </a:solidFill>
              </a:rPr>
              <a:t>KW</a:t>
            </a:r>
            <a:r>
              <a:rPr lang="zh-CN" altLang="en-US" sz="1600" b="1" dirty="0" smtClean="0">
                <a:solidFill>
                  <a:srgbClr val="0000CC"/>
                </a:solidFill>
              </a:rPr>
              <a:t>）年耗电（</a:t>
            </a:r>
            <a:r>
              <a:rPr lang="en-US" altLang="zh-CN" sz="1600" b="1" dirty="0" smtClean="0">
                <a:solidFill>
                  <a:srgbClr val="0000CC"/>
                </a:solidFill>
              </a:rPr>
              <a:t>KWh</a:t>
            </a:r>
            <a:r>
              <a:rPr lang="zh-CN" altLang="en-US" sz="1600" b="1" dirty="0" smtClean="0">
                <a:solidFill>
                  <a:srgbClr val="0000CC"/>
                </a:solidFill>
              </a:rPr>
              <a:t>）年电费（</a:t>
            </a:r>
            <a:r>
              <a:rPr lang="en-US" altLang="zh-CN" sz="1600" b="1" dirty="0" smtClean="0">
                <a:solidFill>
                  <a:srgbClr val="0000CC"/>
                </a:solidFill>
              </a:rPr>
              <a:t>RMB</a:t>
            </a:r>
            <a:r>
              <a:rPr lang="zh-CN" altLang="en-US" sz="1600" b="1" dirty="0" smtClean="0">
                <a:solidFill>
                  <a:srgbClr val="0000CC"/>
                </a:solidFill>
              </a:rPr>
              <a:t>） 碳排放（</a:t>
            </a:r>
            <a:r>
              <a:rPr lang="en-US" altLang="zh-CN" sz="1600" b="1" dirty="0" smtClean="0">
                <a:solidFill>
                  <a:srgbClr val="0000CC"/>
                </a:solidFill>
              </a:rPr>
              <a:t>Ton</a:t>
            </a:r>
            <a:r>
              <a:rPr lang="zh-CN" altLang="en-US" sz="1600" b="1" dirty="0" smtClean="0">
                <a:solidFill>
                  <a:srgbClr val="0000CC"/>
                </a:solidFill>
              </a:rPr>
              <a:t>）</a:t>
            </a:r>
            <a:r>
              <a:rPr lang="zh-CN" altLang="en-US" sz="1800" b="1" dirty="0" smtClean="0">
                <a:solidFill>
                  <a:srgbClr val="0000CC"/>
                </a:solidFill>
              </a:rPr>
              <a:t> </a:t>
            </a:r>
          </a:p>
          <a:p>
            <a:pPr>
              <a:lnSpc>
                <a:spcPct val="90000"/>
              </a:lnSpc>
            </a:pPr>
            <a:r>
              <a:rPr lang="zh-CN" altLang="en-US" sz="1800" dirty="0" smtClean="0">
                <a:solidFill>
                  <a:srgbClr val="0000CC"/>
                </a:solidFill>
              </a:rPr>
              <a:t>传统冷冻水空调系统   </a:t>
            </a:r>
            <a:r>
              <a:rPr lang="en-US" altLang="zh-CN" sz="1800" dirty="0" smtClean="0">
                <a:solidFill>
                  <a:srgbClr val="0000CC"/>
                </a:solidFill>
              </a:rPr>
              <a:t>156.25         1365625        1365625           1072</a:t>
            </a:r>
          </a:p>
          <a:p>
            <a:pPr>
              <a:lnSpc>
                <a:spcPct val="90000"/>
              </a:lnSpc>
            </a:pPr>
            <a:r>
              <a:rPr lang="zh-CN" altLang="en-US" sz="1800" dirty="0" smtClean="0">
                <a:solidFill>
                  <a:srgbClr val="0000CC"/>
                </a:solidFill>
              </a:rPr>
              <a:t>完全自然冷却                </a:t>
            </a:r>
            <a:r>
              <a:rPr lang="en-US" altLang="zh-CN" sz="1800" dirty="0" smtClean="0">
                <a:solidFill>
                  <a:srgbClr val="0000CC"/>
                </a:solidFill>
              </a:rPr>
              <a:t>25              218500          218500             171</a:t>
            </a:r>
          </a:p>
          <a:p>
            <a:pPr>
              <a:lnSpc>
                <a:spcPct val="90000"/>
              </a:lnSpc>
            </a:pPr>
            <a:r>
              <a:rPr lang="en-US" altLang="zh-CN" sz="1800" dirty="0" smtClean="0">
                <a:solidFill>
                  <a:srgbClr val="0000CC"/>
                </a:solidFill>
              </a:rPr>
              <a:t>1</a:t>
            </a:r>
            <a:r>
              <a:rPr lang="zh-CN" altLang="en-US" sz="1800" dirty="0" smtClean="0">
                <a:solidFill>
                  <a:srgbClr val="0000CC"/>
                </a:solidFill>
              </a:rPr>
              <a:t>年节约                                                                  </a:t>
            </a:r>
            <a:r>
              <a:rPr lang="en-US" altLang="zh-CN" sz="1800" b="1" dirty="0" smtClean="0">
                <a:solidFill>
                  <a:srgbClr val="0000CC"/>
                </a:solidFill>
              </a:rPr>
              <a:t>1147125            901</a:t>
            </a:r>
            <a:r>
              <a:rPr lang="en-US" altLang="zh-CN" sz="1800" dirty="0" smtClean="0">
                <a:solidFill>
                  <a:srgbClr val="0000CC"/>
                </a:solidFill>
              </a:rPr>
              <a:t>    </a:t>
            </a:r>
          </a:p>
          <a:p>
            <a:pPr>
              <a:lnSpc>
                <a:spcPct val="90000"/>
              </a:lnSpc>
              <a:buFontTx/>
              <a:buNone/>
            </a:pPr>
            <a:endParaRPr lang="en-US" altLang="zh-CN" sz="2000" b="1" dirty="0" smtClean="0">
              <a:solidFill>
                <a:srgbClr val="0000CC"/>
              </a:solidFill>
            </a:endParaRPr>
          </a:p>
          <a:p>
            <a:pPr>
              <a:lnSpc>
                <a:spcPct val="90000"/>
              </a:lnSpc>
              <a:buFontTx/>
              <a:buNone/>
            </a:pPr>
            <a:endParaRPr lang="en-US" altLang="zh-CN" sz="2000" b="1" dirty="0" smtClean="0">
              <a:solidFill>
                <a:srgbClr val="0000CC"/>
              </a:solidFill>
            </a:endParaRPr>
          </a:p>
          <a:p>
            <a:pPr>
              <a:lnSpc>
                <a:spcPct val="90000"/>
              </a:lnSpc>
              <a:buFontTx/>
              <a:buNone/>
            </a:pPr>
            <a:r>
              <a:rPr lang="en-US" altLang="zh-CN" sz="2000" b="1" dirty="0" smtClean="0">
                <a:solidFill>
                  <a:srgbClr val="0000CC"/>
                </a:solidFill>
              </a:rPr>
              <a:t> </a:t>
            </a:r>
            <a:r>
              <a:rPr lang="zh-CN" altLang="en-US" sz="2000" b="1" dirty="0" smtClean="0">
                <a:solidFill>
                  <a:srgbClr val="0000CC"/>
                </a:solidFill>
              </a:rPr>
              <a:t>多年运行</a:t>
            </a:r>
            <a:r>
              <a:rPr lang="en-US" altLang="zh-CN" sz="2000" b="1" dirty="0" smtClean="0">
                <a:solidFill>
                  <a:srgbClr val="0000CC"/>
                </a:solidFill>
              </a:rPr>
              <a:t>…….</a:t>
            </a:r>
            <a:r>
              <a:rPr lang="zh-CN" altLang="en-US" sz="2000" b="1" dirty="0" smtClean="0">
                <a:solidFill>
                  <a:srgbClr val="0000CC"/>
                </a:solidFill>
              </a:rPr>
              <a:t> </a:t>
            </a:r>
          </a:p>
          <a:p>
            <a:pPr>
              <a:lnSpc>
                <a:spcPct val="90000"/>
              </a:lnSpc>
            </a:pPr>
            <a:endParaRPr lang="en-US" altLang="zh-CN" sz="2000" dirty="0" smtClean="0">
              <a:solidFill>
                <a:srgbClr val="0000CC"/>
              </a:solidFill>
            </a:endParaRPr>
          </a:p>
        </p:txBody>
      </p:sp>
    </p:spTree>
    <p:extLst>
      <p:ext uri="{BB962C8B-B14F-4D97-AF65-F5344CB8AC3E}">
        <p14:creationId xmlns:p14="http://schemas.microsoft.com/office/powerpoint/2010/main" val="1708077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2" end="12"/>
                                            </p:txEl>
                                          </p:spTgt>
                                        </p:tgtEl>
                                        <p:attrNameLst>
                                          <p:attrName>style.visibility</p:attrName>
                                        </p:attrNameLst>
                                      </p:cBhvr>
                                      <p:to>
                                        <p:strVal val="visible"/>
                                      </p:to>
                                    </p:set>
                                    <p:anim calcmode="lin" valueType="num">
                                      <p:cBhvr additive="base">
                                        <p:cTn id="7" dur="500" fill="hold"/>
                                        <p:tgtEl>
                                          <p:spTgt spid="4">
                                            <p:txEl>
                                              <p:pRg st="12" end="1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r>
              <a:rPr lang="en-US" sz="1100" smtClean="0">
                <a:solidFill>
                  <a:srgbClr val="939598"/>
                </a:solidFill>
                <a:cs typeface="Arial" pitchFamily="34" charset="0"/>
              </a:rPr>
              <a:t>2015 Lenovo Internal. All rights reserved.</a:t>
            </a:r>
            <a:endParaRPr lang="en-US" sz="1100" dirty="0">
              <a:solidFill>
                <a:srgbClr val="939598"/>
              </a:solidFill>
              <a:cs typeface="Arial" pitchFamily="34" charset="0"/>
            </a:endParaRPr>
          </a:p>
        </p:txBody>
      </p:sp>
      <p:sp>
        <p:nvSpPr>
          <p:cNvPr id="3" name="标题 2"/>
          <p:cNvSpPr>
            <a:spLocks noGrp="1"/>
          </p:cNvSpPr>
          <p:nvPr>
            <p:ph type="title"/>
          </p:nvPr>
        </p:nvSpPr>
        <p:spPr/>
        <p:txBody>
          <a:bodyPr/>
          <a:lstStyle/>
          <a:p>
            <a:r>
              <a:rPr lang="zh-CN" altLang="en-US" dirty="0" smtClean="0"/>
              <a:t>直接水冷的发展历程</a:t>
            </a:r>
            <a:endParaRPr lang="zh-CN" altLang="en-US" dirty="0"/>
          </a:p>
        </p:txBody>
      </p:sp>
      <p:sp>
        <p:nvSpPr>
          <p:cNvPr id="4" name="矩形 3"/>
          <p:cNvSpPr/>
          <p:nvPr/>
        </p:nvSpPr>
        <p:spPr>
          <a:xfrm>
            <a:off x="299296" y="1042198"/>
            <a:ext cx="10709130" cy="2246769"/>
          </a:xfrm>
          <a:prstGeom prst="rect">
            <a:avLst/>
          </a:prstGeom>
        </p:spPr>
        <p:txBody>
          <a:bodyPr wrap="square">
            <a:spAutoFit/>
          </a:bodyPr>
          <a:lstStyle/>
          <a:p>
            <a:r>
              <a:rPr lang="da-DK" altLang="zh-CN" sz="2000" dirty="0"/>
              <a:t>1966</a:t>
            </a:r>
            <a:r>
              <a:rPr lang="zh-CN" altLang="zh-CN" sz="2000" dirty="0"/>
              <a:t>年</a:t>
            </a:r>
            <a:r>
              <a:rPr lang="zh-CN" altLang="zh-CN" sz="2000" dirty="0" smtClean="0"/>
              <a:t>。</a:t>
            </a:r>
            <a:r>
              <a:rPr lang="da-DK" altLang="zh-CN" sz="2000" dirty="0" smtClean="0"/>
              <a:t>IBM</a:t>
            </a:r>
            <a:r>
              <a:rPr lang="zh-CN" altLang="zh-CN" sz="2000" dirty="0"/>
              <a:t>推出了</a:t>
            </a:r>
            <a:r>
              <a:rPr lang="da-DK" altLang="zh-CN" sz="2000" dirty="0"/>
              <a:t>System/360</a:t>
            </a:r>
            <a:r>
              <a:rPr lang="zh-CN" altLang="zh-CN" sz="2000" dirty="0"/>
              <a:t>型</a:t>
            </a:r>
            <a:r>
              <a:rPr lang="da-DK" altLang="zh-CN" sz="2000" dirty="0"/>
              <a:t>91</a:t>
            </a:r>
            <a:r>
              <a:rPr lang="zh-CN" altLang="zh-CN" sz="2000" dirty="0" smtClean="0"/>
              <a:t>大型计算机</a:t>
            </a:r>
            <a:r>
              <a:rPr lang="zh-CN" altLang="en-US" sz="2000" dirty="0" smtClean="0"/>
              <a:t>水冷型</a:t>
            </a:r>
            <a:r>
              <a:rPr lang="zh-CN" altLang="zh-CN" sz="2000" dirty="0" smtClean="0"/>
              <a:t>。</a:t>
            </a:r>
            <a:endParaRPr lang="en-US" altLang="zh-CN" sz="2000" dirty="0" smtClean="0"/>
          </a:p>
          <a:p>
            <a:r>
              <a:rPr lang="en-US" altLang="zh-CN" sz="2000" dirty="0"/>
              <a:t>1980</a:t>
            </a:r>
            <a:r>
              <a:rPr lang="zh-CN" altLang="zh-CN" sz="2000" dirty="0"/>
              <a:t>年：</a:t>
            </a:r>
            <a:r>
              <a:rPr lang="en-US" altLang="zh-CN" sz="2000" dirty="0"/>
              <a:t>IBM 3081</a:t>
            </a:r>
            <a:r>
              <a:rPr lang="zh-CN" altLang="zh-CN" sz="2000" dirty="0"/>
              <a:t>上的散热</a:t>
            </a:r>
            <a:r>
              <a:rPr lang="zh-CN" altLang="zh-CN" sz="2000" dirty="0" smtClean="0"/>
              <a:t>片</a:t>
            </a:r>
            <a:endParaRPr lang="en-US" altLang="zh-CN" sz="2000" dirty="0" smtClean="0"/>
          </a:p>
          <a:p>
            <a:r>
              <a:rPr lang="da-DK" altLang="zh-CN" sz="2000" dirty="0"/>
              <a:t>1990</a:t>
            </a:r>
            <a:r>
              <a:rPr lang="zh-CN" altLang="zh-CN" sz="2000" dirty="0"/>
              <a:t>年推出的</a:t>
            </a:r>
            <a:r>
              <a:rPr lang="da-DK" altLang="zh-CN" sz="2000" dirty="0"/>
              <a:t>IBM ES/9000</a:t>
            </a:r>
            <a:r>
              <a:rPr lang="zh-CN" altLang="zh-CN" sz="2000" dirty="0"/>
              <a:t>产品家族，包括有</a:t>
            </a:r>
            <a:r>
              <a:rPr lang="da-DK" altLang="zh-CN" sz="2000" dirty="0"/>
              <a:t>8</a:t>
            </a:r>
            <a:r>
              <a:rPr lang="zh-CN" altLang="zh-CN" sz="2000" dirty="0"/>
              <a:t>个水冷</a:t>
            </a:r>
            <a:r>
              <a:rPr lang="zh-CN" altLang="zh-CN" sz="2000" dirty="0" smtClean="0"/>
              <a:t>型号。</a:t>
            </a:r>
            <a:endParaRPr lang="zh-CN" altLang="zh-CN" sz="2000" dirty="0"/>
          </a:p>
          <a:p>
            <a:r>
              <a:rPr lang="en-US" altLang="zh-CN" sz="2000" dirty="0"/>
              <a:t>2006</a:t>
            </a:r>
            <a:r>
              <a:rPr lang="zh-CN" altLang="zh-CN" sz="2000" dirty="0"/>
              <a:t>年：水冷技术新</a:t>
            </a:r>
            <a:r>
              <a:rPr lang="zh-CN" altLang="zh-CN" sz="2000" dirty="0" smtClean="0"/>
              <a:t>突破</a:t>
            </a:r>
            <a:r>
              <a:rPr lang="zh-CN" altLang="en-US" sz="2000" dirty="0" smtClean="0"/>
              <a:t>。</a:t>
            </a:r>
            <a:r>
              <a:rPr lang="da-DK" altLang="zh-CN" sz="2000" dirty="0" smtClean="0"/>
              <a:t>direct-jet </a:t>
            </a:r>
            <a:r>
              <a:rPr lang="da-DK" altLang="zh-CN" sz="2000" dirty="0"/>
              <a:t>impingement(</a:t>
            </a:r>
            <a:r>
              <a:rPr lang="zh-CN" altLang="zh-CN" sz="2000" dirty="0"/>
              <a:t>直射式散热</a:t>
            </a:r>
            <a:r>
              <a:rPr lang="da-DK" altLang="zh-CN" sz="2000" dirty="0" smtClean="0"/>
              <a:t>)</a:t>
            </a:r>
          </a:p>
          <a:p>
            <a:r>
              <a:rPr lang="en-US" altLang="zh-CN" sz="2000" dirty="0"/>
              <a:t>2008</a:t>
            </a:r>
            <a:r>
              <a:rPr lang="zh-CN" altLang="zh-CN" sz="2000" dirty="0"/>
              <a:t>年：</a:t>
            </a:r>
            <a:r>
              <a:rPr lang="en-US" altLang="zh-CN" sz="2000" dirty="0"/>
              <a:t>IBM</a:t>
            </a:r>
            <a:r>
              <a:rPr lang="zh-CN" altLang="zh-CN" sz="2000" dirty="0"/>
              <a:t>首个水冷</a:t>
            </a:r>
            <a:r>
              <a:rPr lang="en-US" altLang="zh-CN" sz="2000" dirty="0"/>
              <a:t>Unix</a:t>
            </a:r>
            <a:r>
              <a:rPr lang="zh-CN" altLang="zh-CN" sz="2000" dirty="0" smtClean="0"/>
              <a:t>服务器</a:t>
            </a:r>
            <a:r>
              <a:rPr lang="zh-CN" altLang="en-US" sz="2000" dirty="0" smtClean="0"/>
              <a:t>，</a:t>
            </a:r>
            <a:r>
              <a:rPr lang="en-US" altLang="zh-CN" sz="2000" dirty="0" smtClean="0"/>
              <a:t>Power575</a:t>
            </a:r>
            <a:r>
              <a:rPr lang="zh-CN" altLang="en-US" sz="2000" dirty="0" smtClean="0"/>
              <a:t>。</a:t>
            </a:r>
            <a:endParaRPr lang="en-US" altLang="zh-CN" sz="2000" dirty="0" smtClean="0"/>
          </a:p>
          <a:p>
            <a:r>
              <a:rPr lang="en-US" altLang="zh-CN" sz="2000" dirty="0"/>
              <a:t>2010</a:t>
            </a:r>
            <a:r>
              <a:rPr lang="zh-CN" altLang="zh-CN" sz="2000" dirty="0"/>
              <a:t>年：</a:t>
            </a:r>
            <a:r>
              <a:rPr lang="en-US" altLang="zh-CN" sz="2000" dirty="0"/>
              <a:t>IBM</a:t>
            </a:r>
            <a:r>
              <a:rPr lang="zh-CN" altLang="zh-CN" sz="2000" dirty="0"/>
              <a:t>热水冷却</a:t>
            </a:r>
            <a:r>
              <a:rPr lang="zh-CN" altLang="zh-CN" sz="2000" dirty="0" smtClean="0"/>
              <a:t>超级计算机</a:t>
            </a:r>
            <a:endParaRPr lang="en-US" altLang="zh-CN" sz="2000" dirty="0" smtClean="0"/>
          </a:p>
          <a:p>
            <a:r>
              <a:rPr lang="en-US" altLang="zh-CN" sz="2000" dirty="0"/>
              <a:t>2012</a:t>
            </a:r>
            <a:r>
              <a:rPr lang="zh-CN" altLang="zh-CN" sz="2000" dirty="0"/>
              <a:t>年：首套商用热水冷却超级计算机</a:t>
            </a:r>
            <a:endParaRPr lang="zh-CN" altLang="en-US" sz="2000" dirty="0"/>
          </a:p>
        </p:txBody>
      </p:sp>
      <p:pic>
        <p:nvPicPr>
          <p:cNvPr id="5" name="图片 4" descr="QQ截图20150811100547"/>
          <p:cNvPicPr/>
          <p:nvPr/>
        </p:nvPicPr>
        <p:blipFill>
          <a:blip r:embed="rId3">
            <a:extLst>
              <a:ext uri="{28A0092B-C50C-407E-A947-70E740481C1C}">
                <a14:useLocalDpi xmlns:a14="http://schemas.microsoft.com/office/drawing/2010/main" val="0"/>
              </a:ext>
            </a:extLst>
          </a:blip>
          <a:srcRect/>
          <a:stretch>
            <a:fillRect/>
          </a:stretch>
        </p:blipFill>
        <p:spPr bwMode="auto">
          <a:xfrm>
            <a:off x="439394" y="3719854"/>
            <a:ext cx="1448790" cy="2778982"/>
          </a:xfrm>
          <a:prstGeom prst="rect">
            <a:avLst/>
          </a:prstGeom>
          <a:noFill/>
          <a:ln>
            <a:noFill/>
          </a:ln>
        </p:spPr>
      </p:pic>
      <p:pic>
        <p:nvPicPr>
          <p:cNvPr id="6" name="图片 5" descr="1047486_meitu_5"/>
          <p:cNvPicPr/>
          <p:nvPr/>
        </p:nvPicPr>
        <p:blipFill>
          <a:blip r:embed="rId4">
            <a:extLst>
              <a:ext uri="{28A0092B-C50C-407E-A947-70E740481C1C}">
                <a14:useLocalDpi xmlns:a14="http://schemas.microsoft.com/office/drawing/2010/main" val="0"/>
              </a:ext>
            </a:extLst>
          </a:blip>
          <a:srcRect/>
          <a:stretch>
            <a:fillRect/>
          </a:stretch>
        </p:blipFill>
        <p:spPr bwMode="auto">
          <a:xfrm>
            <a:off x="2300016" y="3719854"/>
            <a:ext cx="4762500" cy="2819400"/>
          </a:xfrm>
          <a:prstGeom prst="rect">
            <a:avLst/>
          </a:prstGeom>
          <a:noFill/>
          <a:ln>
            <a:noFill/>
          </a:ln>
        </p:spPr>
      </p:pic>
      <p:pic>
        <p:nvPicPr>
          <p:cNvPr id="7" name="图片 6" descr="1047487_meitu_6"/>
          <p:cNvPicPr/>
          <p:nvPr/>
        </p:nvPicPr>
        <p:blipFill>
          <a:blip r:embed="rId5">
            <a:extLst>
              <a:ext uri="{28A0092B-C50C-407E-A947-70E740481C1C}">
                <a14:useLocalDpi xmlns:a14="http://schemas.microsoft.com/office/drawing/2010/main" val="0"/>
              </a:ext>
            </a:extLst>
          </a:blip>
          <a:srcRect/>
          <a:stretch>
            <a:fillRect/>
          </a:stretch>
        </p:blipFill>
        <p:spPr bwMode="auto">
          <a:xfrm>
            <a:off x="7558851" y="4037782"/>
            <a:ext cx="4410075" cy="2143125"/>
          </a:xfrm>
          <a:prstGeom prst="rect">
            <a:avLst/>
          </a:prstGeom>
          <a:noFill/>
          <a:ln>
            <a:noFill/>
          </a:ln>
        </p:spPr>
      </p:pic>
    </p:spTree>
    <p:extLst>
      <p:ext uri="{BB962C8B-B14F-4D97-AF65-F5344CB8AC3E}">
        <p14:creationId xmlns:p14="http://schemas.microsoft.com/office/powerpoint/2010/main" val="137562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99449" y="260283"/>
            <a:ext cx="9244720" cy="666860"/>
          </a:xfrm>
          <a:prstGeom prst="rect">
            <a:avLst/>
          </a:prstGeom>
          <a:noFill/>
        </p:spPr>
        <p:txBody>
          <a:bodyPr wrap="square" lIns="91312" tIns="45657" rIns="91312" bIns="45657" rtlCol="0">
            <a:spAutoFit/>
          </a:bodyPr>
          <a:lstStyle/>
          <a:p>
            <a:pPr defTabSz="1217416"/>
            <a:r>
              <a:rPr lang="en-US" sz="3700" b="1" dirty="0">
                <a:solidFill>
                  <a:srgbClr val="000000"/>
                </a:solidFill>
                <a:cs typeface="Arial" pitchFamily="34" charset="0"/>
              </a:rPr>
              <a:t>System-X </a:t>
            </a:r>
            <a:r>
              <a:rPr lang="zh-CN" altLang="en-US" sz="3700" b="1" dirty="0">
                <a:solidFill>
                  <a:srgbClr val="000000"/>
                </a:solidFill>
                <a:cs typeface="Arial" pitchFamily="34" charset="0"/>
              </a:rPr>
              <a:t>直接水冷技术发展</a:t>
            </a:r>
            <a:endParaRPr lang="en-US" sz="3700" b="1" dirty="0">
              <a:solidFill>
                <a:srgbClr val="000000"/>
              </a:solidFill>
              <a:cs typeface="Arial" pitchFamily="34" charset="0"/>
            </a:endParaRPr>
          </a:p>
        </p:txBody>
      </p:sp>
      <p:pic>
        <p:nvPicPr>
          <p:cNvPr id="4" name="Picture 1" descr="C:\Users\vkamath1\Documents\aquasar\Water-Cooled IBM BladeCenter HS22 Rev2 Raw.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90458" y="4995832"/>
            <a:ext cx="2171444" cy="1520541"/>
          </a:xfrm>
          <a:prstGeom prst="rect">
            <a:avLst/>
          </a:prstGeom>
          <a:noFill/>
        </p:spPr>
      </p:pic>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5558" y="4257597"/>
            <a:ext cx="1992705" cy="1128251"/>
          </a:xfrm>
          <a:prstGeom prst="rect">
            <a:avLst/>
          </a:prstGeom>
          <a:noFill/>
          <a:ln w="9525">
            <a:noFill/>
            <a:miter lim="800000"/>
            <a:headEnd/>
            <a:tailEnd/>
          </a:ln>
          <a:effectLst/>
        </p:spPr>
      </p:pic>
      <p:pic>
        <p:nvPicPr>
          <p:cNvPr id="7"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78100" y="3468683"/>
            <a:ext cx="2373886" cy="1493769"/>
          </a:xfrm>
          <a:prstGeom prst="rect">
            <a:avLst/>
          </a:prstGeom>
          <a:noFill/>
          <a:ln w="9525">
            <a:noFill/>
            <a:miter lim="800000"/>
            <a:headEnd/>
            <a:tailEnd/>
          </a:ln>
          <a:effectLst/>
        </p:spPr>
      </p:pic>
      <p:pic>
        <p:nvPicPr>
          <p:cNvPr id="9"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658181" y="927147"/>
            <a:ext cx="2466792" cy="1484004"/>
          </a:xfrm>
          <a:prstGeom prst="rect">
            <a:avLst/>
          </a:prstGeom>
          <a:noFill/>
          <a:ln w="9525" algn="ctr">
            <a:noFill/>
            <a:miter lim="800000"/>
            <a:headEnd/>
            <a:tailEnd/>
          </a:ln>
        </p:spPr>
      </p:pic>
      <p:sp>
        <p:nvSpPr>
          <p:cNvPr id="10" name="TextBox 9"/>
          <p:cNvSpPr txBox="1"/>
          <p:nvPr/>
        </p:nvSpPr>
        <p:spPr>
          <a:xfrm>
            <a:off x="147612" y="4428994"/>
            <a:ext cx="2447032" cy="533473"/>
          </a:xfrm>
          <a:prstGeom prst="rect">
            <a:avLst/>
          </a:prstGeom>
          <a:noFill/>
          <a:ln>
            <a:solidFill>
              <a:schemeClr val="tx1"/>
            </a:solidFill>
          </a:ln>
        </p:spPr>
        <p:txBody>
          <a:bodyPr wrap="square" lIns="121733" tIns="60867" rIns="121733" bIns="60867" rtlCol="0">
            <a:spAutoFit/>
          </a:bodyPr>
          <a:lstStyle/>
          <a:p>
            <a:pPr defTabSz="1217416"/>
            <a:r>
              <a:rPr lang="en-US" sz="1300" b="1" dirty="0">
                <a:solidFill>
                  <a:srgbClr val="000000"/>
                </a:solidFill>
                <a:cs typeface="Arial" pitchFamily="34" charset="0"/>
              </a:rPr>
              <a:t>2009: Blade HS-22</a:t>
            </a:r>
          </a:p>
          <a:p>
            <a:pPr defTabSz="1217416"/>
            <a:r>
              <a:rPr lang="en-US" sz="1300" b="1" dirty="0">
                <a:solidFill>
                  <a:srgbClr val="000000"/>
                </a:solidFill>
                <a:cs typeface="Arial" pitchFamily="34" charset="0"/>
              </a:rPr>
              <a:t>45°C; 90% Heat Recovery</a:t>
            </a:r>
          </a:p>
        </p:txBody>
      </p:sp>
      <p:sp>
        <p:nvSpPr>
          <p:cNvPr id="11" name="TextBox 10"/>
          <p:cNvSpPr txBox="1"/>
          <p:nvPr/>
        </p:nvSpPr>
        <p:spPr>
          <a:xfrm>
            <a:off x="2728393" y="3703603"/>
            <a:ext cx="2447032" cy="533473"/>
          </a:xfrm>
          <a:prstGeom prst="rect">
            <a:avLst/>
          </a:prstGeom>
          <a:noFill/>
          <a:ln>
            <a:solidFill>
              <a:schemeClr val="tx1"/>
            </a:solidFill>
          </a:ln>
        </p:spPr>
        <p:txBody>
          <a:bodyPr wrap="square" lIns="121733" tIns="60867" rIns="121733" bIns="60867" rtlCol="0">
            <a:spAutoFit/>
          </a:bodyPr>
          <a:lstStyle/>
          <a:p>
            <a:pPr defTabSz="1217416"/>
            <a:r>
              <a:rPr lang="en-US" sz="1300" b="1" dirty="0">
                <a:solidFill>
                  <a:srgbClr val="000000"/>
                </a:solidFill>
                <a:cs typeface="Arial" pitchFamily="34" charset="0"/>
              </a:rPr>
              <a:t>2009: x3550 M3  - 1U</a:t>
            </a:r>
          </a:p>
          <a:p>
            <a:pPr defTabSz="1217416"/>
            <a:r>
              <a:rPr lang="en-US" sz="1300" b="1" dirty="0">
                <a:solidFill>
                  <a:srgbClr val="000000"/>
                </a:solidFill>
                <a:cs typeface="Arial" pitchFamily="34" charset="0"/>
              </a:rPr>
              <a:t>35°C; 100% Heat Recovery</a:t>
            </a:r>
          </a:p>
        </p:txBody>
      </p:sp>
      <p:sp>
        <p:nvSpPr>
          <p:cNvPr id="12" name="TextBox 11"/>
          <p:cNvSpPr txBox="1"/>
          <p:nvPr/>
        </p:nvSpPr>
        <p:spPr>
          <a:xfrm>
            <a:off x="5541527" y="3050994"/>
            <a:ext cx="2447032" cy="533473"/>
          </a:xfrm>
          <a:prstGeom prst="rect">
            <a:avLst/>
          </a:prstGeom>
          <a:noFill/>
          <a:ln>
            <a:solidFill>
              <a:schemeClr val="tx1"/>
            </a:solidFill>
          </a:ln>
        </p:spPr>
        <p:txBody>
          <a:bodyPr wrap="square" lIns="121733" tIns="60867" rIns="121733" bIns="60867" rtlCol="0">
            <a:spAutoFit/>
          </a:bodyPr>
          <a:lstStyle/>
          <a:p>
            <a:pPr defTabSz="1217416"/>
            <a:r>
              <a:rPr lang="en-US" sz="1300" b="1" dirty="0">
                <a:solidFill>
                  <a:srgbClr val="000000"/>
                </a:solidFill>
                <a:cs typeface="Arial" pitchFamily="34" charset="0"/>
              </a:rPr>
              <a:t>2011: iDataplex dx340M4</a:t>
            </a:r>
          </a:p>
          <a:p>
            <a:pPr defTabSz="1217416"/>
            <a:r>
              <a:rPr lang="en-US" sz="1300" b="1" dirty="0">
                <a:solidFill>
                  <a:srgbClr val="000000"/>
                </a:solidFill>
                <a:cs typeface="Arial" pitchFamily="34" charset="0"/>
              </a:rPr>
              <a:t>45°C; ~85% Heat Recovery</a:t>
            </a:r>
          </a:p>
        </p:txBody>
      </p:sp>
      <p:sp>
        <p:nvSpPr>
          <p:cNvPr id="13" name="TextBox 12"/>
          <p:cNvSpPr txBox="1"/>
          <p:nvPr/>
        </p:nvSpPr>
        <p:spPr>
          <a:xfrm>
            <a:off x="8453539" y="2420341"/>
            <a:ext cx="2876075" cy="738659"/>
          </a:xfrm>
          <a:prstGeom prst="rect">
            <a:avLst/>
          </a:prstGeom>
          <a:noFill/>
          <a:ln>
            <a:solidFill>
              <a:schemeClr val="tx1"/>
            </a:solidFill>
          </a:ln>
        </p:spPr>
        <p:txBody>
          <a:bodyPr wrap="square" lIns="121733" tIns="60867" rIns="121733" bIns="60867" rtlCol="0">
            <a:spAutoFit/>
          </a:bodyPr>
          <a:lstStyle/>
          <a:p>
            <a:pPr defTabSz="1217416"/>
            <a:r>
              <a:rPr lang="en-US" sz="1300" b="1" dirty="0">
                <a:solidFill>
                  <a:srgbClr val="000000"/>
                </a:solidFill>
                <a:cs typeface="Arial" pitchFamily="34" charset="0"/>
              </a:rPr>
              <a:t>2013: NextScale nx360M5 WCT</a:t>
            </a:r>
          </a:p>
          <a:p>
            <a:pPr defTabSz="1217416"/>
            <a:r>
              <a:rPr lang="en-US" sz="1300" b="1" dirty="0">
                <a:solidFill>
                  <a:srgbClr val="000000"/>
                </a:solidFill>
                <a:cs typeface="Arial" pitchFamily="34" charset="0"/>
              </a:rPr>
              <a:t>45°C-50°C; ~85% Heat Recovery</a:t>
            </a:r>
          </a:p>
          <a:p>
            <a:pPr defTabSz="1217416"/>
            <a:r>
              <a:rPr lang="en-US" sz="1300" b="1" dirty="0">
                <a:solidFill>
                  <a:srgbClr val="000000"/>
                </a:solidFill>
                <a:cs typeface="Arial" pitchFamily="34" charset="0"/>
              </a:rPr>
              <a:t>100% w/ RDHx @ 25°C</a:t>
            </a:r>
          </a:p>
        </p:txBody>
      </p:sp>
      <p:sp>
        <p:nvSpPr>
          <p:cNvPr id="14" name="TextBox 13"/>
          <p:cNvSpPr txBox="1"/>
          <p:nvPr/>
        </p:nvSpPr>
        <p:spPr>
          <a:xfrm>
            <a:off x="348058" y="1210824"/>
            <a:ext cx="7207777" cy="1744061"/>
          </a:xfrm>
          <a:prstGeom prst="rect">
            <a:avLst/>
          </a:prstGeom>
          <a:noFill/>
        </p:spPr>
        <p:txBody>
          <a:bodyPr wrap="none" lIns="121733" tIns="60867" rIns="121733" bIns="60867" rtlCol="0">
            <a:spAutoFit/>
          </a:bodyPr>
          <a:lstStyle/>
          <a:p>
            <a:pPr defTabSz="1217416">
              <a:spcBef>
                <a:spcPts val="800"/>
              </a:spcBef>
              <a:buFont typeface="Arial" pitchFamily="34" charset="0"/>
              <a:buChar char="•"/>
            </a:pPr>
            <a:r>
              <a:rPr lang="en-US" sz="2100" dirty="0">
                <a:solidFill>
                  <a:srgbClr val="000000"/>
                </a:solidFill>
                <a:cs typeface="Arial" pitchFamily="34" charset="0"/>
              </a:rPr>
              <a:t>Optimize air cooled servers with liquid cooled technology</a:t>
            </a:r>
          </a:p>
          <a:p>
            <a:pPr defTabSz="1217416">
              <a:spcBef>
                <a:spcPts val="800"/>
              </a:spcBef>
              <a:buFont typeface="Arial" pitchFamily="34" charset="0"/>
              <a:buChar char="•"/>
            </a:pPr>
            <a:r>
              <a:rPr lang="en-US" sz="2100" dirty="0">
                <a:solidFill>
                  <a:srgbClr val="000000"/>
                </a:solidFill>
                <a:cs typeface="Arial" pitchFamily="34" charset="0"/>
              </a:rPr>
              <a:t>Supports water inlet temperatures of 45°C</a:t>
            </a:r>
          </a:p>
          <a:p>
            <a:pPr defTabSz="1217416">
              <a:spcBef>
                <a:spcPts val="800"/>
              </a:spcBef>
              <a:buFont typeface="Arial" pitchFamily="34" charset="0"/>
              <a:buChar char="•"/>
            </a:pPr>
            <a:r>
              <a:rPr lang="en-US" sz="2100" dirty="0">
                <a:solidFill>
                  <a:srgbClr val="000000"/>
                </a:solidFill>
                <a:cs typeface="Arial" pitchFamily="34" charset="0"/>
              </a:rPr>
              <a:t>Maximize heat recovery to water  </a:t>
            </a:r>
          </a:p>
          <a:p>
            <a:pPr defTabSz="1217416">
              <a:spcBef>
                <a:spcPts val="800"/>
              </a:spcBef>
              <a:buFont typeface="Arial" pitchFamily="34" charset="0"/>
              <a:buChar char="•"/>
            </a:pPr>
            <a:r>
              <a:rPr lang="en-US" sz="2100" dirty="0">
                <a:solidFill>
                  <a:srgbClr val="000000"/>
                </a:solidFill>
                <a:cs typeface="Arial" pitchFamily="34" charset="0"/>
              </a:rPr>
              <a:t>Convective &amp; radiation heat losses to air ~10-15%</a:t>
            </a:r>
          </a:p>
        </p:txBody>
      </p:sp>
      <p:sp>
        <p:nvSpPr>
          <p:cNvPr id="15" name="Up Arrow 14"/>
          <p:cNvSpPr/>
          <p:nvPr/>
        </p:nvSpPr>
        <p:spPr>
          <a:xfrm rot="4252993">
            <a:off x="5003241" y="2936887"/>
            <a:ext cx="344371" cy="5398959"/>
          </a:xfrm>
          <a:prstGeom prst="up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733" tIns="60867" rIns="121733" bIns="60867" rtlCol="0" anchor="ctr"/>
          <a:lstStyle/>
          <a:p>
            <a:pPr algn="ctr" defTabSz="1217416"/>
            <a:endParaRPr lang="en-US" dirty="0">
              <a:solidFill>
                <a:prstClr val="white"/>
              </a:solidFill>
            </a:endParaRPr>
          </a:p>
        </p:txBody>
      </p:sp>
      <p:sp>
        <p:nvSpPr>
          <p:cNvPr id="16" name="TextBox 15"/>
          <p:cNvSpPr txBox="1"/>
          <p:nvPr/>
        </p:nvSpPr>
        <p:spPr>
          <a:xfrm rot="20383447">
            <a:off x="4066976" y="5647343"/>
            <a:ext cx="2949185" cy="369332"/>
          </a:xfrm>
          <a:prstGeom prst="rect">
            <a:avLst/>
          </a:prstGeom>
          <a:noFill/>
        </p:spPr>
        <p:txBody>
          <a:bodyPr wrap="none" lIns="121733" tIns="60867" rIns="121733" bIns="60867" rtlCol="0">
            <a:spAutoFit/>
          </a:bodyPr>
          <a:lstStyle/>
          <a:p>
            <a:pPr defTabSz="1217416"/>
            <a:r>
              <a:rPr lang="en-US" sz="1600" b="1" dirty="0">
                <a:solidFill>
                  <a:srgbClr val="000000"/>
                </a:solidFill>
                <a:cs typeface="Arial" pitchFamily="34" charset="0"/>
              </a:rPr>
              <a:t>System-x Evolution of DWC</a:t>
            </a:r>
          </a:p>
        </p:txBody>
      </p:sp>
      <p:graphicFrame>
        <p:nvGraphicFramePr>
          <p:cNvPr id="20" name="Table 19"/>
          <p:cNvGraphicFramePr>
            <a:graphicFrameLocks noGrp="1"/>
          </p:cNvGraphicFramePr>
          <p:nvPr>
            <p:extLst>
              <p:ext uri="{D42A27DB-BD31-4B8C-83A1-F6EECF244321}">
                <p14:modId xmlns:p14="http://schemas.microsoft.com/office/powerpoint/2010/main" val="902122608"/>
              </p:ext>
            </p:extLst>
          </p:nvPr>
        </p:nvGraphicFramePr>
        <p:xfrm>
          <a:off x="8453538" y="3327952"/>
          <a:ext cx="2811878" cy="3355400"/>
        </p:xfrm>
        <a:graphic>
          <a:graphicData uri="http://schemas.openxmlformats.org/drawingml/2006/table">
            <a:tbl>
              <a:tblPr firstRow="1" bandRow="1">
                <a:tableStyleId>{073A0DAA-6AF3-43AB-8588-CEC1D06C72B9}</a:tableStyleId>
              </a:tblPr>
              <a:tblGrid>
                <a:gridCol w="1677472"/>
                <a:gridCol w="1134406"/>
              </a:tblGrid>
              <a:tr h="551240">
                <a:tc>
                  <a:txBody>
                    <a:bodyPr/>
                    <a:lstStyle/>
                    <a:p>
                      <a:pPr algn="ctr"/>
                      <a:r>
                        <a:rPr lang="en-US" sz="1200" dirty="0" smtClean="0"/>
                        <a:t>Components </a:t>
                      </a:r>
                      <a:endParaRPr lang="en-US" sz="1200" dirty="0"/>
                    </a:p>
                  </a:txBody>
                  <a:tcPr marL="121888" marR="121888" marT="60960" marB="60960"/>
                </a:tc>
                <a:tc>
                  <a:txBody>
                    <a:bodyPr/>
                    <a:lstStyle/>
                    <a:p>
                      <a:pPr algn="ctr"/>
                      <a:r>
                        <a:rPr lang="en-US" sz="1200" dirty="0" smtClean="0"/>
                        <a:t>Heat Recovery</a:t>
                      </a:r>
                      <a:endParaRPr lang="en-US" sz="1200" dirty="0"/>
                    </a:p>
                  </a:txBody>
                  <a:tcPr marL="121888" marR="121888" marT="60960" marB="60960"/>
                </a:tc>
              </a:tr>
              <a:tr h="325120">
                <a:tc>
                  <a:txBody>
                    <a:bodyPr/>
                    <a:lstStyle/>
                    <a:p>
                      <a:pPr algn="ctr"/>
                      <a:r>
                        <a:rPr lang="en-US" sz="1300" dirty="0" smtClean="0"/>
                        <a:t>CPU</a:t>
                      </a:r>
                      <a:endParaRPr lang="en-US" sz="1300" dirty="0"/>
                    </a:p>
                  </a:txBody>
                  <a:tcPr marL="121888" marR="121888" marT="60960" marB="60960">
                    <a:solidFill>
                      <a:schemeClr val="accent6"/>
                    </a:solidFill>
                  </a:tcPr>
                </a:tc>
                <a:tc>
                  <a:txBody>
                    <a:bodyPr/>
                    <a:lstStyle/>
                    <a:p>
                      <a:pPr algn="ctr"/>
                      <a:r>
                        <a:rPr lang="en-US" sz="1300" dirty="0" smtClean="0"/>
                        <a:t>60%</a:t>
                      </a:r>
                      <a:endParaRPr lang="en-US" sz="1300" dirty="0"/>
                    </a:p>
                  </a:txBody>
                  <a:tcPr marL="121888" marR="121888" marT="60960" marB="60960">
                    <a:solidFill>
                      <a:schemeClr val="accent6"/>
                    </a:solidFill>
                  </a:tcPr>
                </a:tc>
              </a:tr>
              <a:tr h="325120">
                <a:tc>
                  <a:txBody>
                    <a:bodyPr/>
                    <a:lstStyle/>
                    <a:p>
                      <a:pPr algn="ctr"/>
                      <a:r>
                        <a:rPr lang="en-US" sz="1300" dirty="0" smtClean="0"/>
                        <a:t>Memory</a:t>
                      </a:r>
                      <a:endParaRPr lang="en-US" sz="1300" dirty="0"/>
                    </a:p>
                  </a:txBody>
                  <a:tcPr marL="121888" marR="121888" marT="60960" marB="60960">
                    <a:solidFill>
                      <a:schemeClr val="accent6"/>
                    </a:solidFill>
                  </a:tcPr>
                </a:tc>
                <a:tc>
                  <a:txBody>
                    <a:bodyPr/>
                    <a:lstStyle/>
                    <a:p>
                      <a:pPr algn="ctr"/>
                      <a:r>
                        <a:rPr lang="en-US" sz="1300" dirty="0" smtClean="0"/>
                        <a:t>18%</a:t>
                      </a:r>
                      <a:endParaRPr lang="en-US" sz="1300" dirty="0"/>
                    </a:p>
                  </a:txBody>
                  <a:tcPr marL="121888" marR="121888" marT="60960" marB="60960">
                    <a:solidFill>
                      <a:schemeClr val="accent6"/>
                    </a:solidFill>
                  </a:tcPr>
                </a:tc>
              </a:tr>
              <a:tr h="325120">
                <a:tc>
                  <a:txBody>
                    <a:bodyPr/>
                    <a:lstStyle/>
                    <a:p>
                      <a:pPr algn="ctr"/>
                      <a:r>
                        <a:rPr lang="en-US" sz="1300" dirty="0" smtClean="0"/>
                        <a:t>VR-CPU</a:t>
                      </a:r>
                      <a:endParaRPr lang="en-US" sz="1300" dirty="0"/>
                    </a:p>
                  </a:txBody>
                  <a:tcPr marL="121888" marR="121888" marT="60960" marB="60960">
                    <a:solidFill>
                      <a:schemeClr val="accent6"/>
                    </a:solidFill>
                  </a:tcPr>
                </a:tc>
                <a:tc>
                  <a:txBody>
                    <a:bodyPr/>
                    <a:lstStyle/>
                    <a:p>
                      <a:pPr algn="ctr"/>
                      <a:r>
                        <a:rPr lang="en-US" sz="1300" dirty="0" smtClean="0"/>
                        <a:t>6%</a:t>
                      </a:r>
                      <a:endParaRPr lang="en-US" sz="1300" dirty="0"/>
                    </a:p>
                  </a:txBody>
                  <a:tcPr marL="121888" marR="121888" marT="60960" marB="60960">
                    <a:solidFill>
                      <a:schemeClr val="accent6"/>
                    </a:solidFill>
                  </a:tcPr>
                </a:tc>
              </a:tr>
              <a:tr h="325120">
                <a:tc>
                  <a:txBody>
                    <a:bodyPr/>
                    <a:lstStyle/>
                    <a:p>
                      <a:pPr algn="ctr"/>
                      <a:r>
                        <a:rPr lang="en-US" sz="1300" dirty="0" smtClean="0"/>
                        <a:t>PCH/BMC/FPGA</a:t>
                      </a:r>
                      <a:endParaRPr lang="en-US" sz="1300" dirty="0"/>
                    </a:p>
                  </a:txBody>
                  <a:tcPr marL="121888" marR="121888" marT="60960" marB="60960">
                    <a:solidFill>
                      <a:schemeClr val="accent6"/>
                    </a:solidFill>
                  </a:tcPr>
                </a:tc>
                <a:tc>
                  <a:txBody>
                    <a:bodyPr/>
                    <a:lstStyle/>
                    <a:p>
                      <a:pPr algn="ctr"/>
                      <a:r>
                        <a:rPr lang="en-US" sz="1300" dirty="0" smtClean="0"/>
                        <a:t>4%</a:t>
                      </a:r>
                      <a:endParaRPr lang="en-US" sz="1300" dirty="0"/>
                    </a:p>
                  </a:txBody>
                  <a:tcPr marL="121888" marR="121888" marT="60960" marB="60960">
                    <a:solidFill>
                      <a:schemeClr val="accent6"/>
                    </a:solidFill>
                  </a:tcPr>
                </a:tc>
              </a:tr>
              <a:tr h="325120">
                <a:tc>
                  <a:txBody>
                    <a:bodyPr/>
                    <a:lstStyle/>
                    <a:p>
                      <a:pPr algn="ctr"/>
                      <a:r>
                        <a:rPr lang="en-US" sz="1300" dirty="0" smtClean="0"/>
                        <a:t>PSU</a:t>
                      </a:r>
                      <a:endParaRPr lang="en-US" sz="1300" dirty="0"/>
                    </a:p>
                  </a:txBody>
                  <a:tcPr marL="121888" marR="121888" marT="60960" marB="60960">
                    <a:solidFill>
                      <a:srgbClr val="FFFF00"/>
                    </a:solidFill>
                  </a:tcPr>
                </a:tc>
                <a:tc>
                  <a:txBody>
                    <a:bodyPr/>
                    <a:lstStyle/>
                    <a:p>
                      <a:pPr algn="ctr"/>
                      <a:r>
                        <a:rPr lang="en-US" sz="1300" dirty="0" smtClean="0"/>
                        <a:t>6%</a:t>
                      </a:r>
                      <a:endParaRPr lang="en-US" sz="1300" dirty="0"/>
                    </a:p>
                  </a:txBody>
                  <a:tcPr marL="121888" marR="121888" marT="60960" marB="60960">
                    <a:solidFill>
                      <a:srgbClr val="FFFF00"/>
                    </a:solidFill>
                  </a:tcPr>
                </a:tc>
              </a:tr>
              <a:tr h="528320">
                <a:tc>
                  <a:txBody>
                    <a:bodyPr/>
                    <a:lstStyle/>
                    <a:p>
                      <a:pPr algn="ctr"/>
                      <a:r>
                        <a:rPr lang="en-US" sz="1300" dirty="0" smtClean="0"/>
                        <a:t>IO:</a:t>
                      </a:r>
                      <a:r>
                        <a:rPr lang="en-US" sz="1300" baseline="0" dirty="0" smtClean="0"/>
                        <a:t> IB-EDR or 100GbE</a:t>
                      </a:r>
                      <a:endParaRPr lang="en-US" sz="1300" dirty="0"/>
                    </a:p>
                  </a:txBody>
                  <a:tcPr marL="121888" marR="121888" marT="60960" marB="60960">
                    <a:solidFill>
                      <a:schemeClr val="accent6"/>
                    </a:solidFill>
                  </a:tcPr>
                </a:tc>
                <a:tc>
                  <a:txBody>
                    <a:bodyPr/>
                    <a:lstStyle/>
                    <a:p>
                      <a:pPr algn="ctr"/>
                      <a:r>
                        <a:rPr lang="en-US" sz="1300" dirty="0" smtClean="0"/>
                        <a:t>3%</a:t>
                      </a:r>
                      <a:endParaRPr lang="en-US" sz="1300" dirty="0"/>
                    </a:p>
                  </a:txBody>
                  <a:tcPr marL="121888" marR="121888" marT="60960" marB="60960">
                    <a:solidFill>
                      <a:schemeClr val="accent6"/>
                    </a:solidFill>
                  </a:tcPr>
                </a:tc>
              </a:tr>
              <a:tr h="325120">
                <a:tc>
                  <a:txBody>
                    <a:bodyPr/>
                    <a:lstStyle/>
                    <a:p>
                      <a:pPr algn="ctr"/>
                      <a:r>
                        <a:rPr lang="en-US" sz="1300" dirty="0" smtClean="0"/>
                        <a:t>VR-Memory</a:t>
                      </a:r>
                      <a:endParaRPr lang="en-US" sz="1300" dirty="0"/>
                    </a:p>
                  </a:txBody>
                  <a:tcPr marL="121888" marR="121888" marT="60960" marB="60960">
                    <a:solidFill>
                      <a:schemeClr val="accent6"/>
                    </a:solidFill>
                  </a:tcPr>
                </a:tc>
                <a:tc>
                  <a:txBody>
                    <a:bodyPr/>
                    <a:lstStyle/>
                    <a:p>
                      <a:pPr algn="ctr"/>
                      <a:r>
                        <a:rPr lang="en-US" sz="1300" dirty="0" smtClean="0"/>
                        <a:t>2%</a:t>
                      </a:r>
                      <a:endParaRPr lang="en-US" sz="1300" dirty="0"/>
                    </a:p>
                  </a:txBody>
                  <a:tcPr marL="121888" marR="121888" marT="60960" marB="60960">
                    <a:solidFill>
                      <a:schemeClr val="accent6"/>
                    </a:solidFill>
                  </a:tcPr>
                </a:tc>
              </a:tr>
              <a:tr h="325120">
                <a:tc>
                  <a:txBody>
                    <a:bodyPr/>
                    <a:lstStyle/>
                    <a:p>
                      <a:pPr algn="ctr"/>
                      <a:r>
                        <a:rPr lang="en-US" sz="1300" dirty="0" smtClean="0"/>
                        <a:t>PSU</a:t>
                      </a:r>
                      <a:r>
                        <a:rPr lang="en-US" sz="1300" baseline="0" dirty="0" smtClean="0"/>
                        <a:t> </a:t>
                      </a:r>
                      <a:r>
                        <a:rPr lang="en-US" sz="1300" dirty="0" smtClean="0"/>
                        <a:t>Fans</a:t>
                      </a:r>
                      <a:endParaRPr lang="en-US" sz="1300" dirty="0"/>
                    </a:p>
                  </a:txBody>
                  <a:tcPr marL="121888" marR="121888" marT="60960" marB="60960">
                    <a:solidFill>
                      <a:srgbClr val="FFFF00"/>
                    </a:solidFill>
                  </a:tcPr>
                </a:tc>
                <a:tc>
                  <a:txBody>
                    <a:bodyPr/>
                    <a:lstStyle/>
                    <a:p>
                      <a:pPr algn="ctr"/>
                      <a:r>
                        <a:rPr lang="en-US" sz="1300" dirty="0" smtClean="0"/>
                        <a:t>&lt; 1%</a:t>
                      </a:r>
                      <a:endParaRPr lang="en-US" sz="1300" dirty="0"/>
                    </a:p>
                  </a:txBody>
                  <a:tcPr marL="121888" marR="121888" marT="60960" marB="60960">
                    <a:solidFill>
                      <a:srgbClr val="FFFF00"/>
                    </a:solidFill>
                  </a:tcPr>
                </a:tc>
              </a:tr>
            </a:tbl>
          </a:graphicData>
        </a:graphic>
      </p:graphicFrame>
      <p:sp>
        <p:nvSpPr>
          <p:cNvPr id="17" name="Footer Placeholder 2"/>
          <p:cNvSpPr>
            <a:spLocks noGrp="1"/>
          </p:cNvSpPr>
          <p:nvPr>
            <p:ph type="ftr" sz="quarter" idx="10"/>
          </p:nvPr>
        </p:nvSpPr>
        <p:spPr>
          <a:xfrm>
            <a:off x="513364" y="6516644"/>
            <a:ext cx="3581007" cy="169277"/>
          </a:xfrm>
        </p:spPr>
        <p:txBody>
          <a:bodyPr/>
          <a:lstStyle/>
          <a:p>
            <a:r>
              <a:rPr lang="en-US" sz="1100" dirty="0">
                <a:solidFill>
                  <a:srgbClr val="939598"/>
                </a:solidFill>
                <a:cs typeface="Arial" pitchFamily="34" charset="0"/>
              </a:rPr>
              <a:t>2</a:t>
            </a:r>
            <a:r>
              <a:rPr lang="en-US" sz="1100" dirty="0">
                <a:solidFill>
                  <a:srgbClr val="000000">
                    <a:tint val="75000"/>
                  </a:srgbClr>
                </a:solidFill>
              </a:rPr>
              <a:t>016 Lenovo Confidential. All rights reserved.</a:t>
            </a:r>
            <a:endParaRPr lang="en-US" sz="1300" dirty="0">
              <a:solidFill>
                <a:srgbClr val="939598"/>
              </a:solidFill>
              <a:cs typeface="Arial" pitchFamily="34" charset="0"/>
            </a:endParaRPr>
          </a:p>
        </p:txBody>
      </p:sp>
    </p:spTree>
    <p:extLst>
      <p:ext uri="{BB962C8B-B14F-4D97-AF65-F5344CB8AC3E}">
        <p14:creationId xmlns:p14="http://schemas.microsoft.com/office/powerpoint/2010/main" val="3635233468"/>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9,677888900,C:\Documents and Settings\Administrator\My Documents\Education\Announcement Education\2013\September\NeXtScale\NeXtScale announcement for sellers v1.3\Media.ppcx"/>
</p:tagLst>
</file>

<file path=ppt/theme/theme1.xml><?xml version="1.0" encoding="utf-8"?>
<a:theme xmlns:a="http://schemas.openxmlformats.org/drawingml/2006/main" name="Lenovo Master">
  <a:themeElements>
    <a:clrScheme name="Lenovo Colors">
      <a:dk1>
        <a:srgbClr val="000000"/>
      </a:dk1>
      <a:lt1>
        <a:sysClr val="window" lastClr="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itchFamily="34" charset="0"/>
            <a:cs typeface="Arial" pitchFamily="34" charset="0"/>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Lenovo Template 4x3">
  <a:themeElements>
    <a:clrScheme name="LENOVO">
      <a:dk1>
        <a:srgbClr val="000000"/>
      </a:dk1>
      <a:lt1>
        <a:sysClr val="window" lastClr="FFFFFF"/>
      </a:lt1>
      <a:dk2>
        <a:srgbClr val="C00000"/>
      </a:dk2>
      <a:lt2>
        <a:srgbClr val="000000"/>
      </a:lt2>
      <a:accent1>
        <a:srgbClr val="FF0000"/>
      </a:accent1>
      <a:accent2>
        <a:srgbClr val="939598"/>
      </a:accent2>
      <a:accent3>
        <a:srgbClr val="FFC425"/>
      </a:accent3>
      <a:accent4>
        <a:srgbClr val="64BEDC"/>
      </a:accent4>
      <a:accent5>
        <a:srgbClr val="414042"/>
      </a:accent5>
      <a:accent6>
        <a:srgbClr val="FFFFFF"/>
      </a:accent6>
      <a:hlink>
        <a:srgbClr val="EC2225"/>
      </a:hlink>
      <a:folHlink>
        <a:srgbClr val="64BED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bwMode="gray"/>
      <a:bodyPr lIns="91436" tIns="45718" rIns="91436" bIns="45718" anchor="ctr" anchorCtr="0"/>
      <a:lstStyle>
        <a:defPPr marL="0" marR="0" indent="0" algn="l" defTabSz="914362" rtl="0" eaLnBrk="1" fontAlgn="auto" latinLnBrk="0" hangingPunct="1">
          <a:lnSpc>
            <a:spcPct val="100000"/>
          </a:lnSpc>
          <a:spcBef>
            <a:spcPct val="0"/>
          </a:spcBef>
          <a:spcAft>
            <a:spcPts val="0"/>
          </a:spcAft>
          <a:buClrTx/>
          <a:buSzTx/>
          <a:buFontTx/>
          <a:buNone/>
          <a:tabLst>
            <a:tab pos="914362" algn="l"/>
          </a:tabLst>
          <a:defRPr kumimoji="0" sz="2400" b="0" i="0" u="none" strike="noStrike" kern="1200" cap="none" spc="0" normalizeH="0" baseline="0" noProof="0" dirty="0" smtClean="0">
            <a:ln>
              <a:noFill/>
            </a:ln>
            <a:solidFill>
              <a:schemeClr val="tx2"/>
            </a:solidFill>
            <a:effectLst/>
            <a:uLnTx/>
            <a:uFillTx/>
            <a:latin typeface="Arial" pitchFamily="34" charset="0"/>
            <a:ea typeface="+mn-ea"/>
            <a:cs typeface="Arial" pitchFamily="34" charset="0"/>
          </a:defRPr>
        </a:defPPr>
      </a:lstStyle>
    </a:txDef>
  </a:objectDefaults>
  <a:extraClrSchemeLst/>
</a:theme>
</file>

<file path=ppt/theme/theme11.xml><?xml version="1.0" encoding="utf-8"?>
<a:theme xmlns:a="http://schemas.openxmlformats.org/drawingml/2006/main" name="8_Lenovo Master">
  <a:themeElements>
    <a:clrScheme name="Lenovo Colors">
      <a:dk1>
        <a:srgbClr val="000000"/>
      </a:dk1>
      <a:lt1>
        <a:sysClr val="window" lastClr="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itchFamily="34" charset="0"/>
            <a:cs typeface="Arial" pitchFamily="34" charset="0"/>
          </a:defRPr>
        </a:defPPr>
      </a:lstStyle>
    </a:txDef>
  </a:objectDefaults>
  <a:extraClrSchemeLst/>
</a:theme>
</file>

<file path=ppt/theme/theme12.xml><?xml version="1.0" encoding="utf-8"?>
<a:theme xmlns:a="http://schemas.openxmlformats.org/drawingml/2006/main" name="9_Lenovo Master">
  <a:themeElements>
    <a:clrScheme name="Lenovo Colors">
      <a:dk1>
        <a:srgbClr val="000000"/>
      </a:dk1>
      <a:lt1>
        <a:sysClr val="window" lastClr="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itchFamily="34" charset="0"/>
            <a:cs typeface="Arial" pitchFamily="34" charset="0"/>
          </a:defRPr>
        </a:defPPr>
      </a:lstStyle>
    </a:txDef>
  </a:objectDefaults>
  <a:extraClrSchemeLst/>
</a:theme>
</file>

<file path=ppt/theme/theme13.xml><?xml version="1.0" encoding="utf-8"?>
<a:theme xmlns:a="http://schemas.openxmlformats.org/drawingml/2006/main" name="10_Lenovo Master">
  <a:themeElements>
    <a:clrScheme name="Lenovo Colors">
      <a:dk1>
        <a:srgbClr val="000000"/>
      </a:dk1>
      <a:lt1>
        <a:sysClr val="window" lastClr="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itchFamily="34" charset="0"/>
            <a:cs typeface="Arial" pitchFamily="34" charset="0"/>
          </a:defRPr>
        </a:defPPr>
      </a:lstStyle>
    </a:txDef>
  </a:objectDefaults>
  <a:extraClrSchemeLst/>
</a:theme>
</file>

<file path=ppt/theme/theme14.xml><?xml version="1.0" encoding="utf-8"?>
<a:theme xmlns:a="http://schemas.openxmlformats.org/drawingml/2006/main" name="logovor">
  <a:themeElements>
    <a:clrScheme name="logovor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ogovor">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8D30D"/>
        </a:solidFill>
        <a:ln w="38100" cap="flat" cmpd="sng" algn="ctr">
          <a:solidFill>
            <a:schemeClr val="tx1"/>
          </a:solidFill>
          <a:prstDash val="solid"/>
          <a:round/>
          <a:headEnd type="none" w="sm" len="sm"/>
          <a:tailEnd type="triangle" w="med" len="lg"/>
        </a:ln>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Times New Roman" pitchFamily="18" charset="0"/>
            <a:cs typeface="Arial" charset="0"/>
          </a:defRPr>
        </a:defPPr>
      </a:lstStyle>
    </a:spDef>
    <a:lnDef>
      <a:spPr bwMode="auto">
        <a:xfrm>
          <a:off x="0" y="0"/>
          <a:ext cx="1" cy="1"/>
        </a:xfrm>
        <a:custGeom>
          <a:avLst/>
          <a:gdLst/>
          <a:ahLst/>
          <a:cxnLst/>
          <a:rect l="0" t="0" r="0" b="0"/>
          <a:pathLst/>
        </a:custGeom>
        <a:solidFill>
          <a:srgbClr val="F8D30D"/>
        </a:solidFill>
        <a:ln w="38100" cap="flat" cmpd="sng" algn="ctr">
          <a:solidFill>
            <a:schemeClr val="tx1"/>
          </a:solidFill>
          <a:prstDash val="solid"/>
          <a:round/>
          <a:headEnd type="none" w="sm" len="sm"/>
          <a:tailEnd type="triangle" w="med" len="lg"/>
        </a:ln>
        <a:effectLst/>
      </a:spPr>
      <a:bodyPr vert="horz" wrap="non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1800" b="0" i="0" u="none" strike="noStrike" cap="none" normalizeH="0" baseline="0" smtClean="0">
            <a:ln>
              <a:noFill/>
            </a:ln>
            <a:solidFill>
              <a:schemeClr val="tx1"/>
            </a:solidFill>
            <a:effectLst/>
            <a:latin typeface="Times New Roman" pitchFamily="18" charset="0"/>
            <a:cs typeface="Arial" charset="0"/>
          </a:defRPr>
        </a:defPPr>
      </a:lstStyle>
    </a:lnDef>
  </a:objectDefaults>
  <a:extraClrSchemeLst>
    <a:extraClrScheme>
      <a:clrScheme name="logovor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ogovor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logovor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ogovor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ogovor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ogovor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logovor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lrz-standardpräsentation_2014_4zu3.pptx" id="{243EB483-7089-4707-A7D5-06392D791419}" vid="{999D4FE7-C124-4947-9FDD-D34B342A94F7}"/>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enovo Master">
  <a:themeElements>
    <a:clrScheme name="Lenovo Colors">
      <a:dk1>
        <a:srgbClr val="000000"/>
      </a:dk1>
      <a:lt1>
        <a:sysClr val="window" lastClr="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itchFamily="34" charset="0"/>
            <a:cs typeface="Arial" pitchFamily="34" charset="0"/>
          </a:defRPr>
        </a:defPPr>
      </a:lstStyle>
    </a:tx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Lenovo Master">
  <a:themeElements>
    <a:clrScheme name="Lenovo Colors">
      <a:dk1>
        <a:srgbClr val="000000"/>
      </a:dk1>
      <a:lt1>
        <a:sysClr val="window" lastClr="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Lenovo Master">
  <a:themeElements>
    <a:clrScheme name="Lenovo Colors">
      <a:dk1>
        <a:srgbClr val="000000"/>
      </a:dk1>
      <a:lt1>
        <a:sysClr val="window" lastClr="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itchFamily="34" charset="0"/>
            <a:cs typeface="Arial" pitchFamily="34" charset="0"/>
          </a:defRPr>
        </a:defPPr>
      </a:lstStyle>
    </a:txDef>
  </a:objectDefaults>
  <a:extraClrSchemeLst/>
</a:theme>
</file>

<file path=ppt/theme/theme5.xml><?xml version="1.0" encoding="utf-8"?>
<a:theme xmlns:a="http://schemas.openxmlformats.org/drawingml/2006/main" name="3_Lenovo Master">
  <a:themeElements>
    <a:clrScheme name="Lenovo Colors">
      <a:dk1>
        <a:srgbClr val="000000"/>
      </a:dk1>
      <a:lt1>
        <a:sysClr val="window" lastClr="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itchFamily="34" charset="0"/>
            <a:cs typeface="Arial" pitchFamily="34" charset="0"/>
          </a:defRPr>
        </a:defPPr>
      </a:lstStyle>
    </a:txDef>
  </a:objectDefaults>
  <a:extraClrSchemeLst/>
</a:theme>
</file>

<file path=ppt/theme/theme6.xml><?xml version="1.0" encoding="utf-8"?>
<a:theme xmlns:a="http://schemas.openxmlformats.org/drawingml/2006/main" name="5_Lenovo Master">
  <a:themeElements>
    <a:clrScheme name="Lenovo Colors">
      <a:dk1>
        <a:srgbClr val="000000"/>
      </a:dk1>
      <a:lt1>
        <a:sysClr val="window" lastClr="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itchFamily="34" charset="0"/>
            <a:cs typeface="Arial" pitchFamily="34" charset="0"/>
          </a:defRPr>
        </a:defPPr>
      </a:lstStyle>
    </a:txDef>
  </a:objectDefaults>
  <a:extraClrSchemeLst/>
</a:theme>
</file>

<file path=ppt/theme/theme7.xml><?xml version="1.0" encoding="utf-8"?>
<a:theme xmlns:a="http://schemas.openxmlformats.org/drawingml/2006/main" name="6_Lenovo Master">
  <a:themeElements>
    <a:clrScheme name="Lenovo Colors">
      <a:dk1>
        <a:srgbClr val="000000"/>
      </a:dk1>
      <a:lt1>
        <a:sysClr val="window" lastClr="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itchFamily="34" charset="0"/>
            <a:cs typeface="Arial" pitchFamily="34" charset="0"/>
          </a:defRPr>
        </a:defPPr>
      </a:lstStyle>
    </a:txDef>
  </a:objectDefaults>
  <a:extraClrSchemeLst/>
</a:theme>
</file>

<file path=ppt/theme/theme8.xml><?xml version="1.0" encoding="utf-8"?>
<a:theme xmlns:a="http://schemas.openxmlformats.org/drawingml/2006/main" name="7_Lenovo Master">
  <a:themeElements>
    <a:clrScheme name="Lenovo Colors">
      <a:dk1>
        <a:srgbClr val="000000"/>
      </a:dk1>
      <a:lt1>
        <a:sysClr val="window" lastClr="FFFFFF"/>
      </a:lt1>
      <a:dk2>
        <a:srgbClr val="6F7170"/>
      </a:dk2>
      <a:lt2>
        <a:srgbClr val="C4BEB6"/>
      </a:lt2>
      <a:accent1>
        <a:srgbClr val="E2231A"/>
      </a:accent1>
      <a:accent2>
        <a:srgbClr val="FF6A00"/>
      </a:accent2>
      <a:accent3>
        <a:srgbClr val="E96BAF"/>
      </a:accent3>
      <a:accent4>
        <a:srgbClr val="3E8DDD"/>
      </a:accent4>
      <a:accent5>
        <a:srgbClr val="4AC0E0"/>
      </a:accent5>
      <a:accent6>
        <a:srgbClr val="6ABF4A"/>
      </a:accent6>
      <a:hlink>
        <a:srgbClr val="4AC0E0"/>
      </a:hlink>
      <a:folHlink>
        <a:srgbClr val="4AC0E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itchFamily="34" charset="0"/>
            <a:cs typeface="Arial" pitchFamily="34" charset="0"/>
          </a:defRPr>
        </a:defPPr>
      </a:lstStyle>
    </a:txDef>
  </a:objectDefaults>
  <a:extraClrSchemeLst/>
</a:theme>
</file>

<file path=ppt/theme/theme9.xml><?xml version="1.0" encoding="utf-8"?>
<a:theme xmlns:a="http://schemas.openxmlformats.org/drawingml/2006/main" name="Lenovo Template_RESTRICTED">
  <a:themeElements>
    <a:clrScheme name="LENOVO">
      <a:dk1>
        <a:srgbClr val="000000"/>
      </a:dk1>
      <a:lt1>
        <a:sysClr val="window" lastClr="FFFFFF"/>
      </a:lt1>
      <a:dk2>
        <a:srgbClr val="C00000"/>
      </a:dk2>
      <a:lt2>
        <a:srgbClr val="000000"/>
      </a:lt2>
      <a:accent1>
        <a:srgbClr val="FF0000"/>
      </a:accent1>
      <a:accent2>
        <a:srgbClr val="939598"/>
      </a:accent2>
      <a:accent3>
        <a:srgbClr val="FFC425"/>
      </a:accent3>
      <a:accent4>
        <a:srgbClr val="64BEDC"/>
      </a:accent4>
      <a:accent5>
        <a:srgbClr val="414042"/>
      </a:accent5>
      <a:accent6>
        <a:srgbClr val="FFFFFF"/>
      </a:accent6>
      <a:hlink>
        <a:srgbClr val="EC2225"/>
      </a:hlink>
      <a:folHlink>
        <a:srgbClr val="64BED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solidFill>
              <a:schemeClr val="accent2"/>
            </a:solidFill>
            <a:latin typeface="Arial" pitchFamily="34" charset="0"/>
            <a:cs typeface="Arial" pitchFamily="34" charset="0"/>
          </a:defRPr>
        </a:defPPr>
      </a:lstStyle>
    </a:txDef>
  </a:objectDefaults>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514</TotalTime>
  <Words>2144</Words>
  <Application>Microsoft Office PowerPoint</Application>
  <PresentationFormat>自定义</PresentationFormat>
  <Paragraphs>315</Paragraphs>
  <Slides>19</Slides>
  <Notes>7</Notes>
  <HiddenSlides>0</HiddenSlides>
  <MMClips>0</MMClips>
  <ScaleCrop>false</ScaleCrop>
  <HeadingPairs>
    <vt:vector size="4" baseType="variant">
      <vt:variant>
        <vt:lpstr>主题</vt:lpstr>
      </vt:variant>
      <vt:variant>
        <vt:i4>14</vt:i4>
      </vt:variant>
      <vt:variant>
        <vt:lpstr>幻灯片标题</vt:lpstr>
      </vt:variant>
      <vt:variant>
        <vt:i4>19</vt:i4>
      </vt:variant>
    </vt:vector>
  </HeadingPairs>
  <TitlesOfParts>
    <vt:vector size="33" baseType="lpstr">
      <vt:lpstr>Lenovo Master</vt:lpstr>
      <vt:lpstr>1_Lenovo Master</vt:lpstr>
      <vt:lpstr>4_Lenovo Master</vt:lpstr>
      <vt:lpstr>2_Lenovo Master</vt:lpstr>
      <vt:lpstr>3_Lenovo Master</vt:lpstr>
      <vt:lpstr>5_Lenovo Master</vt:lpstr>
      <vt:lpstr>6_Lenovo Master</vt:lpstr>
      <vt:lpstr>7_Lenovo Master</vt:lpstr>
      <vt:lpstr>Lenovo Template_RESTRICTED</vt:lpstr>
      <vt:lpstr>Lenovo Template 4x3</vt:lpstr>
      <vt:lpstr>8_Lenovo Master</vt:lpstr>
      <vt:lpstr>9_Lenovo Master</vt:lpstr>
      <vt:lpstr>10_Lenovo Master</vt:lpstr>
      <vt:lpstr>logovor</vt:lpstr>
      <vt:lpstr>联想直接水冷方案</vt:lpstr>
      <vt:lpstr>数据中心制冷方式的选择 (PUE = 数据中心总设备能耗/IT设备能耗)</vt:lpstr>
      <vt:lpstr>数据中心能耗和制冷技术趋势 </vt:lpstr>
      <vt:lpstr>能耗和进水温度的选择</vt:lpstr>
      <vt:lpstr>液冷方案的水循环</vt:lpstr>
      <vt:lpstr>温水冷却和Free-cooling</vt:lpstr>
      <vt:lpstr>Free-cooling的效益</vt:lpstr>
      <vt:lpstr>直接水冷的发展历程</vt:lpstr>
      <vt:lpstr>PowerPoint 演示文稿</vt:lpstr>
      <vt:lpstr>业内第一家大规模生产和安装的X86水冷产品iDataplex dx360M4 (2010-2013)</vt:lpstr>
      <vt:lpstr>联想NextScale nx360M5 WCT 直接水冷 (2013-2016)</vt:lpstr>
      <vt:lpstr>联想nx360 M5 WCT 主要水冷部件</vt:lpstr>
      <vt:lpstr>nx360 M5 水冷节点</vt:lpstr>
      <vt:lpstr>PowerPoint 演示文稿</vt:lpstr>
      <vt:lpstr>Packaged CDU WCT Solution Implementation Diagram</vt:lpstr>
      <vt:lpstr>Dry-Cooler WCT Solution Implementation Diagram</vt:lpstr>
      <vt:lpstr> Customer Examples-NeXtScale</vt:lpstr>
      <vt:lpstr>联想水冷客户案例--SuperMUC System</vt:lpstr>
      <vt:lpstr>PowerPoint 演示文稿</vt:lpstr>
    </vt:vector>
  </TitlesOfParts>
  <Company>Lenovo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Goes Here and Goes up to Two Lines</dc:title>
  <dc:creator>kathyp</dc:creator>
  <cp:lastModifiedBy>Moqiong MQ3 Zhang</cp:lastModifiedBy>
  <cp:revision>192</cp:revision>
  <dcterms:created xsi:type="dcterms:W3CDTF">2015-04-23T17:39:00Z</dcterms:created>
  <dcterms:modified xsi:type="dcterms:W3CDTF">2017-07-02T13:25:29Z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2052-10.1.0.5346</vt:lpwstr>
  </property>
</Properties>
</file>