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5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6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7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8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9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0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12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3" r:id="rId6"/>
    <p:sldMasterId id="2147483725" r:id="rId7"/>
    <p:sldMasterId id="2147483750" r:id="rId8"/>
    <p:sldMasterId id="2147483775" r:id="rId9"/>
    <p:sldMasterId id="2147483800" r:id="rId10"/>
    <p:sldMasterId id="2147483816" r:id="rId11"/>
    <p:sldMasterId id="2147483827" r:id="rId12"/>
    <p:sldMasterId id="2147483839" r:id="rId13"/>
    <p:sldMasterId id="2147483864" r:id="rId14"/>
    <p:sldMasterId id="2147483877" r:id="rId15"/>
    <p:sldMasterId id="2147483914" r:id="rId16"/>
    <p:sldMasterId id="2147483951" r:id="rId17"/>
  </p:sldMasterIdLst>
  <p:notesMasterIdLst>
    <p:notesMasterId r:id="rId31"/>
  </p:notesMasterIdLst>
  <p:handoutMasterIdLst>
    <p:handoutMasterId r:id="rId32"/>
  </p:handoutMasterIdLst>
  <p:sldIdLst>
    <p:sldId id="300" r:id="rId18"/>
    <p:sldId id="415" r:id="rId19"/>
    <p:sldId id="375" r:id="rId20"/>
    <p:sldId id="408" r:id="rId21"/>
    <p:sldId id="417" r:id="rId22"/>
    <p:sldId id="418" r:id="rId23"/>
    <p:sldId id="419" r:id="rId24"/>
    <p:sldId id="430" r:id="rId25"/>
    <p:sldId id="410" r:id="rId26"/>
    <p:sldId id="429" r:id="rId27"/>
    <p:sldId id="427" r:id="rId28"/>
    <p:sldId id="428" r:id="rId29"/>
    <p:sldId id="277" r:id="rId3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63">
          <p15:clr>
            <a:srgbClr val="A4A3A4"/>
          </p15:clr>
        </p15:guide>
        <p15:guide id="2" orient="horz" pos="4212">
          <p15:clr>
            <a:srgbClr val="A4A3A4"/>
          </p15:clr>
        </p15:guide>
        <p15:guide id="3" orient="horz" pos="3887">
          <p15:clr>
            <a:srgbClr val="A4A3A4"/>
          </p15:clr>
        </p15:guide>
        <p15:guide id="4" pos="3943">
          <p15:clr>
            <a:srgbClr val="A4A3A4"/>
          </p15:clr>
        </p15:guide>
        <p15:guide id="5" pos="2279">
          <p15:clr>
            <a:srgbClr val="A4A3A4"/>
          </p15:clr>
        </p15:guide>
        <p15:guide id="6" pos="545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BF0000"/>
    <a:srgbClr val="FFFFFF"/>
    <a:srgbClr val="5F5F5F"/>
    <a:srgbClr val="000000"/>
    <a:srgbClr val="414042"/>
    <a:srgbClr val="00B4E5"/>
    <a:srgbClr val="0094BC"/>
    <a:srgbClr val="001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5" autoAdjust="0"/>
    <p:restoredTop sz="98782" autoAdjust="0"/>
  </p:normalViewPr>
  <p:slideViewPr>
    <p:cSldViewPr snapToGrid="0" snapToObjects="1">
      <p:cViewPr>
        <p:scale>
          <a:sx n="80" d="100"/>
          <a:sy n="80" d="100"/>
        </p:scale>
        <p:origin x="-372" y="-210"/>
      </p:cViewPr>
      <p:guideLst>
        <p:guide orient="horz" pos="463"/>
        <p:guide orient="horz" pos="4212"/>
        <p:guide orient="horz" pos="3887"/>
        <p:guide pos="3943"/>
        <p:guide pos="2279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75"/>
    </p:cViewPr>
  </p:sorterViewPr>
  <p:notesViewPr>
    <p:cSldViewPr snapToGrid="0" snapToObjects="1"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7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2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F34A4-5794-4750-ACC2-7996600F53CA}" type="doc">
      <dgm:prSet loTypeId="urn:microsoft.com/office/officeart/2005/8/layout/cycle3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D0D93FE-B98A-4915-9AC9-1607FE5F070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2923519" y="7"/>
          <a:ext cx="2628000" cy="102763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E2231A"/>
          </a:solidFill>
          <a:prstDash val="solid"/>
        </a:ln>
        <a:effectLst/>
      </dgm:spPr>
      <dgm:t>
        <a:bodyPr/>
        <a:lstStyle/>
        <a:p>
          <a:r>
            <a:rPr lang="en-US" sz="2000" dirty="0">
              <a:solidFill>
                <a:srgbClr val="000000"/>
              </a:solidFill>
              <a:latin typeface="Arial"/>
              <a:ea typeface="+mn-ea"/>
              <a:cs typeface="+mn-cs"/>
            </a:rPr>
            <a:t>Declustered RAID</a:t>
          </a:r>
        </a:p>
      </dgm:t>
    </dgm:pt>
    <dgm:pt modelId="{E71CA647-BE2F-49FE-BA16-0BB6D3576255}" type="parTrans" cxnId="{1C835F6C-CC52-497B-A828-8B71E6EEADDB}">
      <dgm:prSet/>
      <dgm:spPr/>
      <dgm:t>
        <a:bodyPr/>
        <a:lstStyle/>
        <a:p>
          <a:endParaRPr lang="en-US"/>
        </a:p>
      </dgm:t>
    </dgm:pt>
    <dgm:pt modelId="{CA2D65D3-09DD-4E96-A69A-D4EE38DD4A7F}" type="sibTrans" cxnId="{1C835F6C-CC52-497B-A828-8B71E6EEADDB}">
      <dgm:prSet/>
      <dgm:spPr>
        <a:xfrm>
          <a:off x="1533024" y="-152565"/>
          <a:ext cx="5408991" cy="5408991"/>
        </a:xfrm>
        <a:prstGeom prst="circularArrow">
          <a:avLst>
            <a:gd name="adj1" fmla="val 5274"/>
            <a:gd name="adj2" fmla="val 312630"/>
            <a:gd name="adj3" fmla="val 13721280"/>
            <a:gd name="adj4" fmla="val 17430366"/>
            <a:gd name="adj5" fmla="val 5477"/>
          </a:avLst>
        </a:prstGeom>
        <a:solidFill>
          <a:sysClr val="window" lastClr="FFFFFF">
            <a:lumMod val="85000"/>
          </a:sys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A60071C-C31F-4281-8390-44571AC1657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4669722" y="1097652"/>
          <a:ext cx="2628000" cy="102763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FF6A00"/>
          </a:solidFill>
          <a:prstDash val="solid"/>
        </a:ln>
        <a:effectLst/>
      </dgm:spPr>
      <dgm:t>
        <a:bodyPr/>
        <a:lstStyle/>
        <a:p>
          <a:r>
            <a:rPr lang="zh-CN" altLang="en-US" sz="20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高性能</a:t>
          </a:r>
          <a:endParaRPr lang="en-US" sz="20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78443747-81FC-4F06-A1CA-518D60A2BA55}" type="parTrans" cxnId="{EBAD49D9-E606-4DDA-A1FD-63CE19B5381E}">
      <dgm:prSet/>
      <dgm:spPr/>
      <dgm:t>
        <a:bodyPr/>
        <a:lstStyle/>
        <a:p>
          <a:endParaRPr lang="en-US"/>
        </a:p>
      </dgm:t>
    </dgm:pt>
    <dgm:pt modelId="{E5BADD37-F53E-4981-ADA4-3F123FA3340C}" type="sibTrans" cxnId="{EBAD49D9-E606-4DDA-A1FD-63CE19B5381E}">
      <dgm:prSet/>
      <dgm:spPr/>
      <dgm:t>
        <a:bodyPr/>
        <a:lstStyle/>
        <a:p>
          <a:endParaRPr lang="en-US"/>
        </a:p>
      </dgm:t>
    </dgm:pt>
    <dgm:pt modelId="{685FA82D-68C6-4D40-8113-57FE1F508C17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2925414" y="4389590"/>
          <a:ext cx="2628000" cy="102763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3E8DDD"/>
          </a:solidFill>
          <a:prstDash val="solid"/>
        </a:ln>
        <a:effectLst/>
      </dgm:spPr>
      <dgm:t>
        <a:bodyPr/>
        <a:lstStyle/>
        <a:p>
          <a:r>
            <a:rPr lang="zh-CN" altLang="en-US" sz="20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高速网络支持</a:t>
          </a:r>
          <a:r>
            <a:rPr lang="en-US" sz="20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 </a:t>
          </a:r>
          <a:endParaRPr lang="en-US" sz="20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6496AD0F-332C-4484-993F-458C6D59ACB9}" type="parTrans" cxnId="{36E482AC-4399-4AEF-9BC8-1B64BF342B76}">
      <dgm:prSet/>
      <dgm:spPr/>
      <dgm:t>
        <a:bodyPr/>
        <a:lstStyle/>
        <a:p>
          <a:endParaRPr lang="en-US"/>
        </a:p>
      </dgm:t>
    </dgm:pt>
    <dgm:pt modelId="{86B30C44-7648-472A-BFE3-39691F87F8BC}" type="sibTrans" cxnId="{36E482AC-4399-4AEF-9BC8-1B64BF342B76}">
      <dgm:prSet/>
      <dgm:spPr/>
      <dgm:t>
        <a:bodyPr/>
        <a:lstStyle/>
        <a:p>
          <a:endParaRPr lang="en-US"/>
        </a:p>
      </dgm:t>
    </dgm:pt>
    <dgm:pt modelId="{16AD868C-2C93-485F-9C0F-BF541295BCD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4677500" y="3276036"/>
          <a:ext cx="2628000" cy="102763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E96BAF"/>
          </a:solidFill>
          <a:prstDash val="solid"/>
        </a:ln>
        <a:effectLst/>
      </dgm:spPr>
      <dgm:t>
        <a:bodyPr/>
        <a:lstStyle/>
        <a:p>
          <a:r>
            <a:rPr lang="zh-CN" altLang="en-US" sz="20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数据一致性、可靠性和灵活性保障</a:t>
          </a:r>
          <a:endParaRPr lang="en-US" sz="20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1CFD6A6C-9036-4C43-B27E-EDE441341827}" type="parTrans" cxnId="{4981D8BF-4991-43E2-9AF9-9A8527DD13FA}">
      <dgm:prSet/>
      <dgm:spPr/>
      <dgm:t>
        <a:bodyPr/>
        <a:lstStyle/>
        <a:p>
          <a:endParaRPr lang="en-US"/>
        </a:p>
      </dgm:t>
    </dgm:pt>
    <dgm:pt modelId="{CC619628-90E5-4F69-9765-8589ADB72F5C}" type="sibTrans" cxnId="{4981D8BF-4991-43E2-9AF9-9A8527DD13FA}">
      <dgm:prSet/>
      <dgm:spPr/>
      <dgm:t>
        <a:bodyPr/>
        <a:lstStyle/>
        <a:p>
          <a:endParaRPr lang="en-US"/>
        </a:p>
      </dgm:t>
    </dgm:pt>
    <dgm:pt modelId="{89579EC5-80F7-447D-BA3F-381BFB9BF69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869034" y="3291972"/>
          <a:ext cx="2628000" cy="102763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4AC0E0"/>
          </a:solidFill>
          <a:prstDash val="solid"/>
        </a:ln>
        <a:effectLst/>
      </dgm:spPr>
      <dgm:t>
        <a:bodyPr/>
        <a:lstStyle/>
        <a:p>
          <a:r>
            <a:rPr lang="zh-CN" altLang="en-US" sz="20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软、硬件打包集成</a:t>
          </a:r>
          <a:endParaRPr lang="en-US" sz="20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0CC42C90-5C7F-4F63-9721-029B324605A3}" type="parTrans" cxnId="{E76EA579-3B7E-43E1-8FB9-09B2A1FC2F7B}">
      <dgm:prSet/>
      <dgm:spPr/>
      <dgm:t>
        <a:bodyPr/>
        <a:lstStyle/>
        <a:p>
          <a:endParaRPr lang="en-US"/>
        </a:p>
      </dgm:t>
    </dgm:pt>
    <dgm:pt modelId="{2DB28166-C9A0-4513-A2DD-815ECF535563}" type="sibTrans" cxnId="{E76EA579-3B7E-43E1-8FB9-09B2A1FC2F7B}">
      <dgm:prSet/>
      <dgm:spPr/>
      <dgm:t>
        <a:bodyPr/>
        <a:lstStyle/>
        <a:p>
          <a:endParaRPr lang="en-US"/>
        </a:p>
      </dgm:t>
    </dgm:pt>
    <dgm:pt modelId="{C6F5E8B3-2E4B-4214-AE45-666AADCBFE6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>
          <a:off x="869034" y="1097645"/>
          <a:ext cx="2628000" cy="102763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6ABF4A"/>
          </a:solidFill>
          <a:prstDash val="solid"/>
        </a:ln>
        <a:effectLst/>
      </dgm:spPr>
      <dgm:t>
        <a:bodyPr/>
        <a:lstStyle/>
        <a:p>
          <a:r>
            <a:rPr lang="zh-CN" altLang="en-US" sz="20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基于软件的控制器</a:t>
          </a:r>
          <a:endParaRPr lang="en-US" sz="20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5211F2B5-9DB9-404B-9B01-DAAB6878AB9D}" type="parTrans" cxnId="{2C338A56-D82E-4E62-A229-77CC3ED129D2}">
      <dgm:prSet/>
      <dgm:spPr/>
      <dgm:t>
        <a:bodyPr/>
        <a:lstStyle/>
        <a:p>
          <a:endParaRPr lang="en-US"/>
        </a:p>
      </dgm:t>
    </dgm:pt>
    <dgm:pt modelId="{70478802-DB42-4A81-8BE2-DA6DC3E72451}" type="sibTrans" cxnId="{2C338A56-D82E-4E62-A229-77CC3ED129D2}">
      <dgm:prSet/>
      <dgm:spPr/>
      <dgm:t>
        <a:bodyPr/>
        <a:lstStyle/>
        <a:p>
          <a:endParaRPr lang="en-US"/>
        </a:p>
      </dgm:t>
    </dgm:pt>
    <dgm:pt modelId="{35185A2D-5983-44D2-887B-091B10EA7548}" type="pres">
      <dgm:prSet presAssocID="{AE3F34A4-5794-4750-ACC2-7996600F53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43DD8F-6A83-433B-A416-173CDFEAB4CA}" type="pres">
      <dgm:prSet presAssocID="{AE3F34A4-5794-4750-ACC2-7996600F53CA}" presName="cycle" presStyleCnt="0"/>
      <dgm:spPr/>
    </dgm:pt>
    <dgm:pt modelId="{4AC942CF-9D66-4087-A81C-C09DB28FE4C8}" type="pres">
      <dgm:prSet presAssocID="{ED0D93FE-B98A-4915-9AC9-1607FE5F0706}" presName="nodeFirstNode" presStyleLbl="node1" presStyleIdx="0" presStyleCnt="6" custScaleX="127866" custRadScaleRad="100338" custRadScaleInc="8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9EA48-22D7-4F38-976E-1192990BDAA0}" type="pres">
      <dgm:prSet presAssocID="{CA2D65D3-09DD-4E96-A69A-D4EE38DD4A7F}" presName="sibTransFirstNode" presStyleLbl="bgShp" presStyleIdx="0" presStyleCnt="1" custLinFactNeighborY="247"/>
      <dgm:spPr/>
      <dgm:t>
        <a:bodyPr/>
        <a:lstStyle/>
        <a:p>
          <a:endParaRPr lang="en-US"/>
        </a:p>
      </dgm:t>
    </dgm:pt>
    <dgm:pt modelId="{83156A6D-8E96-4424-B54B-83E6C9F0DAC5}" type="pres">
      <dgm:prSet presAssocID="{EA60071C-C31F-4281-8390-44571AC16576}" presName="nodeFollowingNodes" presStyleLbl="node1" presStyleIdx="1" presStyleCnt="6" custScaleX="127866" custRadScaleRad="100808" custRadScaleInc="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9EC13-0593-4074-AD8B-46071BDE234F}" type="pres">
      <dgm:prSet presAssocID="{685FA82D-68C6-4D40-8113-57FE1F508C17}" presName="nodeFollowingNodes" presStyleLbl="node1" presStyleIdx="2" presStyleCnt="6" custScaleX="127866" custRadScaleRad="100344" custRadScaleInc="107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C8164-E15D-4568-A97A-7179E2AA82C9}" type="pres">
      <dgm:prSet presAssocID="{16AD868C-2C93-485F-9C0F-BF541295BCDF}" presName="nodeFollowingNodes" presStyleLbl="node1" presStyleIdx="3" presStyleCnt="6" custScaleX="127866" custRadScaleRad="100759" custRadScaleInc="-118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B7B12-2DF5-4C6E-93D5-5FF4DEE0B3C7}" type="pres">
      <dgm:prSet presAssocID="{89579EC5-80F7-447D-BA3F-381BFB9BF699}" presName="nodeFollowingNodes" presStyleLbl="node1" presStyleIdx="4" presStyleCnt="6" custScaleX="127866" custRadScaleRad="99195" custRadScaleInc="-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ECA8-F8E9-4F3A-BC26-203C151B7578}" type="pres">
      <dgm:prSet presAssocID="{C6F5E8B3-2E4B-4214-AE45-666AADCBFE62}" presName="nodeFollowingNodes" presStyleLbl="node1" presStyleIdx="5" presStyleCnt="6" custScaleX="127866" custRadScaleRad="99195" custRadScaleInc="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D49D9-E606-4DDA-A1FD-63CE19B5381E}" srcId="{AE3F34A4-5794-4750-ACC2-7996600F53CA}" destId="{EA60071C-C31F-4281-8390-44571AC16576}" srcOrd="1" destOrd="0" parTransId="{78443747-81FC-4F06-A1CA-518D60A2BA55}" sibTransId="{E5BADD37-F53E-4981-ADA4-3F123FA3340C}"/>
    <dgm:cxn modelId="{1C835F6C-CC52-497B-A828-8B71E6EEADDB}" srcId="{AE3F34A4-5794-4750-ACC2-7996600F53CA}" destId="{ED0D93FE-B98A-4915-9AC9-1607FE5F0706}" srcOrd="0" destOrd="0" parTransId="{E71CA647-BE2F-49FE-BA16-0BB6D3576255}" sibTransId="{CA2D65D3-09DD-4E96-A69A-D4EE38DD4A7F}"/>
    <dgm:cxn modelId="{9F3A88C7-5585-45D8-A130-9E669861E6A3}" type="presOf" srcId="{CA2D65D3-09DD-4E96-A69A-D4EE38DD4A7F}" destId="{29A9EA48-22D7-4F38-976E-1192990BDAA0}" srcOrd="0" destOrd="0" presId="urn:microsoft.com/office/officeart/2005/8/layout/cycle3"/>
    <dgm:cxn modelId="{36E482AC-4399-4AEF-9BC8-1B64BF342B76}" srcId="{AE3F34A4-5794-4750-ACC2-7996600F53CA}" destId="{685FA82D-68C6-4D40-8113-57FE1F508C17}" srcOrd="2" destOrd="0" parTransId="{6496AD0F-332C-4484-993F-458C6D59ACB9}" sibTransId="{86B30C44-7648-472A-BFE3-39691F87F8BC}"/>
    <dgm:cxn modelId="{2C338A56-D82E-4E62-A229-77CC3ED129D2}" srcId="{AE3F34A4-5794-4750-ACC2-7996600F53CA}" destId="{C6F5E8B3-2E4B-4214-AE45-666AADCBFE62}" srcOrd="5" destOrd="0" parTransId="{5211F2B5-9DB9-404B-9B01-DAAB6878AB9D}" sibTransId="{70478802-DB42-4A81-8BE2-DA6DC3E72451}"/>
    <dgm:cxn modelId="{026EB21A-3BF6-486F-968B-F6B39E52943E}" type="presOf" srcId="{AE3F34A4-5794-4750-ACC2-7996600F53CA}" destId="{35185A2D-5983-44D2-887B-091B10EA7548}" srcOrd="0" destOrd="0" presId="urn:microsoft.com/office/officeart/2005/8/layout/cycle3"/>
    <dgm:cxn modelId="{B0A68FB4-2FA8-4418-A694-27D03315B37E}" type="presOf" srcId="{ED0D93FE-B98A-4915-9AC9-1607FE5F0706}" destId="{4AC942CF-9D66-4087-A81C-C09DB28FE4C8}" srcOrd="0" destOrd="0" presId="urn:microsoft.com/office/officeart/2005/8/layout/cycle3"/>
    <dgm:cxn modelId="{93FA5AEE-04E6-4B31-A61E-CE2B7EB635C2}" type="presOf" srcId="{C6F5E8B3-2E4B-4214-AE45-666AADCBFE62}" destId="{2DEFECA8-F8E9-4F3A-BC26-203C151B7578}" srcOrd="0" destOrd="0" presId="urn:microsoft.com/office/officeart/2005/8/layout/cycle3"/>
    <dgm:cxn modelId="{25BBFEC5-0C4E-48D9-B033-4E2AFB28FDF1}" type="presOf" srcId="{685FA82D-68C6-4D40-8113-57FE1F508C17}" destId="{8D69EC13-0593-4074-AD8B-46071BDE234F}" srcOrd="0" destOrd="0" presId="urn:microsoft.com/office/officeart/2005/8/layout/cycle3"/>
    <dgm:cxn modelId="{F8CA65E8-15A1-4415-967C-585A737563D1}" type="presOf" srcId="{EA60071C-C31F-4281-8390-44571AC16576}" destId="{83156A6D-8E96-4424-B54B-83E6C9F0DAC5}" srcOrd="0" destOrd="0" presId="urn:microsoft.com/office/officeart/2005/8/layout/cycle3"/>
    <dgm:cxn modelId="{E76EA579-3B7E-43E1-8FB9-09B2A1FC2F7B}" srcId="{AE3F34A4-5794-4750-ACC2-7996600F53CA}" destId="{89579EC5-80F7-447D-BA3F-381BFB9BF699}" srcOrd="4" destOrd="0" parTransId="{0CC42C90-5C7F-4F63-9721-029B324605A3}" sibTransId="{2DB28166-C9A0-4513-A2DD-815ECF535563}"/>
    <dgm:cxn modelId="{F9D48F00-C847-4F50-BD22-BC51B57D1C1E}" type="presOf" srcId="{16AD868C-2C93-485F-9C0F-BF541295BCDF}" destId="{0A8C8164-E15D-4568-A97A-7179E2AA82C9}" srcOrd="0" destOrd="0" presId="urn:microsoft.com/office/officeart/2005/8/layout/cycle3"/>
    <dgm:cxn modelId="{4981D8BF-4991-43E2-9AF9-9A8527DD13FA}" srcId="{AE3F34A4-5794-4750-ACC2-7996600F53CA}" destId="{16AD868C-2C93-485F-9C0F-BF541295BCDF}" srcOrd="3" destOrd="0" parTransId="{1CFD6A6C-9036-4C43-B27E-EDE441341827}" sibTransId="{CC619628-90E5-4F69-9765-8589ADB72F5C}"/>
    <dgm:cxn modelId="{C256AF2F-21E2-44D9-8DD7-99DCC2734E3E}" type="presOf" srcId="{89579EC5-80F7-447D-BA3F-381BFB9BF699}" destId="{4C2B7B12-2DF5-4C6E-93D5-5FF4DEE0B3C7}" srcOrd="0" destOrd="0" presId="urn:microsoft.com/office/officeart/2005/8/layout/cycle3"/>
    <dgm:cxn modelId="{79DFBAA3-1266-4380-AD96-2CC292545F78}" type="presParOf" srcId="{35185A2D-5983-44D2-887B-091B10EA7548}" destId="{7843DD8F-6A83-433B-A416-173CDFEAB4CA}" srcOrd="0" destOrd="0" presId="urn:microsoft.com/office/officeart/2005/8/layout/cycle3"/>
    <dgm:cxn modelId="{EA357340-C2CC-4B10-B054-52C43BD51D7F}" type="presParOf" srcId="{7843DD8F-6A83-433B-A416-173CDFEAB4CA}" destId="{4AC942CF-9D66-4087-A81C-C09DB28FE4C8}" srcOrd="0" destOrd="0" presId="urn:microsoft.com/office/officeart/2005/8/layout/cycle3"/>
    <dgm:cxn modelId="{9C713AF9-D354-40BB-A6E6-FCADB77D2D78}" type="presParOf" srcId="{7843DD8F-6A83-433B-A416-173CDFEAB4CA}" destId="{29A9EA48-22D7-4F38-976E-1192990BDAA0}" srcOrd="1" destOrd="0" presId="urn:microsoft.com/office/officeart/2005/8/layout/cycle3"/>
    <dgm:cxn modelId="{B3329C74-B890-426D-9B49-8ADB4A724E69}" type="presParOf" srcId="{7843DD8F-6A83-433B-A416-173CDFEAB4CA}" destId="{83156A6D-8E96-4424-B54B-83E6C9F0DAC5}" srcOrd="2" destOrd="0" presId="urn:microsoft.com/office/officeart/2005/8/layout/cycle3"/>
    <dgm:cxn modelId="{002B06D0-B10C-4CC3-B5E5-4751DB908A5C}" type="presParOf" srcId="{7843DD8F-6A83-433B-A416-173CDFEAB4CA}" destId="{8D69EC13-0593-4074-AD8B-46071BDE234F}" srcOrd="3" destOrd="0" presId="urn:microsoft.com/office/officeart/2005/8/layout/cycle3"/>
    <dgm:cxn modelId="{A9D5B3C3-02C8-4B0F-954B-E979ACA8FC16}" type="presParOf" srcId="{7843DD8F-6A83-433B-A416-173CDFEAB4CA}" destId="{0A8C8164-E15D-4568-A97A-7179E2AA82C9}" srcOrd="4" destOrd="0" presId="urn:microsoft.com/office/officeart/2005/8/layout/cycle3"/>
    <dgm:cxn modelId="{A81BD337-F1FB-4F58-951E-81E0817CD666}" type="presParOf" srcId="{7843DD8F-6A83-433B-A416-173CDFEAB4CA}" destId="{4C2B7B12-2DF5-4C6E-93D5-5FF4DEE0B3C7}" srcOrd="5" destOrd="0" presId="urn:microsoft.com/office/officeart/2005/8/layout/cycle3"/>
    <dgm:cxn modelId="{5E8FD497-22C4-4544-9062-101466FE0CE4}" type="presParOf" srcId="{7843DD8F-6A83-433B-A416-173CDFEAB4CA}" destId="{2DEFECA8-F8E9-4F3A-BC26-203C151B757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9EA48-22D7-4F38-976E-1192990BDAA0}">
      <dsp:nvSpPr>
        <dsp:cNvPr id="0" name=""/>
        <dsp:cNvSpPr/>
      </dsp:nvSpPr>
      <dsp:spPr>
        <a:xfrm>
          <a:off x="1533024" y="-152565"/>
          <a:ext cx="5408991" cy="5408991"/>
        </a:xfrm>
        <a:prstGeom prst="circularArrow">
          <a:avLst>
            <a:gd name="adj1" fmla="val 5274"/>
            <a:gd name="adj2" fmla="val 312630"/>
            <a:gd name="adj3" fmla="val 13721280"/>
            <a:gd name="adj4" fmla="val 17430366"/>
            <a:gd name="adj5" fmla="val 5477"/>
          </a:avLst>
        </a:prstGeom>
        <a:solidFill>
          <a:sysClr val="window" lastClr="FFFFFF">
            <a:lumMod val="8500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942CF-9D66-4087-A81C-C09DB28FE4C8}">
      <dsp:nvSpPr>
        <dsp:cNvPr id="0" name=""/>
        <dsp:cNvSpPr/>
      </dsp:nvSpPr>
      <dsp:spPr>
        <a:xfrm>
          <a:off x="2923519" y="7"/>
          <a:ext cx="2628000" cy="102763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E2231A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Declustered RAID</a:t>
          </a:r>
        </a:p>
      </dsp:txBody>
      <dsp:txXfrm>
        <a:off x="2973684" y="50172"/>
        <a:ext cx="2527670" cy="927308"/>
      </dsp:txXfrm>
    </dsp:sp>
    <dsp:sp modelId="{83156A6D-8E96-4424-B54B-83E6C9F0DAC5}">
      <dsp:nvSpPr>
        <dsp:cNvPr id="0" name=""/>
        <dsp:cNvSpPr/>
      </dsp:nvSpPr>
      <dsp:spPr>
        <a:xfrm>
          <a:off x="4669722" y="1097652"/>
          <a:ext cx="2628000" cy="102763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FF6A0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高性能</a:t>
          </a:r>
          <a:endParaRPr lang="en-US" sz="20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719887" y="1147817"/>
        <a:ext cx="2527670" cy="927308"/>
      </dsp:txXfrm>
    </dsp:sp>
    <dsp:sp modelId="{8D69EC13-0593-4074-AD8B-46071BDE234F}">
      <dsp:nvSpPr>
        <dsp:cNvPr id="0" name=""/>
        <dsp:cNvSpPr/>
      </dsp:nvSpPr>
      <dsp:spPr>
        <a:xfrm>
          <a:off x="2925414" y="4389590"/>
          <a:ext cx="2628000" cy="102763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3E8DDD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高速网络支持</a:t>
          </a:r>
          <a:r>
            <a:rPr lang="en-US" sz="20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 </a:t>
          </a:r>
          <a:endParaRPr lang="en-US" sz="20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2975579" y="4439755"/>
        <a:ext cx="2527670" cy="927308"/>
      </dsp:txXfrm>
    </dsp:sp>
    <dsp:sp modelId="{0A8C8164-E15D-4568-A97A-7179E2AA82C9}">
      <dsp:nvSpPr>
        <dsp:cNvPr id="0" name=""/>
        <dsp:cNvSpPr/>
      </dsp:nvSpPr>
      <dsp:spPr>
        <a:xfrm>
          <a:off x="4677500" y="3276036"/>
          <a:ext cx="2628000" cy="102763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E96BAF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数据一致性、可靠性和灵活性保障</a:t>
          </a:r>
          <a:endParaRPr lang="en-US" sz="20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4727665" y="3326201"/>
        <a:ext cx="2527670" cy="927308"/>
      </dsp:txXfrm>
    </dsp:sp>
    <dsp:sp modelId="{4C2B7B12-2DF5-4C6E-93D5-5FF4DEE0B3C7}">
      <dsp:nvSpPr>
        <dsp:cNvPr id="0" name=""/>
        <dsp:cNvSpPr/>
      </dsp:nvSpPr>
      <dsp:spPr>
        <a:xfrm>
          <a:off x="869034" y="3291972"/>
          <a:ext cx="2628000" cy="102763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4AC0E0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软、硬件打包集成</a:t>
          </a:r>
          <a:endParaRPr lang="en-US" sz="20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919199" y="3342137"/>
        <a:ext cx="2527670" cy="927308"/>
      </dsp:txXfrm>
    </dsp:sp>
    <dsp:sp modelId="{2DEFECA8-F8E9-4F3A-BC26-203C151B7578}">
      <dsp:nvSpPr>
        <dsp:cNvPr id="0" name=""/>
        <dsp:cNvSpPr/>
      </dsp:nvSpPr>
      <dsp:spPr>
        <a:xfrm>
          <a:off x="869034" y="1097645"/>
          <a:ext cx="2628000" cy="1027638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6ABF4A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000000"/>
              </a:solidFill>
              <a:latin typeface="Arial"/>
              <a:ea typeface="+mn-ea"/>
              <a:cs typeface="+mn-cs"/>
            </a:rPr>
            <a:t>基于软件的控制器</a:t>
          </a:r>
          <a:endParaRPr lang="en-US" sz="20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919199" y="1147810"/>
        <a:ext cx="2527670" cy="927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0EDC-3B04-4D43-AC98-A606493C474D}" type="datetimeFigureOut">
              <a:rPr lang="en-US" sz="1000" smtClean="0">
                <a:latin typeface="Arial" pitchFamily="34" charset="0"/>
                <a:cs typeface="Arial" pitchFamily="34" charset="0"/>
              </a:rPr>
              <a:pPr/>
              <a:t>7/2/2017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sz="800" cap="all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2011 LENOVO CONFIDENTIAL. All rights reserved</a:t>
            </a:r>
            <a:r>
              <a:rPr lang="en-US" sz="800" cap="all" dirty="0" smtClean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800" cap="all" dirty="0">
              <a:solidFill>
                <a:srgbClr val="9395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3538-DD9D-4F25-8311-592750C50641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F23CF275-28B3-497F-9AED-85D5F023BA5C}" type="datetimeFigureOut">
              <a:rPr lang="en-US" smtClean="0"/>
              <a:pPr/>
              <a:t>7/2/2017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800" cap="all" dirty="0" smtClean="0">
                <a:solidFill>
                  <a:srgbClr val="939598"/>
                </a:solidFill>
              </a:rPr>
              <a:t>2011 LENOVO CONFIDENTIAL.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4AED87EB-65D7-4500-873C-410831173A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dirty="0" smtClean="0"/>
              <a:t>For capacitiy</a:t>
            </a:r>
            <a:r>
              <a:rPr lang="de-DE" baseline="0" dirty="0" smtClean="0"/>
              <a:t> calculations:</a:t>
            </a:r>
          </a:p>
          <a:p>
            <a:pPr>
              <a:spcBef>
                <a:spcPct val="0"/>
              </a:spcBef>
            </a:pPr>
            <a:r>
              <a:rPr lang="de-DE" baseline="0" dirty="0" smtClean="0"/>
              <a:t>Use 2 disks of spare capacity per enclosure (same as current 4U60), so 82 drives usable</a:t>
            </a:r>
          </a:p>
          <a:p>
            <a:pPr>
              <a:spcBef>
                <a:spcPct val="0"/>
              </a:spcBef>
            </a:pPr>
            <a:r>
              <a:rPr lang="de-DE" baseline="0" dirty="0" smtClean="0"/>
              <a:t>Use 2x SSD in encl1, and populate those slots in the remaining enclosures (no holes as in 4U60)</a:t>
            </a:r>
          </a:p>
          <a:p>
            <a:pPr>
              <a:spcBef>
                <a:spcPct val="0"/>
              </a:spcBef>
            </a:pPr>
            <a:r>
              <a:rPr lang="de-DE" baseline="0" dirty="0" smtClean="0"/>
              <a:t>Use 8+2P for a fair comparison with competitors (8/10=80% space efficiency); GSS can also use 8+3P which is only 8/11=73% space efficient.</a:t>
            </a:r>
            <a:endParaRPr lang="en-US" dirty="0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0790AE-6226-4426-B794-4D7ECBC1C6DD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58C84-B5FC-4CBD-BFEF-5AFA8C25153C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</a:pPr>
            <a:r>
              <a:rPr lang="en-US" altLang="zh-CN" sz="1000" dirty="0" smtClean="0"/>
              <a:t>Large number of stripes completely contained on small number of disks.</a:t>
            </a:r>
            <a:endParaRPr lang="en-US" altLang="zh-CN" i="1" dirty="0" smtClean="0"/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i="1" dirty="0" smtClean="0"/>
              <a:t>Rebuild activity confined to just a few disks – slow rebuild, disrupts user programs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zh-CN" i="1" dirty="0" smtClean="0"/>
              <a:t>Rebuild activity spread across many disks, faster rebuild or less disruption (nominally 3%)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58C84-B5FC-4CBD-BFEF-5AFA8C25153C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altLang="zh-CN" dirty="0" smtClean="0">
                <a:ea typeface="Arial Unicode MS" pitchFamily="34" charset="-128"/>
                <a:cs typeface="Arial Unicode MS" pitchFamily="34" charset="-128"/>
              </a:rPr>
              <a:t>This slide shows a graphic that talks about </a:t>
            </a:r>
            <a:r>
              <a:rPr lang="en-US" altLang="zh-CN" dirty="0" smtClean="0"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zh-CN" dirty="0" smtClean="0"/>
              <a:t>e-clustered RAID6 enables higher data availability when disks fail</a:t>
            </a:r>
            <a:r>
              <a:rPr lang="en-US" altLang="zh-CN" sz="1100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458C84-B5FC-4CBD-BFEF-5AFA8C25153C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12C0E-25FE-46A6-97F3-45A20C972E2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1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125125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0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3738"/>
            <a:ext cx="6096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备注占位符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7.png"/><Relationship Id="rId22" Type="http://schemas.openxmlformats.org/officeDocument/2006/relationships/image" Target="../media/image22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7.png"/><Relationship Id="rId22" Type="http://schemas.openxmlformats.org/officeDocument/2006/relationships/image" Target="../media/image22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4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0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5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7.png"/><Relationship Id="rId22" Type="http://schemas.openxmlformats.org/officeDocument/2006/relationships/image" Target="../media/image22.pn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59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59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7.png"/><Relationship Id="rId22" Type="http://schemas.openxmlformats.org/officeDocument/2006/relationships/image" Target="../media/image59.png"/></Relationships>
</file>

<file path=ppt/slideLayouts/_rels/slideLayout1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7.png"/><Relationship Id="rId22" Type="http://schemas.openxmlformats.org/officeDocument/2006/relationships/image" Target="../media/image59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jpe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Layouts/_rels/slideLayout1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jpe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85.jpeg"/><Relationship Id="rId4" Type="http://schemas.openxmlformats.org/officeDocument/2006/relationships/image" Target="../media/image62.png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jpeg"/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2.jpeg"/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2.png"/><Relationship Id="rId4" Type="http://schemas.openxmlformats.org/officeDocument/2006/relationships/image" Target="../media/image26.pn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1.jpe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Master" Target="../slideMasters/slideMaster1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21" Type="http://schemas.openxmlformats.org/officeDocument/2006/relationships/image" Target="../media/image33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61.jpe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8.png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Master" Target="../slideMasters/slideMaster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Master" Target="../slideMasters/slideMaster11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7.png"/><Relationship Id="rId22" Type="http://schemas.openxmlformats.org/officeDocument/2006/relationships/image" Target="../media/image22.pn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Master" Target="../slideMasters/slideMaster11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22.jpeg"/><Relationship Id="rId1" Type="http://schemas.openxmlformats.org/officeDocument/2006/relationships/slideMaster" Target="../slideMasters/slideMaster11.xml"/></Relationships>
</file>

<file path=ppt/slideLayouts/_rels/slideLayout2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jpe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Layouts/_rels/slideLayout2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jpe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85.jpeg"/><Relationship Id="rId4" Type="http://schemas.openxmlformats.org/officeDocument/2006/relationships/image" Target="../media/image62.png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jpeg"/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2.jpeg"/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2.png"/><Relationship Id="rId4" Type="http://schemas.openxmlformats.org/officeDocument/2006/relationships/image" Target="../media/image26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1.jpe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21" Type="http://schemas.openxmlformats.org/officeDocument/2006/relationships/image" Target="../media/image33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61.jpe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8.png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Master" Target="../slideMasters/slideMaster1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Master" Target="../slideMasters/slideMaster12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Master" Target="../slideMasters/slideMaster1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Master" Target="../slideMasters/slideMaster12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22.jpeg"/><Relationship Id="rId1" Type="http://schemas.openxmlformats.org/officeDocument/2006/relationships/slideMaster" Target="../slideMasters/slideMaster12.xml"/></Relationships>
</file>

<file path=ppt/slideLayouts/_rels/slideLayout2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jpe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jpe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85.jpeg"/><Relationship Id="rId4" Type="http://schemas.openxmlformats.org/officeDocument/2006/relationships/image" Target="../media/image62.png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0.jpeg"/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2.jpeg"/><Relationship Id="rId1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13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3.jpeg"/><Relationship Id="rId1" Type="http://schemas.openxmlformats.org/officeDocument/2006/relationships/slideMaster" Target="../slideMasters/slideMaster13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62.png"/><Relationship Id="rId4" Type="http://schemas.openxmlformats.org/officeDocument/2006/relationships/image" Target="../media/image26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1.jpe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3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13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Master" Target="../slideMasters/slideMaster1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21" Type="http://schemas.openxmlformats.org/officeDocument/2006/relationships/image" Target="../media/image33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61.jpe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8.png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Master" Target="../slideMasters/slideMaster1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Master" Target="../slideMasters/slideMaster13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Master" Target="../slideMasters/slideMaster1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Master" Target="../slideMasters/slideMaster13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22.jpeg"/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7.png"/><Relationship Id="rId22" Type="http://schemas.openxmlformats.org/officeDocument/2006/relationships/image" Target="../media/image2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30.png"/><Relationship Id="rId3" Type="http://schemas.openxmlformats.org/officeDocument/2006/relationships/image" Target="../media/image4.png"/><Relationship Id="rId21" Type="http://schemas.openxmlformats.org/officeDocument/2006/relationships/image" Target="../media/image3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7.png"/><Relationship Id="rId22" Type="http://schemas.openxmlformats.org/officeDocument/2006/relationships/image" Target="../media/image22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 lIns="0"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black">
          <a:xfrm>
            <a:off x="548644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48644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4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3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8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79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32" y="5442941"/>
            <a:ext cx="365760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5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4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19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4" y="117957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 bwMode="gray">
          <a:xfrm>
            <a:off x="1828174" y="1519963"/>
            <a:ext cx="8535661" cy="4341742"/>
            <a:chOff x="1828170" y="1258957"/>
            <a:chExt cx="8535661" cy="4341742"/>
          </a:xfrm>
          <a:solidFill>
            <a:schemeClr val="bg1">
              <a:lumMod val="85000"/>
            </a:schemeClr>
          </a:solidFill>
        </p:grpSpPr>
        <p:sp>
          <p:nvSpPr>
            <p:cNvPr id="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4" y="893"/>
            <a:ext cx="12188825" cy="685710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5853433" y="1260545"/>
            <a:ext cx="485134" cy="485134"/>
            <a:chOff x="5853433" y="734066"/>
            <a:chExt cx="485134" cy="48513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2795852" y="4437853"/>
            <a:ext cx="6600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3619916" y="4738254"/>
            <a:ext cx="4952177" cy="283924"/>
            <a:chOff x="587076" y="4891945"/>
            <a:chExt cx="6379553" cy="365760"/>
          </a:xfrm>
        </p:grpSpPr>
        <p:pic>
          <p:nvPicPr>
            <p:cNvPr id="14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7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860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47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2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12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99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98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564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34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43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175"/>
            <p:cNvGrpSpPr/>
            <p:nvPr userDrawn="1"/>
          </p:nvGrpSpPr>
          <p:grpSpPr>
            <a:xfrm>
              <a:off x="2015634" y="4917112"/>
              <a:ext cx="310896" cy="310896"/>
              <a:chOff x="2024598" y="5468108"/>
              <a:chExt cx="310896" cy="310896"/>
            </a:xfrm>
          </p:grpSpPr>
          <p:sp>
            <p:nvSpPr>
              <p:cNvPr id="46" name="Oval 45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25" name="Group 178"/>
            <p:cNvGrpSpPr/>
            <p:nvPr userDrawn="1"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44" name="Oval 43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5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181"/>
            <p:cNvGrpSpPr/>
            <p:nvPr userDrawn="1"/>
          </p:nvGrpSpPr>
          <p:grpSpPr>
            <a:xfrm>
              <a:off x="944463" y="4917112"/>
              <a:ext cx="310896" cy="310896"/>
              <a:chOff x="953427" y="5468108"/>
              <a:chExt cx="310896" cy="310896"/>
            </a:xfrm>
          </p:grpSpPr>
          <p:sp>
            <p:nvSpPr>
              <p:cNvPr id="42" name="Oval 41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3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255"/>
            <p:cNvGrpSpPr/>
            <p:nvPr userDrawn="1"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40" name="Oval 39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58"/>
            <p:cNvGrpSpPr/>
            <p:nvPr userDrawn="1"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38" name="Oval 37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Picture 38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Group 261"/>
            <p:cNvGrpSpPr/>
            <p:nvPr userDrawn="1"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36" name="Oval 35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0" name="Group 264"/>
            <p:cNvGrpSpPr/>
            <p:nvPr userDrawn="1"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5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oup 267"/>
            <p:cNvGrpSpPr/>
            <p:nvPr userDrawn="1"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32" name="Oval 31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1" y="2009776"/>
            <a:ext cx="6971627" cy="22315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588" y="896"/>
            <a:ext cx="12185650" cy="6856215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 userDrawn="1"/>
        </p:nvSpPr>
        <p:spPr bwMode="gray">
          <a:xfrm flipH="1">
            <a:off x="205454" y="191941"/>
            <a:ext cx="11983373" cy="44784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7" y="1028702"/>
            <a:ext cx="11723382" cy="5310555"/>
          </a:xfrm>
          <a:prstGeom prst="rect">
            <a:avLst/>
          </a:prstGeom>
        </p:spPr>
        <p:txBody>
          <a:bodyPr lIns="121883" tIns="60941" rIns="121883" bIns="60941"/>
          <a:lstStyle>
            <a:lvl1pPr marL="226416" indent="-22641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7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17" indent="-228532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4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834" indent="-15024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1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6889" indent="-15658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251" indent="-15024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gray">
          <a:xfrm>
            <a:off x="19" y="190148"/>
            <a:ext cx="205442" cy="57839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6119 w 10000"/>
              <a:gd name="connsiteY0" fmla="*/ 1725 h 10000"/>
              <a:gd name="connsiteX1" fmla="*/ 0 w 10000"/>
              <a:gd name="connsiteY1" fmla="*/ 10000 h 10000"/>
              <a:gd name="connsiteX2" fmla="*/ 10000 w 10000"/>
              <a:gd name="connsiteY2" fmla="*/ 5619 h 10000"/>
              <a:gd name="connsiteX3" fmla="*/ 10000 w 10000"/>
              <a:gd name="connsiteY3" fmla="*/ 0 h 10000"/>
              <a:gd name="connsiteX4" fmla="*/ 6119 w 10000"/>
              <a:gd name="connsiteY4" fmla="*/ 1725 h 10000"/>
              <a:gd name="connsiteX0" fmla="*/ 0 w 3881"/>
              <a:gd name="connsiteY0" fmla="*/ 1725 h 7199"/>
              <a:gd name="connsiteX1" fmla="*/ 0 w 3881"/>
              <a:gd name="connsiteY1" fmla="*/ 7199 h 7199"/>
              <a:gd name="connsiteX2" fmla="*/ 3881 w 3881"/>
              <a:gd name="connsiteY2" fmla="*/ 5619 h 7199"/>
              <a:gd name="connsiteX3" fmla="*/ 3881 w 3881"/>
              <a:gd name="connsiteY3" fmla="*/ 0 h 7199"/>
              <a:gd name="connsiteX4" fmla="*/ 0 w 3881"/>
              <a:gd name="connsiteY4" fmla="*/ 1725 h 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7199">
                <a:moveTo>
                  <a:pt x="0" y="1725"/>
                </a:moveTo>
                <a:lnTo>
                  <a:pt x="0" y="7199"/>
                </a:lnTo>
                <a:lnTo>
                  <a:pt x="3881" y="5619"/>
                </a:lnTo>
                <a:lnTo>
                  <a:pt x="3881" y="0"/>
                </a:lnTo>
                <a:lnTo>
                  <a:pt x="0" y="1725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190819"/>
            <a:ext cx="11775666" cy="448964"/>
          </a:xfrm>
          <a:prstGeom prst="rect">
            <a:avLst/>
          </a:prstGeom>
        </p:spPr>
        <p:txBody>
          <a:bodyPr lIns="121883" tIns="60941" rIns="121883" bIns="60941" anchor="ctr" anchorCtr="0"/>
          <a:lstStyle>
            <a:lvl1pPr marL="0" algn="l" defTabSz="1218835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835" algn="l"/>
              </a:tabLst>
              <a:defRPr lang="en-US" sz="37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92134" y="6488466"/>
            <a:ext cx="417689" cy="292361"/>
          </a:xfrm>
          <a:prstGeom prst="rect">
            <a:avLst/>
          </a:prstGeom>
        </p:spPr>
        <p:txBody>
          <a:bodyPr wrap="none" lIns="121883" tIns="60941" rIns="121883" bIns="60941">
            <a:spAutoFit/>
          </a:bodyPr>
          <a:lstStyle/>
          <a:p>
            <a:pPr algn="ctr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7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8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7" rIns="121893" bIns="60947" anchor="b" anchorCtr="0"/>
          <a:lstStyle>
            <a:lvl1pPr marL="0" algn="l" defTabSz="1218936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1" y="6543211"/>
            <a:ext cx="10839572" cy="169277"/>
          </a:xfrm>
        </p:spPr>
        <p:txBody>
          <a:bodyPr lIns="0">
            <a:spAutoFit/>
          </a:bodyPr>
          <a:lstStyle>
            <a:lvl1pPr>
              <a:defRPr cap="none"/>
            </a:lvl1pPr>
          </a:lstStyle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 smtClean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4" y="4059936"/>
            <a:ext cx="8714231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  <p:sp>
        <p:nvSpPr>
          <p:cNvPr id="20" name="Rectangle 19"/>
          <p:cNvSpPr/>
          <p:nvPr userDrawn="1"/>
        </p:nvSpPr>
        <p:spPr bwMode="black">
          <a:xfrm>
            <a:off x="548645" y="4557722"/>
            <a:ext cx="1097683" cy="106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48646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6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9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6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7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81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9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6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29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3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08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9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80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29" y="5442941"/>
            <a:ext cx="365759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6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5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20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7" y="3056116"/>
            <a:ext cx="2412867" cy="8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7" rIns="121893" bIns="60947" anchor="b" anchorCtr="0"/>
          <a:lstStyle>
            <a:lvl1pPr marL="0" algn="l" defTabSz="1218936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4" y="4059936"/>
            <a:ext cx="8714231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6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9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6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7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81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9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6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29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3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08" y="5468117"/>
            <a:ext cx="311885" cy="31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9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80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29" y="5442941"/>
            <a:ext cx="365759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6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5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20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7" y="3056116"/>
            <a:ext cx="2412867" cy="803787"/>
          </a:xfrm>
          <a:prstGeom prst="rect">
            <a:avLst/>
          </a:prstGeom>
        </p:spPr>
      </p:pic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815120" y="3464892"/>
            <a:ext cx="1200545" cy="1199183"/>
          </a:xfrm>
          <a:prstGeom prst="rect">
            <a:avLst/>
          </a:prstGeom>
          <a:ln w="38100">
            <a:noFill/>
          </a:ln>
          <a:effectLst/>
        </p:spPr>
        <p:txBody>
          <a:bodyPr lIns="91436" tIns="45719" rIns="91436" bIns="45719"/>
          <a:lstStyle>
            <a:lvl1pPr>
              <a:defRPr sz="1100"/>
            </a:lvl1pPr>
          </a:lstStyle>
          <a:p>
            <a:pPr marL="0" marR="0" lvl="0" indent="0" defTabSz="914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9158288" y="4770447"/>
            <a:ext cx="1689100" cy="198437"/>
          </a:xfrm>
          <a:prstGeom prst="rect">
            <a:avLst/>
          </a:prstGeom>
        </p:spPr>
        <p:txBody>
          <a:bodyPr lIns="0" tIns="45719" rIns="45719" bIns="45719"/>
          <a:lstStyle>
            <a:lvl1pPr marL="0" indent="0" algn="r">
              <a:buFontTx/>
              <a:buNone/>
              <a:defRPr sz="1100"/>
            </a:lvl1pPr>
            <a:lvl2pPr marL="341299" indent="0" algn="r">
              <a:buFontTx/>
              <a:buNone/>
              <a:defRPr sz="1100"/>
            </a:lvl2pPr>
            <a:lvl3pPr marL="679421" indent="0" algn="r">
              <a:buFontTx/>
              <a:buNone/>
              <a:defRPr sz="1100"/>
            </a:lvl3pPr>
            <a:lvl4pPr marL="966747" indent="0" algn="r">
              <a:buFontTx/>
              <a:buNone/>
              <a:defRPr sz="1100"/>
            </a:lvl4pPr>
            <a:lvl5pPr marL="1146127" indent="0" algn="r">
              <a:buFontTx/>
              <a:buNone/>
              <a:defRPr sz="1100"/>
            </a:lvl5pPr>
          </a:lstStyle>
          <a:p>
            <a:pPr marL="0" marR="0" lvl="0" indent="0" algn="r" defTabSz="914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twitterhandle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9815120" y="4664447"/>
            <a:ext cx="1200545" cy="305127"/>
            <a:chOff x="9815120" y="4664439"/>
            <a:chExt cx="1200544" cy="305126"/>
          </a:xfrm>
          <a:solidFill>
            <a:srgbClr val="4AC0E0"/>
          </a:solidFill>
        </p:grpSpPr>
        <p:sp>
          <p:nvSpPr>
            <p:cNvPr id="69" name="Rectangle 68"/>
            <p:cNvSpPr/>
            <p:nvPr userDrawn="1"/>
          </p:nvSpPr>
          <p:spPr bwMode="black">
            <a:xfrm>
              <a:off x="9815120" y="4664439"/>
              <a:ext cx="1200544" cy="106726"/>
            </a:xfrm>
            <a:prstGeom prst="rect">
              <a:avLst/>
            </a:pr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61">
                <a:defRPr/>
              </a:pPr>
              <a:endParaRPr lang="en-US" sz="19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70" name="Rectangle 45"/>
            <p:cNvSpPr/>
            <p:nvPr userDrawn="1"/>
          </p:nvSpPr>
          <p:spPr bwMode="black">
            <a:xfrm>
              <a:off x="10853530" y="4771165"/>
              <a:ext cx="162133" cy="198400"/>
            </a:xfrm>
            <a:custGeom>
              <a:avLst/>
              <a:gdLst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1200544 w 1200544"/>
                <a:gd name="connsiteY2" fmla="*/ 106726 h 106726"/>
                <a:gd name="connsiteX3" fmla="*/ 0 w 1200544"/>
                <a:gd name="connsiteY3" fmla="*/ 106726 h 106726"/>
                <a:gd name="connsiteX4" fmla="*/ 0 w 1200544"/>
                <a:gd name="connsiteY4" fmla="*/ 0 h 106726"/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0 w 1200544"/>
                <a:gd name="connsiteY2" fmla="*/ 106726 h 106726"/>
                <a:gd name="connsiteX3" fmla="*/ 0 w 1200544"/>
                <a:gd name="connsiteY3" fmla="*/ 0 h 1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544" h="106726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61">
                <a:defRPr/>
              </a:pPr>
              <a:endParaRPr lang="en-US" sz="1900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54" name="Rectangle 53"/>
          <p:cNvSpPr/>
          <p:nvPr userDrawn="1"/>
        </p:nvSpPr>
        <p:spPr bwMode="black">
          <a:xfrm>
            <a:off x="548645" y="4557722"/>
            <a:ext cx="1097683" cy="106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548646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1" y="6543211"/>
            <a:ext cx="10839572" cy="169277"/>
          </a:xfrm>
        </p:spPr>
        <p:txBody>
          <a:bodyPr lIns="0">
            <a:spAutoFit/>
          </a:bodyPr>
          <a:lstStyle>
            <a:lvl1pPr>
              <a:defRPr cap="none"/>
            </a:lvl1pPr>
          </a:lstStyle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 smtClean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2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RED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893"/>
            <a:ext cx="12190413" cy="685710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41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8936"/>
            <a:endParaRPr lang="en-US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66267"/>
            <a:ext cx="3860800" cy="1692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100" smtClean="0">
                <a:solidFill>
                  <a:prstClr val="white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36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6" y="4589472"/>
            <a:ext cx="9582659" cy="1500187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0" y="4563278"/>
            <a:ext cx="0" cy="1816895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50" y="6329604"/>
            <a:ext cx="118872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8936"/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5" y="4087555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"/>
            <a:ext cx="12199044" cy="6861961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slide number"/>
          <p:cNvSpPr txBox="1"/>
          <p:nvPr userDrawn="1"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1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"/>
            <a:ext cx="12199044" cy="6861961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slide number"/>
          <p:cNvSpPr txBox="1"/>
          <p:nvPr userDrawn="1"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6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43" indent="-17144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-22855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03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985" indent="-1565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371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548645" y="6466267"/>
            <a:ext cx="3206237" cy="169277"/>
          </a:xfrm>
        </p:spPr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6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43" indent="-17144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-22855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03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985" indent="-1565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371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7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 Conten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"/>
            <a:ext cx="12199044" cy="6861961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591062"/>
            <a:ext cx="11073384" cy="4798203"/>
          </a:xfrm>
          <a:prstGeom prst="rect">
            <a:avLst/>
          </a:prstGeom>
        </p:spPr>
        <p:txBody>
          <a:bodyPr lIns="0" tIns="0" rIns="0" bIns="0"/>
          <a:lstStyle>
            <a:lvl1pPr marL="171443" indent="-17144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-22855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03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985" indent="-1565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371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0">
              <a:buNone/>
              <a:defRPr sz="2700" b="1"/>
            </a:lvl2pPr>
            <a:lvl3pPr marL="1218936" indent="0">
              <a:buNone/>
              <a:defRPr sz="2400" b="1"/>
            </a:lvl3pPr>
            <a:lvl4pPr marL="1828404" indent="0">
              <a:buNone/>
              <a:defRPr sz="2100" b="1"/>
            </a:lvl4pPr>
            <a:lvl5pPr marL="2437872" indent="0">
              <a:buNone/>
              <a:defRPr sz="2100" b="1"/>
            </a:lvl5pPr>
            <a:lvl6pPr marL="3047340" indent="0">
              <a:buNone/>
              <a:defRPr sz="2100" b="1"/>
            </a:lvl6pPr>
            <a:lvl7pPr marL="3656808" indent="0">
              <a:buNone/>
              <a:defRPr sz="2100" b="1"/>
            </a:lvl7pPr>
            <a:lvl8pPr marL="4266275" indent="0">
              <a:buNone/>
              <a:defRPr sz="2100" b="1"/>
            </a:lvl8pPr>
            <a:lvl9pPr marL="4875744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slide number"/>
          <p:cNvSpPr txBox="1"/>
          <p:nvPr userDrawn="1"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4" y="117957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5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Conten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0">
              <a:buNone/>
              <a:defRPr sz="2700" b="1"/>
            </a:lvl2pPr>
            <a:lvl3pPr marL="1218936" indent="0">
              <a:buNone/>
              <a:defRPr sz="2400" b="1"/>
            </a:lvl3pPr>
            <a:lvl4pPr marL="1828404" indent="0">
              <a:buNone/>
              <a:defRPr sz="2100" b="1"/>
            </a:lvl4pPr>
            <a:lvl5pPr marL="2437872" indent="0">
              <a:buNone/>
              <a:defRPr sz="2100" b="1"/>
            </a:lvl5pPr>
            <a:lvl6pPr marL="3047340" indent="0">
              <a:buNone/>
              <a:defRPr sz="2100" b="1"/>
            </a:lvl6pPr>
            <a:lvl7pPr marL="3656808" indent="0">
              <a:buNone/>
              <a:defRPr sz="2100" b="1"/>
            </a:lvl7pPr>
            <a:lvl8pPr marL="4266275" indent="0">
              <a:buNone/>
              <a:defRPr sz="2100" b="1"/>
            </a:lvl8pPr>
            <a:lvl9pPr marL="4875744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57788" y="1591062"/>
            <a:ext cx="11064241" cy="4798203"/>
          </a:xfrm>
          <a:prstGeom prst="rect">
            <a:avLst/>
          </a:prstGeom>
        </p:spPr>
        <p:txBody>
          <a:bodyPr lIns="0" tIns="0" rIns="0" bIns="0"/>
          <a:lstStyle>
            <a:lvl1pPr marL="171443" indent="-17144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-22855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03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985" indent="-1565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371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"/>
            <a:ext cx="12199044" cy="6861961"/>
          </a:xfrm>
          <a:prstGeom prst="rect">
            <a:avLst/>
          </a:prstGeom>
        </p:spPr>
      </p:pic>
      <p:sp>
        <p:nvSpPr>
          <p:cNvPr id="26" name="Footer Placeholder 2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slide number"/>
          <p:cNvSpPr txBox="1"/>
          <p:nvPr userDrawn="1"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4" y="1179576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43" indent="-17144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-22855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03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985" indent="-1565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371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43" indent="-17144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-22855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03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985" indent="-1565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371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4" y="1179576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43" indent="-17144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-22855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03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985" indent="-1565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371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43" indent="-17144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-22855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03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985" indent="-1565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371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Imag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6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43" indent="-17144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-22855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03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985" indent="-1565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371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90" y="0"/>
            <a:ext cx="5353539" cy="6858000"/>
          </a:xfrm>
          <a:prstGeom prst="rect">
            <a:avLst/>
          </a:prstGeom>
        </p:spPr>
        <p:txBody>
          <a:bodyPr lIns="91436" tIns="45719" rIns="91436" bIns="45719"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9" y="6330321"/>
            <a:ext cx="4422615" cy="3921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1436" tIns="45719" rIns="91436" bIns="45719"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Imag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6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43" indent="-17144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-22855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03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985" indent="-1565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371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90" y="0"/>
            <a:ext cx="5353539" cy="6858000"/>
          </a:xfrm>
          <a:prstGeom prst="rect">
            <a:avLst/>
          </a:prstGeom>
        </p:spPr>
        <p:txBody>
          <a:bodyPr lIns="91436" tIns="45719" rIns="91436" bIns="45719"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9" y="6330321"/>
            <a:ext cx="4422615" cy="3921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1436" tIns="45719" rIns="91436" bIns="45719"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5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" y="0"/>
            <a:ext cx="12188824" cy="6858000"/>
          </a:xfrm>
          <a:prstGeom prst="rect">
            <a:avLst/>
          </a:prstGeom>
        </p:spPr>
        <p:txBody>
          <a:bodyPr lIns="91436" tIns="45719" rIns="91436" bIns="45719"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100" smtClean="0">
                <a:solidFill>
                  <a:prstClr val="white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 bwMode="invGray">
          <a:xfrm>
            <a:off x="568986" y="151553"/>
            <a:ext cx="4422615" cy="39216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91436" tIns="45719" rIns="91436" bIns="45719"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" y="3525798"/>
            <a:ext cx="7884014" cy="229080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lIns="548617" tIns="182872" rIns="548617" bIns="182872" anchor="ctr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700">
                <a:solidFill>
                  <a:schemeClr val="tx1"/>
                </a:solidFill>
              </a:defRPr>
            </a:lvl1pPr>
            <a:lvl2pPr marL="341299" indent="0">
              <a:buNone/>
              <a:defRPr/>
            </a:lvl2pPr>
            <a:lvl3pPr marL="679421" indent="0">
              <a:buNone/>
              <a:defRPr/>
            </a:lvl3pPr>
            <a:lvl4pPr marL="966747" indent="0">
              <a:buNone/>
              <a:defRPr/>
            </a:lvl4pPr>
            <a:lvl5pPr marL="1146127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4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 - Sapph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1828175" y="993484"/>
            <a:ext cx="8535661" cy="4341743"/>
            <a:chOff x="1828170" y="1258957"/>
            <a:chExt cx="8535661" cy="4341742"/>
          </a:xfrm>
        </p:grpSpPr>
        <p:sp>
          <p:nvSpPr>
            <p:cNvPr id="9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93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042663" y="1276352"/>
            <a:ext cx="8106674" cy="3242641"/>
          </a:xfrm>
          <a:prstGeom prst="rect">
            <a:avLst/>
          </a:prstGeom>
        </p:spPr>
        <p:txBody>
          <a:bodyPr lIns="91436" tIns="45719" rIns="91436" bIns="45719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1299" indent="0" algn="ctr">
              <a:buNone/>
              <a:defRPr>
                <a:solidFill>
                  <a:schemeClr val="bg1"/>
                </a:solidFill>
              </a:defRPr>
            </a:lvl2pPr>
            <a:lvl3pPr marL="679421" indent="0" algn="ctr">
              <a:buNone/>
              <a:defRPr>
                <a:solidFill>
                  <a:schemeClr val="bg1"/>
                </a:solidFill>
              </a:defRPr>
            </a:lvl3pPr>
            <a:lvl4pPr marL="966747" indent="0" algn="ctr">
              <a:buNone/>
              <a:defRPr>
                <a:solidFill>
                  <a:schemeClr val="bg1"/>
                </a:solidFill>
              </a:defRPr>
            </a:lvl4pPr>
            <a:lvl5pPr marL="1146127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13490"/>
            <a:ext cx="10058400" cy="681925"/>
          </a:xfrm>
          <a:prstGeom prst="rect">
            <a:avLst/>
          </a:prstGeom>
        </p:spPr>
      </p:pic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2042663" y="5555973"/>
            <a:ext cx="8106674" cy="876300"/>
          </a:xfrm>
          <a:prstGeom prst="rect">
            <a:avLst/>
          </a:prstGeom>
        </p:spPr>
        <p:txBody>
          <a:bodyPr lIns="91436" tIns="45719" rIns="91436" bIns="45719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341299" indent="0">
              <a:buNone/>
              <a:defRPr/>
            </a:lvl2pPr>
            <a:lvl3pPr marL="679421" indent="0">
              <a:buNone/>
              <a:defRPr/>
            </a:lvl3pPr>
            <a:lvl4pPr marL="966747" indent="0">
              <a:buNone/>
              <a:defRPr/>
            </a:lvl4pPr>
            <a:lvl5pPr marL="1146127" indent="0">
              <a:buNone/>
              <a:defRPr/>
            </a:lvl5pPr>
          </a:lstStyle>
          <a:p>
            <a:pPr lvl="0"/>
            <a:r>
              <a:rPr lang="en-US" dirty="0" smtClean="0"/>
              <a:t>Click to edit quote source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00725" y="4633145"/>
            <a:ext cx="590550" cy="104775"/>
            <a:chOff x="5738813" y="4606631"/>
            <a:chExt cx="590550" cy="104775"/>
          </a:xfrm>
          <a:solidFill>
            <a:schemeClr val="accent5"/>
          </a:solidFill>
        </p:grpSpPr>
        <p:sp>
          <p:nvSpPr>
            <p:cNvPr id="19" name="Oval 18"/>
            <p:cNvSpPr/>
            <p:nvPr userDrawn="1"/>
          </p:nvSpPr>
          <p:spPr>
            <a:xfrm>
              <a:off x="5738813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93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81700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93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224588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936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 bwMode="gray">
          <a:xfrm>
            <a:off x="5853433" y="734067"/>
            <a:ext cx="485134" cy="485135"/>
            <a:chOff x="5853433" y="734066"/>
            <a:chExt cx="485134" cy="485134"/>
          </a:xfrm>
        </p:grpSpPr>
        <p:sp>
          <p:nvSpPr>
            <p:cNvPr id="24" name="Oval 23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slide number"/>
          <p:cNvSpPr txBox="1"/>
          <p:nvPr userDrawn="1"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Produc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"/>
            <a:ext cx="12199044" cy="6861961"/>
          </a:xfrm>
          <a:prstGeom prst="rect">
            <a:avLst/>
          </a:prstGeom>
        </p:spPr>
      </p:pic>
      <p:sp>
        <p:nvSpPr>
          <p:cNvPr id="71" name="Rectangle 70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22" y="0"/>
            <a:ext cx="6260982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8936"/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9"/>
            <a:ext cx="4416552" cy="289611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1" y="961122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5" y="556260"/>
            <a:ext cx="6048375" cy="5579363"/>
          </a:xfrm>
          <a:prstGeom prst="rect">
            <a:avLst/>
          </a:prstGeom>
        </p:spPr>
        <p:txBody>
          <a:bodyPr lIns="91436" tIns="45719" rIns="91436" bIns="45719"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43" indent="-17144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-22855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03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985" indent="-1565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371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slide number"/>
          <p:cNvSpPr txBox="1"/>
          <p:nvPr userDrawn="1"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  <p:cxnSp>
        <p:nvCxnSpPr>
          <p:cNvPr id="70" name="Straight Connector 69"/>
          <p:cNvCxnSpPr/>
          <p:nvPr userDrawn="1"/>
        </p:nvCxnSpPr>
        <p:spPr>
          <a:xfrm>
            <a:off x="6922008" y="1908191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19"/>
          <p:cNvSpPr>
            <a:spLocks noGrp="1"/>
          </p:cNvSpPr>
          <p:nvPr>
            <p:ph type="ftr" sz="quarter" idx="13"/>
          </p:nvPr>
        </p:nvSpPr>
        <p:spPr>
          <a:xfrm>
            <a:off x="548640" y="6466267"/>
            <a:ext cx="3461298" cy="169277"/>
          </a:xfrm>
        </p:spPr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roduc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22" y="0"/>
            <a:ext cx="6260982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1218936"/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9"/>
            <a:ext cx="4416552" cy="289611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1" y="961122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6922008" y="1908191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5" y="556260"/>
            <a:ext cx="6048375" cy="5579363"/>
          </a:xfrm>
          <a:prstGeom prst="rect">
            <a:avLst/>
          </a:prstGeom>
        </p:spPr>
        <p:txBody>
          <a:bodyPr lIns="91436" tIns="45719" rIns="91436" bIns="45719"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altLang="zh-TW" smtClean="0"/>
              <a:t>Click icon to add picture</a:t>
            </a:r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43" indent="-17144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68" indent="-22855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03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985" indent="-1565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371" indent="-150252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slide number"/>
          <p:cNvSpPr txBox="1"/>
          <p:nvPr userDrawn="1"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  <p:sp>
        <p:nvSpPr>
          <p:cNvPr id="25" name="Footer Placeholder 19"/>
          <p:cNvSpPr>
            <a:spLocks noGrp="1"/>
          </p:cNvSpPr>
          <p:nvPr>
            <p:ph type="ftr" sz="quarter" idx="13"/>
          </p:nvPr>
        </p:nvSpPr>
        <p:spPr>
          <a:xfrm>
            <a:off x="548640" y="6466267"/>
            <a:ext cx="3461298" cy="169277"/>
          </a:xfrm>
        </p:spPr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"/>
            <a:ext cx="12199044" cy="6861961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slide number"/>
          <p:cNvSpPr txBox="1"/>
          <p:nvPr userDrawn="1"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4" y="1179578"/>
            <a:ext cx="11073385" cy="5212835"/>
          </a:xfrm>
          <a:prstGeom prst="rect">
            <a:avLst/>
          </a:prstGeom>
        </p:spPr>
        <p:txBody>
          <a:bodyPr lIns="121893" tIns="853256" rIns="121893" bIns="60947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Imag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9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5" y="6330319"/>
            <a:ext cx="4422614" cy="39216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4" y="1179578"/>
            <a:ext cx="11073385" cy="5212835"/>
          </a:xfrm>
          <a:prstGeom prst="rect">
            <a:avLst/>
          </a:prstGeom>
        </p:spPr>
        <p:txBody>
          <a:bodyPr lIns="121893" tIns="853256" rIns="121893" bIns="60947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9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 &amp; She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4" y="1179580"/>
            <a:ext cx="11073385" cy="5209683"/>
          </a:xfrm>
          <a:prstGeom prst="rect">
            <a:avLst/>
          </a:prstGeom>
        </p:spPr>
        <p:txBody>
          <a:bodyPr lIns="121893" tIns="853256" rIns="121893" bIns="60947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36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36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5" y="423411"/>
            <a:ext cx="200586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1218936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slide number"/>
          <p:cNvSpPr txBox="1"/>
          <p:nvPr userDrawn="1"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"/>
            <a:ext cx="12199044" cy="686196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93"/>
            <a:ext cx="12190415" cy="685710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 bwMode="gray">
          <a:xfrm>
            <a:off x="1828175" y="1519967"/>
            <a:ext cx="8535661" cy="4341743"/>
            <a:chOff x="1828170" y="1258957"/>
            <a:chExt cx="8535661" cy="4341742"/>
          </a:xfrm>
          <a:solidFill>
            <a:schemeClr val="bg1">
              <a:lumMod val="85000"/>
            </a:schemeClr>
          </a:solidFill>
        </p:grpSpPr>
        <p:sp>
          <p:nvSpPr>
            <p:cNvPr id="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936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4" y="893"/>
            <a:ext cx="12188825" cy="685710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5853433" y="1260554"/>
            <a:ext cx="485134" cy="485135"/>
            <a:chOff x="5853433" y="734066"/>
            <a:chExt cx="485134" cy="48513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1218936"/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36"/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2795853" y="4437853"/>
            <a:ext cx="6600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3619917" y="4738255"/>
            <a:ext cx="4952177" cy="283924"/>
            <a:chOff x="587076" y="4891945"/>
            <a:chExt cx="6379553" cy="365760"/>
          </a:xfrm>
        </p:grpSpPr>
        <p:pic>
          <p:nvPicPr>
            <p:cNvPr id="14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7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860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47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2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12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99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98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564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34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43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175"/>
            <p:cNvGrpSpPr/>
            <p:nvPr userDrawn="1"/>
          </p:nvGrpSpPr>
          <p:grpSpPr>
            <a:xfrm>
              <a:off x="2015634" y="4917112"/>
              <a:ext cx="310896" cy="310896"/>
              <a:chOff x="2024598" y="5468108"/>
              <a:chExt cx="310896" cy="310896"/>
            </a:xfrm>
          </p:grpSpPr>
          <p:sp>
            <p:nvSpPr>
              <p:cNvPr id="46" name="Oval 45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936"/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25" name="Group 178"/>
            <p:cNvGrpSpPr/>
            <p:nvPr userDrawn="1"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44" name="Oval 43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936"/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5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181"/>
            <p:cNvGrpSpPr/>
            <p:nvPr userDrawn="1"/>
          </p:nvGrpSpPr>
          <p:grpSpPr>
            <a:xfrm>
              <a:off x="944463" y="4917112"/>
              <a:ext cx="310896" cy="310896"/>
              <a:chOff x="953427" y="5468108"/>
              <a:chExt cx="310896" cy="310896"/>
            </a:xfrm>
          </p:grpSpPr>
          <p:sp>
            <p:nvSpPr>
              <p:cNvPr id="42" name="Oval 41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936"/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3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255"/>
            <p:cNvGrpSpPr/>
            <p:nvPr userDrawn="1"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40" name="Oval 39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936"/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58"/>
            <p:cNvGrpSpPr/>
            <p:nvPr userDrawn="1"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38" name="Oval 37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936"/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Picture 38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Group 261"/>
            <p:cNvGrpSpPr/>
            <p:nvPr userDrawn="1"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36" name="Oval 35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936"/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0" name="Group 264"/>
            <p:cNvGrpSpPr/>
            <p:nvPr userDrawn="1"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936"/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5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oup 267"/>
            <p:cNvGrpSpPr/>
            <p:nvPr userDrawn="1"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32" name="Oval 31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936"/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2" y="2009776"/>
            <a:ext cx="6971627" cy="22315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7" y="3056116"/>
            <a:ext cx="2412867" cy="80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09" y="274321"/>
            <a:ext cx="11066283" cy="518141"/>
          </a:xfrm>
          <a:prstGeom prst="rect">
            <a:avLst/>
          </a:prstGeom>
        </p:spPr>
        <p:txBody>
          <a:bodyPr lIns="91436" tIns="45719" rIns="91436" bIns="45719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 userDrawn="1"/>
        </p:nvSpPr>
        <p:spPr>
          <a:xfrm>
            <a:off x="5" y="0"/>
            <a:ext cx="12188825" cy="6857107"/>
          </a:xfrm>
          <a:prstGeom prst="rect">
            <a:avLst/>
          </a:prstGeom>
          <a:solidFill>
            <a:srgbClr val="7F7F7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12187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" name="Picture 102" descr="title-back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4" y="895"/>
            <a:ext cx="12188825" cy="6856213"/>
          </a:xfrm>
          <a:prstGeom prst="rect">
            <a:avLst/>
          </a:prstGeom>
        </p:spPr>
      </p:pic>
      <p:sp>
        <p:nvSpPr>
          <p:cNvPr id="104" name="Freeform 103"/>
          <p:cNvSpPr/>
          <p:nvPr userDrawn="1"/>
        </p:nvSpPr>
        <p:spPr>
          <a:xfrm rot="-1260000">
            <a:off x="3689911" y="3928909"/>
            <a:ext cx="8980351" cy="766995"/>
          </a:xfrm>
          <a:custGeom>
            <a:avLst/>
            <a:gdLst>
              <a:gd name="connsiteX0" fmla="*/ 0 w 10017679"/>
              <a:gd name="connsiteY0" fmla="*/ 0 h 763723"/>
              <a:gd name="connsiteX1" fmla="*/ 10017679 w 10017679"/>
              <a:gd name="connsiteY1" fmla="*/ 0 h 763723"/>
              <a:gd name="connsiteX2" fmla="*/ 10017679 w 10017679"/>
              <a:gd name="connsiteY2" fmla="*/ 763723 h 763723"/>
              <a:gd name="connsiteX3" fmla="*/ 0 w 10017679"/>
              <a:gd name="connsiteY3" fmla="*/ 763723 h 763723"/>
              <a:gd name="connsiteX4" fmla="*/ 0 w 10017679"/>
              <a:gd name="connsiteY4" fmla="*/ 0 h 763723"/>
              <a:gd name="connsiteX0" fmla="*/ 0 w 10017679"/>
              <a:gd name="connsiteY0" fmla="*/ 0 h 763723"/>
              <a:gd name="connsiteX1" fmla="*/ 10017679 w 10017679"/>
              <a:gd name="connsiteY1" fmla="*/ 0 h 763723"/>
              <a:gd name="connsiteX2" fmla="*/ 9726277 w 10017679"/>
              <a:gd name="connsiteY2" fmla="*/ 706279 h 763723"/>
              <a:gd name="connsiteX3" fmla="*/ 0 w 10017679"/>
              <a:gd name="connsiteY3" fmla="*/ 763723 h 763723"/>
              <a:gd name="connsiteX4" fmla="*/ 0 w 10017679"/>
              <a:gd name="connsiteY4" fmla="*/ 0 h 763723"/>
              <a:gd name="connsiteX0" fmla="*/ 0 w 10017679"/>
              <a:gd name="connsiteY0" fmla="*/ 0 h 763723"/>
              <a:gd name="connsiteX1" fmla="*/ 10017679 w 10017679"/>
              <a:gd name="connsiteY1" fmla="*/ 0 h 763723"/>
              <a:gd name="connsiteX2" fmla="*/ 9708073 w 10017679"/>
              <a:gd name="connsiteY2" fmla="*/ 753704 h 763723"/>
              <a:gd name="connsiteX3" fmla="*/ 0 w 10017679"/>
              <a:gd name="connsiteY3" fmla="*/ 763723 h 763723"/>
              <a:gd name="connsiteX4" fmla="*/ 0 w 10017679"/>
              <a:gd name="connsiteY4" fmla="*/ 0 h 763723"/>
              <a:gd name="connsiteX0" fmla="*/ 0 w 9999997"/>
              <a:gd name="connsiteY0" fmla="*/ 6788 h 770511"/>
              <a:gd name="connsiteX1" fmla="*/ 9999997 w 9999997"/>
              <a:gd name="connsiteY1" fmla="*/ 0 h 770511"/>
              <a:gd name="connsiteX2" fmla="*/ 9708073 w 9999997"/>
              <a:gd name="connsiteY2" fmla="*/ 760492 h 770511"/>
              <a:gd name="connsiteX3" fmla="*/ 0 w 9999997"/>
              <a:gd name="connsiteY3" fmla="*/ 770511 h 770511"/>
              <a:gd name="connsiteX4" fmla="*/ 0 w 9999997"/>
              <a:gd name="connsiteY4" fmla="*/ 6788 h 770511"/>
              <a:gd name="connsiteX0" fmla="*/ 0 w 9999997"/>
              <a:gd name="connsiteY0" fmla="*/ 6788 h 770987"/>
              <a:gd name="connsiteX1" fmla="*/ 9999997 w 9999997"/>
              <a:gd name="connsiteY1" fmla="*/ 0 h 770987"/>
              <a:gd name="connsiteX2" fmla="*/ 9313641 w 9999997"/>
              <a:gd name="connsiteY2" fmla="*/ 770987 h 770987"/>
              <a:gd name="connsiteX3" fmla="*/ 0 w 9999997"/>
              <a:gd name="connsiteY3" fmla="*/ 770511 h 770987"/>
              <a:gd name="connsiteX4" fmla="*/ 0 w 9999997"/>
              <a:gd name="connsiteY4" fmla="*/ 6788 h 770987"/>
              <a:gd name="connsiteX0" fmla="*/ 0 w 9739269"/>
              <a:gd name="connsiteY0" fmla="*/ 2795 h 766994"/>
              <a:gd name="connsiteX1" fmla="*/ 9739269 w 9739269"/>
              <a:gd name="connsiteY1" fmla="*/ 0 h 766994"/>
              <a:gd name="connsiteX2" fmla="*/ 9313641 w 9739269"/>
              <a:gd name="connsiteY2" fmla="*/ 766994 h 766994"/>
              <a:gd name="connsiteX3" fmla="*/ 0 w 9739269"/>
              <a:gd name="connsiteY3" fmla="*/ 766518 h 766994"/>
              <a:gd name="connsiteX4" fmla="*/ 0 w 9739269"/>
              <a:gd name="connsiteY4" fmla="*/ 2795 h 76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9269" h="766994">
                <a:moveTo>
                  <a:pt x="0" y="2795"/>
                </a:moveTo>
                <a:lnTo>
                  <a:pt x="9739269" y="0"/>
                </a:lnTo>
                <a:lnTo>
                  <a:pt x="9313641" y="766994"/>
                </a:lnTo>
                <a:lnTo>
                  <a:pt x="0" y="766518"/>
                </a:lnTo>
                <a:lnTo>
                  <a:pt x="0" y="2795"/>
                </a:lnTo>
                <a:close/>
              </a:path>
            </a:pathLst>
          </a:custGeom>
          <a:solidFill>
            <a:srgbClr val="4140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1218784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Freeform 104"/>
          <p:cNvSpPr/>
          <p:nvPr userDrawn="1"/>
        </p:nvSpPr>
        <p:spPr>
          <a:xfrm rot="-1260000">
            <a:off x="-1123164" y="1707034"/>
            <a:ext cx="14371145" cy="2725785"/>
          </a:xfrm>
          <a:custGeom>
            <a:avLst/>
            <a:gdLst>
              <a:gd name="connsiteX0" fmla="*/ 0 w 12200027"/>
              <a:gd name="connsiteY0" fmla="*/ 0 h 2717800"/>
              <a:gd name="connsiteX1" fmla="*/ 12200027 w 12200027"/>
              <a:gd name="connsiteY1" fmla="*/ 0 h 2717800"/>
              <a:gd name="connsiteX2" fmla="*/ 12200027 w 12200027"/>
              <a:gd name="connsiteY2" fmla="*/ 2717800 h 2717800"/>
              <a:gd name="connsiteX3" fmla="*/ 0 w 12200027"/>
              <a:gd name="connsiteY3" fmla="*/ 2717800 h 2717800"/>
              <a:gd name="connsiteX4" fmla="*/ 0 w 12200027"/>
              <a:gd name="connsiteY4" fmla="*/ 0 h 2717800"/>
              <a:gd name="connsiteX0" fmla="*/ 167130 w 12200027"/>
              <a:gd name="connsiteY0" fmla="*/ 23345 h 2717800"/>
              <a:gd name="connsiteX1" fmla="*/ 12200027 w 12200027"/>
              <a:gd name="connsiteY1" fmla="*/ 0 h 2717800"/>
              <a:gd name="connsiteX2" fmla="*/ 12200027 w 12200027"/>
              <a:gd name="connsiteY2" fmla="*/ 2717800 h 2717800"/>
              <a:gd name="connsiteX3" fmla="*/ 0 w 12200027"/>
              <a:gd name="connsiteY3" fmla="*/ 2717800 h 2717800"/>
              <a:gd name="connsiteX4" fmla="*/ 167130 w 12200027"/>
              <a:gd name="connsiteY4" fmla="*/ 23345 h 2717800"/>
              <a:gd name="connsiteX0" fmla="*/ 1025170 w 13058067"/>
              <a:gd name="connsiteY0" fmla="*/ 23345 h 2717800"/>
              <a:gd name="connsiteX1" fmla="*/ 13058067 w 13058067"/>
              <a:gd name="connsiteY1" fmla="*/ 0 h 2717800"/>
              <a:gd name="connsiteX2" fmla="*/ 13058067 w 13058067"/>
              <a:gd name="connsiteY2" fmla="*/ 2717800 h 2717800"/>
              <a:gd name="connsiteX3" fmla="*/ 0 w 13058067"/>
              <a:gd name="connsiteY3" fmla="*/ 2694004 h 2717800"/>
              <a:gd name="connsiteX4" fmla="*/ 1025170 w 13058067"/>
              <a:gd name="connsiteY4" fmla="*/ 23345 h 2717800"/>
              <a:gd name="connsiteX0" fmla="*/ 1025170 w 13058067"/>
              <a:gd name="connsiteY0" fmla="*/ 0 h 2694455"/>
              <a:gd name="connsiteX1" fmla="*/ 12001451 w 13058067"/>
              <a:gd name="connsiteY1" fmla="*/ 992749 h 2694455"/>
              <a:gd name="connsiteX2" fmla="*/ 13058067 w 13058067"/>
              <a:gd name="connsiteY2" fmla="*/ 2694455 h 2694455"/>
              <a:gd name="connsiteX3" fmla="*/ 0 w 13058067"/>
              <a:gd name="connsiteY3" fmla="*/ 2670659 h 2694455"/>
              <a:gd name="connsiteX4" fmla="*/ 1025170 w 13058067"/>
              <a:gd name="connsiteY4" fmla="*/ 0 h 2694455"/>
              <a:gd name="connsiteX0" fmla="*/ 1025170 w 13058067"/>
              <a:gd name="connsiteY0" fmla="*/ 44589 h 2739044"/>
              <a:gd name="connsiteX1" fmla="*/ 10185052 w 13058067"/>
              <a:gd name="connsiteY1" fmla="*/ 0 h 2739044"/>
              <a:gd name="connsiteX2" fmla="*/ 13058067 w 13058067"/>
              <a:gd name="connsiteY2" fmla="*/ 2739044 h 2739044"/>
              <a:gd name="connsiteX3" fmla="*/ 0 w 13058067"/>
              <a:gd name="connsiteY3" fmla="*/ 2715248 h 2739044"/>
              <a:gd name="connsiteX4" fmla="*/ 1025170 w 13058067"/>
              <a:gd name="connsiteY4" fmla="*/ 44589 h 2739044"/>
              <a:gd name="connsiteX0" fmla="*/ 1025170 w 13058067"/>
              <a:gd name="connsiteY0" fmla="*/ 44589 h 2739044"/>
              <a:gd name="connsiteX1" fmla="*/ 10185052 w 13058067"/>
              <a:gd name="connsiteY1" fmla="*/ 0 h 2739044"/>
              <a:gd name="connsiteX2" fmla="*/ 11594561 w 13058067"/>
              <a:gd name="connsiteY2" fmla="*/ 1357272 h 2739044"/>
              <a:gd name="connsiteX3" fmla="*/ 13058067 w 13058067"/>
              <a:gd name="connsiteY3" fmla="*/ 2739044 h 2739044"/>
              <a:gd name="connsiteX4" fmla="*/ 0 w 13058067"/>
              <a:gd name="connsiteY4" fmla="*/ 2715248 h 2739044"/>
              <a:gd name="connsiteX5" fmla="*/ 1025170 w 13058067"/>
              <a:gd name="connsiteY5" fmla="*/ 44589 h 2739044"/>
              <a:gd name="connsiteX0" fmla="*/ 1025170 w 13595398"/>
              <a:gd name="connsiteY0" fmla="*/ 44589 h 2739044"/>
              <a:gd name="connsiteX1" fmla="*/ 10185052 w 13595398"/>
              <a:gd name="connsiteY1" fmla="*/ 0 h 2739044"/>
              <a:gd name="connsiteX2" fmla="*/ 13595398 w 13595398"/>
              <a:gd name="connsiteY2" fmla="*/ 1310066 h 2739044"/>
              <a:gd name="connsiteX3" fmla="*/ 13058067 w 13595398"/>
              <a:gd name="connsiteY3" fmla="*/ 2739044 h 2739044"/>
              <a:gd name="connsiteX4" fmla="*/ 0 w 13595398"/>
              <a:gd name="connsiteY4" fmla="*/ 2715248 h 2739044"/>
              <a:gd name="connsiteX5" fmla="*/ 1025170 w 13595398"/>
              <a:gd name="connsiteY5" fmla="*/ 44589 h 2739044"/>
              <a:gd name="connsiteX0" fmla="*/ 1025170 w 13595398"/>
              <a:gd name="connsiteY0" fmla="*/ 44589 h 2715248"/>
              <a:gd name="connsiteX1" fmla="*/ 10185052 w 13595398"/>
              <a:gd name="connsiteY1" fmla="*/ 0 h 2715248"/>
              <a:gd name="connsiteX2" fmla="*/ 13595398 w 13595398"/>
              <a:gd name="connsiteY2" fmla="*/ 1310066 h 2715248"/>
              <a:gd name="connsiteX3" fmla="*/ 13112020 w 13595398"/>
              <a:gd name="connsiteY3" fmla="*/ 2569307 h 2715248"/>
              <a:gd name="connsiteX4" fmla="*/ 0 w 13595398"/>
              <a:gd name="connsiteY4" fmla="*/ 2715248 h 2715248"/>
              <a:gd name="connsiteX5" fmla="*/ 1025170 w 13595398"/>
              <a:gd name="connsiteY5" fmla="*/ 44589 h 2715248"/>
              <a:gd name="connsiteX0" fmla="*/ 1025170 w 13595398"/>
              <a:gd name="connsiteY0" fmla="*/ 44589 h 2747154"/>
              <a:gd name="connsiteX1" fmla="*/ 10185052 w 13595398"/>
              <a:gd name="connsiteY1" fmla="*/ 0 h 2747154"/>
              <a:gd name="connsiteX2" fmla="*/ 13595398 w 13595398"/>
              <a:gd name="connsiteY2" fmla="*/ 1310066 h 2747154"/>
              <a:gd name="connsiteX3" fmla="*/ 13043751 w 13595398"/>
              <a:gd name="connsiteY3" fmla="*/ 2747154 h 2747154"/>
              <a:gd name="connsiteX4" fmla="*/ 0 w 13595398"/>
              <a:gd name="connsiteY4" fmla="*/ 2715248 h 2747154"/>
              <a:gd name="connsiteX5" fmla="*/ 1025170 w 13595398"/>
              <a:gd name="connsiteY5" fmla="*/ 44589 h 2747154"/>
              <a:gd name="connsiteX0" fmla="*/ 1025170 w 13595398"/>
              <a:gd name="connsiteY0" fmla="*/ 44589 h 2715248"/>
              <a:gd name="connsiteX1" fmla="*/ 10185052 w 13595398"/>
              <a:gd name="connsiteY1" fmla="*/ 0 h 2715248"/>
              <a:gd name="connsiteX2" fmla="*/ 13595398 w 13595398"/>
              <a:gd name="connsiteY2" fmla="*/ 1310066 h 2715248"/>
              <a:gd name="connsiteX3" fmla="*/ 13098366 w 13595398"/>
              <a:gd name="connsiteY3" fmla="*/ 2604877 h 2715248"/>
              <a:gd name="connsiteX4" fmla="*/ 0 w 13595398"/>
              <a:gd name="connsiteY4" fmla="*/ 2715248 h 2715248"/>
              <a:gd name="connsiteX5" fmla="*/ 1025170 w 13595398"/>
              <a:gd name="connsiteY5" fmla="*/ 44589 h 2715248"/>
              <a:gd name="connsiteX0" fmla="*/ 1025170 w 13595398"/>
              <a:gd name="connsiteY0" fmla="*/ 44589 h 2723442"/>
              <a:gd name="connsiteX1" fmla="*/ 10185052 w 13595398"/>
              <a:gd name="connsiteY1" fmla="*/ 0 h 2723442"/>
              <a:gd name="connsiteX2" fmla="*/ 13595398 w 13595398"/>
              <a:gd name="connsiteY2" fmla="*/ 1310066 h 2723442"/>
              <a:gd name="connsiteX3" fmla="*/ 13052853 w 13595398"/>
              <a:gd name="connsiteY3" fmla="*/ 2723442 h 2723442"/>
              <a:gd name="connsiteX4" fmla="*/ 0 w 13595398"/>
              <a:gd name="connsiteY4" fmla="*/ 2715248 h 2723442"/>
              <a:gd name="connsiteX5" fmla="*/ 1025170 w 13595398"/>
              <a:gd name="connsiteY5" fmla="*/ 44589 h 2723442"/>
              <a:gd name="connsiteX0" fmla="*/ 1025170 w 13595398"/>
              <a:gd name="connsiteY0" fmla="*/ 44341 h 2723194"/>
              <a:gd name="connsiteX1" fmla="*/ 10406499 w 13595398"/>
              <a:gd name="connsiteY1" fmla="*/ 0 h 2723194"/>
              <a:gd name="connsiteX2" fmla="*/ 13595398 w 13595398"/>
              <a:gd name="connsiteY2" fmla="*/ 1309818 h 2723194"/>
              <a:gd name="connsiteX3" fmla="*/ 13052853 w 13595398"/>
              <a:gd name="connsiteY3" fmla="*/ 2723194 h 2723194"/>
              <a:gd name="connsiteX4" fmla="*/ 0 w 13595398"/>
              <a:gd name="connsiteY4" fmla="*/ 2715000 h 2723194"/>
              <a:gd name="connsiteX5" fmla="*/ 1025170 w 13595398"/>
              <a:gd name="connsiteY5" fmla="*/ 44341 h 2723194"/>
              <a:gd name="connsiteX0" fmla="*/ 1025170 w 13624074"/>
              <a:gd name="connsiteY0" fmla="*/ 44341 h 2723194"/>
              <a:gd name="connsiteX1" fmla="*/ 10406499 w 13624074"/>
              <a:gd name="connsiteY1" fmla="*/ 0 h 2723194"/>
              <a:gd name="connsiteX2" fmla="*/ 13624074 w 13624074"/>
              <a:gd name="connsiteY2" fmla="*/ 1235111 h 2723194"/>
              <a:gd name="connsiteX3" fmla="*/ 13052853 w 13624074"/>
              <a:gd name="connsiteY3" fmla="*/ 2723194 h 2723194"/>
              <a:gd name="connsiteX4" fmla="*/ 0 w 13624074"/>
              <a:gd name="connsiteY4" fmla="*/ 2715000 h 2723194"/>
              <a:gd name="connsiteX5" fmla="*/ 1025170 w 13624074"/>
              <a:gd name="connsiteY5" fmla="*/ 44341 h 2723194"/>
              <a:gd name="connsiteX0" fmla="*/ 1025170 w 13052853"/>
              <a:gd name="connsiteY0" fmla="*/ 44341 h 2723194"/>
              <a:gd name="connsiteX1" fmla="*/ 10406499 w 13052853"/>
              <a:gd name="connsiteY1" fmla="*/ 0 h 2723194"/>
              <a:gd name="connsiteX2" fmla="*/ 10781166 w 13052853"/>
              <a:gd name="connsiteY2" fmla="*/ 144777 h 2723194"/>
              <a:gd name="connsiteX3" fmla="*/ 13052853 w 13052853"/>
              <a:gd name="connsiteY3" fmla="*/ 2723194 h 2723194"/>
              <a:gd name="connsiteX4" fmla="*/ 0 w 13052853"/>
              <a:gd name="connsiteY4" fmla="*/ 2715000 h 2723194"/>
              <a:gd name="connsiteX5" fmla="*/ 1025170 w 13052853"/>
              <a:gd name="connsiteY5" fmla="*/ 44341 h 2723194"/>
              <a:gd name="connsiteX0" fmla="*/ 1025170 w 10781166"/>
              <a:gd name="connsiteY0" fmla="*/ 44341 h 2725785"/>
              <a:gd name="connsiteX1" fmla="*/ 10406499 w 10781166"/>
              <a:gd name="connsiteY1" fmla="*/ 0 h 2725785"/>
              <a:gd name="connsiteX2" fmla="*/ 10781166 w 10781166"/>
              <a:gd name="connsiteY2" fmla="*/ 144777 h 2725785"/>
              <a:gd name="connsiteX3" fmla="*/ 9790411 w 10781166"/>
              <a:gd name="connsiteY3" fmla="*/ 2725785 h 2725785"/>
              <a:gd name="connsiteX4" fmla="*/ 0 w 10781166"/>
              <a:gd name="connsiteY4" fmla="*/ 2715000 h 2725785"/>
              <a:gd name="connsiteX5" fmla="*/ 1025170 w 10781166"/>
              <a:gd name="connsiteY5" fmla="*/ 44341 h 272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1166" h="2725785">
                <a:moveTo>
                  <a:pt x="1025170" y="44341"/>
                </a:moveTo>
                <a:lnTo>
                  <a:pt x="10406499" y="0"/>
                </a:lnTo>
                <a:lnTo>
                  <a:pt x="10781166" y="144777"/>
                </a:lnTo>
                <a:lnTo>
                  <a:pt x="9790411" y="2725785"/>
                </a:lnTo>
                <a:lnTo>
                  <a:pt x="0" y="2715000"/>
                </a:lnTo>
                <a:lnTo>
                  <a:pt x="1025170" y="44341"/>
                </a:lnTo>
                <a:close/>
              </a:path>
            </a:pathLst>
          </a:cu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12187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6" name="Picture 105" descr="LenovoLockup-POS-Color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-1260000">
            <a:off x="728680" y="804194"/>
            <a:ext cx="3716196" cy="1173331"/>
          </a:xfrm>
          <a:prstGeom prst="rect">
            <a:avLst/>
          </a:prstGeom>
        </p:spPr>
      </p:pic>
      <p:sp>
        <p:nvSpPr>
          <p:cNvPr id="107" name="Subtitle 2"/>
          <p:cNvSpPr>
            <a:spLocks noGrp="1"/>
          </p:cNvSpPr>
          <p:nvPr>
            <p:ph type="subTitle" idx="1"/>
          </p:nvPr>
        </p:nvSpPr>
        <p:spPr bwMode="gray">
          <a:xfrm rot="-1260000">
            <a:off x="3740390" y="4005070"/>
            <a:ext cx="8530667" cy="713913"/>
          </a:xfrm>
          <a:prstGeom prst="rect">
            <a:avLst/>
          </a:prstGeom>
        </p:spPr>
        <p:txBody>
          <a:bodyPr lIns="162484" tIns="81239" rIns="162484" bIns="81239" anchor="ctr" anchorCtr="0"/>
          <a:lstStyle>
            <a:lvl1pPr marL="0" indent="0" algn="l" defTabSz="16248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1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9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6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99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8" name="Title 16"/>
          <p:cNvSpPr>
            <a:spLocks noGrp="1"/>
          </p:cNvSpPr>
          <p:nvPr>
            <p:ph type="title" hasCustomPrompt="1"/>
          </p:nvPr>
        </p:nvSpPr>
        <p:spPr bwMode="gray">
          <a:xfrm rot="-1260000">
            <a:off x="323128" y="2090424"/>
            <a:ext cx="11631208" cy="1972279"/>
          </a:xfrm>
          <a:prstGeom prst="rect">
            <a:avLst/>
          </a:prstGeom>
        </p:spPr>
        <p:txBody>
          <a:bodyPr lIns="162484" tIns="81239" rIns="162484" bIns="81239" anchor="ctr" anchorCtr="0"/>
          <a:lstStyle>
            <a:lvl1pPr marL="0" algn="l" defTabSz="1624829" rtl="0" eaLnBrk="1" latinLnBrk="0" hangingPunct="1">
              <a:lnSpc>
                <a:spcPts val="7199"/>
              </a:lnSpc>
              <a:spcBef>
                <a:spcPct val="0"/>
              </a:spcBef>
              <a:buNone/>
              <a:defRPr lang="en-US" sz="7200" b="0" kern="1200" cap="none" spc="0" baseline="0" dirty="0">
                <a:solidFill>
                  <a:schemeClr val="accent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09" name="Picture 108" descr="Kickoff2013-POS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70771" y="4726664"/>
            <a:ext cx="3372844" cy="18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 userDrawn="1"/>
        </p:nvSpPr>
        <p:spPr>
          <a:xfrm>
            <a:off x="5" y="893"/>
            <a:ext cx="12188825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12187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87" name="Picture 86" descr="segue-back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4" y="2684"/>
            <a:ext cx="12188825" cy="6856215"/>
          </a:xfrm>
          <a:prstGeom prst="rect">
            <a:avLst/>
          </a:prstGeom>
        </p:spPr>
      </p:pic>
      <p:sp>
        <p:nvSpPr>
          <p:cNvPr id="88" name="Title 16"/>
          <p:cNvSpPr>
            <a:spLocks noGrp="1"/>
          </p:cNvSpPr>
          <p:nvPr>
            <p:ph type="title" hasCustomPrompt="1"/>
          </p:nvPr>
        </p:nvSpPr>
        <p:spPr bwMode="gray">
          <a:xfrm rot="-1260000">
            <a:off x="320512" y="3730922"/>
            <a:ext cx="11736645" cy="737847"/>
          </a:xfrm>
          <a:prstGeom prst="rect">
            <a:avLst/>
          </a:prstGeom>
        </p:spPr>
        <p:txBody>
          <a:bodyPr lIns="162484" tIns="81239" rIns="162484" bIns="81239" anchor="ctr" anchorCtr="0"/>
          <a:lstStyle>
            <a:lvl1pPr marL="0" algn="l" defTabSz="1624829" rtl="0" eaLnBrk="1" latinLnBrk="0" hangingPunct="1">
              <a:lnSpc>
                <a:spcPts val="7464"/>
              </a:lnSpc>
              <a:spcBef>
                <a:spcPct val="0"/>
              </a:spcBef>
              <a:buNone/>
              <a:defRPr lang="en-US" sz="72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7" name="Picture 6" descr="Kickoff2013-POS-Colo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70771" y="4726664"/>
            <a:ext cx="3372844" cy="18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896"/>
            <a:ext cx="12185650" cy="6856215"/>
          </a:xfrm>
          <a:prstGeom prst="rect">
            <a:avLst/>
          </a:prstGeom>
        </p:spPr>
      </p:pic>
      <p:sp>
        <p:nvSpPr>
          <p:cNvPr id="5" name="Freeform 12"/>
          <p:cNvSpPr>
            <a:spLocks/>
          </p:cNvSpPr>
          <p:nvPr userDrawn="1"/>
        </p:nvSpPr>
        <p:spPr bwMode="gray">
          <a:xfrm>
            <a:off x="19" y="190148"/>
            <a:ext cx="205442" cy="57839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6119 w 10000"/>
              <a:gd name="connsiteY0" fmla="*/ 1725 h 10000"/>
              <a:gd name="connsiteX1" fmla="*/ 0 w 10000"/>
              <a:gd name="connsiteY1" fmla="*/ 10000 h 10000"/>
              <a:gd name="connsiteX2" fmla="*/ 10000 w 10000"/>
              <a:gd name="connsiteY2" fmla="*/ 5619 h 10000"/>
              <a:gd name="connsiteX3" fmla="*/ 10000 w 10000"/>
              <a:gd name="connsiteY3" fmla="*/ 0 h 10000"/>
              <a:gd name="connsiteX4" fmla="*/ 6119 w 10000"/>
              <a:gd name="connsiteY4" fmla="*/ 1725 h 10000"/>
              <a:gd name="connsiteX0" fmla="*/ 0 w 3881"/>
              <a:gd name="connsiteY0" fmla="*/ 1725 h 7199"/>
              <a:gd name="connsiteX1" fmla="*/ 0 w 3881"/>
              <a:gd name="connsiteY1" fmla="*/ 7199 h 7199"/>
              <a:gd name="connsiteX2" fmla="*/ 3881 w 3881"/>
              <a:gd name="connsiteY2" fmla="*/ 5619 h 7199"/>
              <a:gd name="connsiteX3" fmla="*/ 3881 w 3881"/>
              <a:gd name="connsiteY3" fmla="*/ 0 h 7199"/>
              <a:gd name="connsiteX4" fmla="*/ 0 w 3881"/>
              <a:gd name="connsiteY4" fmla="*/ 1725 h 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7199">
                <a:moveTo>
                  <a:pt x="0" y="1725"/>
                </a:moveTo>
                <a:lnTo>
                  <a:pt x="0" y="7199"/>
                </a:lnTo>
                <a:lnTo>
                  <a:pt x="3881" y="5619"/>
                </a:lnTo>
                <a:lnTo>
                  <a:pt x="3881" y="0"/>
                </a:lnTo>
                <a:lnTo>
                  <a:pt x="0" y="1725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gray">
          <a:xfrm flipH="1">
            <a:off x="205455" y="191941"/>
            <a:ext cx="11983373" cy="44784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7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190819"/>
            <a:ext cx="11775666" cy="448964"/>
          </a:xfrm>
          <a:prstGeom prst="rect">
            <a:avLst/>
          </a:prstGeom>
        </p:spPr>
        <p:txBody>
          <a:bodyPr lIns="121877" tIns="60939" rIns="121877" bIns="60939" anchor="ctr" anchorCtr="0"/>
          <a:lstStyle>
            <a:lvl1pPr marL="0" algn="l" defTabSz="121878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784" algn="l"/>
              </a:tabLst>
              <a:defRPr lang="en-US" sz="37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0" name="Rectangle 9"/>
          <p:cNvSpPr/>
          <p:nvPr userDrawn="1"/>
        </p:nvSpPr>
        <p:spPr bwMode="invGray">
          <a:xfrm>
            <a:off x="92134" y="6488468"/>
            <a:ext cx="417689" cy="292361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ctr" defTabSz="1218784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 defTabSz="1218784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8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2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"/>
          <p:cNvSpPr>
            <a:spLocks/>
          </p:cNvSpPr>
          <p:nvPr userDrawn="1"/>
        </p:nvSpPr>
        <p:spPr bwMode="gray">
          <a:xfrm>
            <a:off x="19" y="190148"/>
            <a:ext cx="205442" cy="57839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6119 w 10000"/>
              <a:gd name="connsiteY0" fmla="*/ 1725 h 10000"/>
              <a:gd name="connsiteX1" fmla="*/ 0 w 10000"/>
              <a:gd name="connsiteY1" fmla="*/ 10000 h 10000"/>
              <a:gd name="connsiteX2" fmla="*/ 10000 w 10000"/>
              <a:gd name="connsiteY2" fmla="*/ 5619 h 10000"/>
              <a:gd name="connsiteX3" fmla="*/ 10000 w 10000"/>
              <a:gd name="connsiteY3" fmla="*/ 0 h 10000"/>
              <a:gd name="connsiteX4" fmla="*/ 6119 w 10000"/>
              <a:gd name="connsiteY4" fmla="*/ 1725 h 10000"/>
              <a:gd name="connsiteX0" fmla="*/ 0 w 3881"/>
              <a:gd name="connsiteY0" fmla="*/ 1725 h 7199"/>
              <a:gd name="connsiteX1" fmla="*/ 0 w 3881"/>
              <a:gd name="connsiteY1" fmla="*/ 7199 h 7199"/>
              <a:gd name="connsiteX2" fmla="*/ 3881 w 3881"/>
              <a:gd name="connsiteY2" fmla="*/ 5619 h 7199"/>
              <a:gd name="connsiteX3" fmla="*/ 3881 w 3881"/>
              <a:gd name="connsiteY3" fmla="*/ 0 h 7199"/>
              <a:gd name="connsiteX4" fmla="*/ 0 w 3881"/>
              <a:gd name="connsiteY4" fmla="*/ 1725 h 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7199">
                <a:moveTo>
                  <a:pt x="0" y="1725"/>
                </a:moveTo>
                <a:lnTo>
                  <a:pt x="0" y="7199"/>
                </a:lnTo>
                <a:lnTo>
                  <a:pt x="3881" y="5619"/>
                </a:lnTo>
                <a:lnTo>
                  <a:pt x="3881" y="0"/>
                </a:lnTo>
                <a:lnTo>
                  <a:pt x="0" y="1725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gray">
          <a:xfrm flipH="1">
            <a:off x="205455" y="191941"/>
            <a:ext cx="11983373" cy="44784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pic>
        <p:nvPicPr>
          <p:cNvPr id="14" name="Picture 13" descr="content-back-withText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5450" y="191932"/>
            <a:ext cx="11983375" cy="447851"/>
          </a:xfrm>
          <a:prstGeom prst="rect">
            <a:avLst/>
          </a:prstGeom>
        </p:spPr>
      </p:pic>
      <p:sp>
        <p:nvSpPr>
          <p:cNvPr id="7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190819"/>
            <a:ext cx="11775666" cy="448964"/>
          </a:xfrm>
          <a:prstGeom prst="rect">
            <a:avLst/>
          </a:prstGeom>
        </p:spPr>
        <p:txBody>
          <a:bodyPr lIns="121877" tIns="60939" rIns="121877" bIns="60939" anchor="ctr" anchorCtr="0"/>
          <a:lstStyle>
            <a:lvl1pPr marL="0" algn="l" defTabSz="121878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784" algn="l"/>
              </a:tabLst>
              <a:defRPr lang="en-US" sz="37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0" name="Rectangle 9"/>
          <p:cNvSpPr/>
          <p:nvPr userDrawn="1"/>
        </p:nvSpPr>
        <p:spPr bwMode="invGray">
          <a:xfrm>
            <a:off x="92134" y="6488468"/>
            <a:ext cx="417689" cy="292361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ctr" defTabSz="1218784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 defTabSz="1218784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8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Imag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9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5" y="6330319"/>
            <a:ext cx="4422614" cy="39216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588" y="896"/>
            <a:ext cx="12185650" cy="6856215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 userDrawn="1"/>
        </p:nvSpPr>
        <p:spPr bwMode="gray">
          <a:xfrm flipH="1">
            <a:off x="205455" y="191941"/>
            <a:ext cx="11983373" cy="44784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7" y="1028702"/>
            <a:ext cx="11723382" cy="5310555"/>
          </a:xfrm>
          <a:prstGeom prst="rect">
            <a:avLst/>
          </a:prstGeom>
        </p:spPr>
        <p:txBody>
          <a:bodyPr lIns="121877" tIns="60939" rIns="121877" bIns="60939"/>
          <a:lstStyle>
            <a:lvl1pPr marL="226407" indent="-226407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7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392" indent="-22852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4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799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1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6841" indent="-156579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191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gray">
          <a:xfrm>
            <a:off x="19" y="190148"/>
            <a:ext cx="205442" cy="57839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6119 w 10000"/>
              <a:gd name="connsiteY0" fmla="*/ 1725 h 10000"/>
              <a:gd name="connsiteX1" fmla="*/ 0 w 10000"/>
              <a:gd name="connsiteY1" fmla="*/ 10000 h 10000"/>
              <a:gd name="connsiteX2" fmla="*/ 10000 w 10000"/>
              <a:gd name="connsiteY2" fmla="*/ 5619 h 10000"/>
              <a:gd name="connsiteX3" fmla="*/ 10000 w 10000"/>
              <a:gd name="connsiteY3" fmla="*/ 0 h 10000"/>
              <a:gd name="connsiteX4" fmla="*/ 6119 w 10000"/>
              <a:gd name="connsiteY4" fmla="*/ 1725 h 10000"/>
              <a:gd name="connsiteX0" fmla="*/ 0 w 3881"/>
              <a:gd name="connsiteY0" fmla="*/ 1725 h 7199"/>
              <a:gd name="connsiteX1" fmla="*/ 0 w 3881"/>
              <a:gd name="connsiteY1" fmla="*/ 7199 h 7199"/>
              <a:gd name="connsiteX2" fmla="*/ 3881 w 3881"/>
              <a:gd name="connsiteY2" fmla="*/ 5619 h 7199"/>
              <a:gd name="connsiteX3" fmla="*/ 3881 w 3881"/>
              <a:gd name="connsiteY3" fmla="*/ 0 h 7199"/>
              <a:gd name="connsiteX4" fmla="*/ 0 w 3881"/>
              <a:gd name="connsiteY4" fmla="*/ 1725 h 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7199">
                <a:moveTo>
                  <a:pt x="0" y="1725"/>
                </a:moveTo>
                <a:lnTo>
                  <a:pt x="0" y="7199"/>
                </a:lnTo>
                <a:lnTo>
                  <a:pt x="3881" y="5619"/>
                </a:lnTo>
                <a:lnTo>
                  <a:pt x="3881" y="0"/>
                </a:lnTo>
                <a:lnTo>
                  <a:pt x="0" y="1725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190819"/>
            <a:ext cx="11775666" cy="448964"/>
          </a:xfrm>
          <a:prstGeom prst="rect">
            <a:avLst/>
          </a:prstGeom>
        </p:spPr>
        <p:txBody>
          <a:bodyPr lIns="121877" tIns="60939" rIns="121877" bIns="60939" anchor="ctr" anchorCtr="0"/>
          <a:lstStyle>
            <a:lvl1pPr marL="0" algn="l" defTabSz="121878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784" algn="l"/>
              </a:tabLst>
              <a:defRPr lang="en-US" sz="37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92134" y="6488468"/>
            <a:ext cx="417689" cy="292361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ctr" defTabSz="1218784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 defTabSz="1218784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8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1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gray">
          <a:xfrm flipH="1">
            <a:off x="205455" y="191941"/>
            <a:ext cx="11983373" cy="44784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7" y="1028702"/>
            <a:ext cx="11723382" cy="5310555"/>
          </a:xfrm>
          <a:prstGeom prst="rect">
            <a:avLst/>
          </a:prstGeom>
        </p:spPr>
        <p:txBody>
          <a:bodyPr lIns="121877" tIns="60939" rIns="121877" bIns="60939"/>
          <a:lstStyle>
            <a:lvl1pPr marL="226407" indent="-226407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7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392" indent="-22852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4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799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1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6841" indent="-156579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191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gray">
          <a:xfrm>
            <a:off x="19" y="190148"/>
            <a:ext cx="205442" cy="57839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6119 w 10000"/>
              <a:gd name="connsiteY0" fmla="*/ 1725 h 10000"/>
              <a:gd name="connsiteX1" fmla="*/ 0 w 10000"/>
              <a:gd name="connsiteY1" fmla="*/ 10000 h 10000"/>
              <a:gd name="connsiteX2" fmla="*/ 10000 w 10000"/>
              <a:gd name="connsiteY2" fmla="*/ 5619 h 10000"/>
              <a:gd name="connsiteX3" fmla="*/ 10000 w 10000"/>
              <a:gd name="connsiteY3" fmla="*/ 0 h 10000"/>
              <a:gd name="connsiteX4" fmla="*/ 6119 w 10000"/>
              <a:gd name="connsiteY4" fmla="*/ 1725 h 10000"/>
              <a:gd name="connsiteX0" fmla="*/ 0 w 3881"/>
              <a:gd name="connsiteY0" fmla="*/ 1725 h 7199"/>
              <a:gd name="connsiteX1" fmla="*/ 0 w 3881"/>
              <a:gd name="connsiteY1" fmla="*/ 7199 h 7199"/>
              <a:gd name="connsiteX2" fmla="*/ 3881 w 3881"/>
              <a:gd name="connsiteY2" fmla="*/ 5619 h 7199"/>
              <a:gd name="connsiteX3" fmla="*/ 3881 w 3881"/>
              <a:gd name="connsiteY3" fmla="*/ 0 h 7199"/>
              <a:gd name="connsiteX4" fmla="*/ 0 w 3881"/>
              <a:gd name="connsiteY4" fmla="*/ 1725 h 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7199">
                <a:moveTo>
                  <a:pt x="0" y="1725"/>
                </a:moveTo>
                <a:lnTo>
                  <a:pt x="0" y="7199"/>
                </a:lnTo>
                <a:lnTo>
                  <a:pt x="3881" y="5619"/>
                </a:lnTo>
                <a:lnTo>
                  <a:pt x="3881" y="0"/>
                </a:lnTo>
                <a:lnTo>
                  <a:pt x="0" y="1725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pic>
        <p:nvPicPr>
          <p:cNvPr id="16" name="Picture 15" descr="content-back-withText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5450" y="191932"/>
            <a:ext cx="11983375" cy="447851"/>
          </a:xfrm>
          <a:prstGeom prst="rect">
            <a:avLst/>
          </a:prstGeom>
        </p:spPr>
      </p:pic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190819"/>
            <a:ext cx="11775666" cy="448964"/>
          </a:xfrm>
          <a:prstGeom prst="rect">
            <a:avLst/>
          </a:prstGeom>
        </p:spPr>
        <p:txBody>
          <a:bodyPr lIns="121877" tIns="60939" rIns="121877" bIns="60939" anchor="ctr" anchorCtr="0"/>
          <a:lstStyle>
            <a:lvl1pPr marL="0" algn="l" defTabSz="121878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784" algn="l"/>
              </a:tabLst>
              <a:defRPr lang="en-US" sz="37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92134" y="6488468"/>
            <a:ext cx="417689" cy="292361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ctr" defTabSz="1218784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 defTabSz="1218784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8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1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588" y="896"/>
            <a:ext cx="12185650" cy="6856215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 userDrawn="1"/>
        </p:nvSpPr>
        <p:spPr bwMode="gray">
          <a:xfrm flipH="1">
            <a:off x="205455" y="191941"/>
            <a:ext cx="11983373" cy="44784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7" y="1300765"/>
            <a:ext cx="11723382" cy="5038488"/>
          </a:xfrm>
          <a:prstGeom prst="rect">
            <a:avLst/>
          </a:prstGeom>
        </p:spPr>
        <p:txBody>
          <a:bodyPr lIns="121877" tIns="60939" rIns="121877" bIns="60939"/>
          <a:lstStyle>
            <a:lvl1pPr marL="226407" indent="-226407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7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392" indent="-22852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4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799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1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6841" indent="-156579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191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gray">
          <a:xfrm>
            <a:off x="19" y="190148"/>
            <a:ext cx="205442" cy="57839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6119 w 10000"/>
              <a:gd name="connsiteY0" fmla="*/ 1725 h 10000"/>
              <a:gd name="connsiteX1" fmla="*/ 0 w 10000"/>
              <a:gd name="connsiteY1" fmla="*/ 10000 h 10000"/>
              <a:gd name="connsiteX2" fmla="*/ 10000 w 10000"/>
              <a:gd name="connsiteY2" fmla="*/ 5619 h 10000"/>
              <a:gd name="connsiteX3" fmla="*/ 10000 w 10000"/>
              <a:gd name="connsiteY3" fmla="*/ 0 h 10000"/>
              <a:gd name="connsiteX4" fmla="*/ 6119 w 10000"/>
              <a:gd name="connsiteY4" fmla="*/ 1725 h 10000"/>
              <a:gd name="connsiteX0" fmla="*/ 0 w 3881"/>
              <a:gd name="connsiteY0" fmla="*/ 1725 h 7199"/>
              <a:gd name="connsiteX1" fmla="*/ 0 w 3881"/>
              <a:gd name="connsiteY1" fmla="*/ 7199 h 7199"/>
              <a:gd name="connsiteX2" fmla="*/ 3881 w 3881"/>
              <a:gd name="connsiteY2" fmla="*/ 5619 h 7199"/>
              <a:gd name="connsiteX3" fmla="*/ 3881 w 3881"/>
              <a:gd name="connsiteY3" fmla="*/ 0 h 7199"/>
              <a:gd name="connsiteX4" fmla="*/ 0 w 3881"/>
              <a:gd name="connsiteY4" fmla="*/ 1725 h 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7199">
                <a:moveTo>
                  <a:pt x="0" y="1725"/>
                </a:moveTo>
                <a:lnTo>
                  <a:pt x="0" y="7199"/>
                </a:lnTo>
                <a:lnTo>
                  <a:pt x="3881" y="5619"/>
                </a:lnTo>
                <a:lnTo>
                  <a:pt x="3881" y="0"/>
                </a:lnTo>
                <a:lnTo>
                  <a:pt x="0" y="1725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190819"/>
            <a:ext cx="11775666" cy="448964"/>
          </a:xfrm>
          <a:prstGeom prst="rect">
            <a:avLst/>
          </a:prstGeom>
        </p:spPr>
        <p:txBody>
          <a:bodyPr lIns="121877" tIns="60939" rIns="121877" bIns="60939" anchor="ctr" anchorCtr="0"/>
          <a:lstStyle>
            <a:lvl1pPr marL="0" algn="l" defTabSz="121878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784" algn="l"/>
              </a:tabLst>
              <a:defRPr lang="en-US" sz="37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92134" y="6488468"/>
            <a:ext cx="417689" cy="292361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ctr" defTabSz="1218784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 defTabSz="1218784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8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283725" y="653399"/>
            <a:ext cx="11775666" cy="448056"/>
          </a:xfrm>
          <a:prstGeom prst="rect">
            <a:avLst/>
          </a:prstGeom>
        </p:spPr>
        <p:txBody>
          <a:bodyPr lIns="121883" tIns="121883" rIns="121883" bIns="121883" anchor="ctr" anchorCtr="0">
            <a:no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12414" indent="0">
              <a:buNone/>
              <a:defRPr sz="3600" b="1"/>
            </a:lvl2pPr>
            <a:lvl3pPr marL="1624829" indent="0">
              <a:buNone/>
              <a:defRPr sz="3200" b="1"/>
            </a:lvl3pPr>
            <a:lvl4pPr marL="2437241" indent="0">
              <a:buNone/>
              <a:defRPr sz="2800" b="1"/>
            </a:lvl4pPr>
            <a:lvl5pPr marL="3249655" indent="0">
              <a:buNone/>
              <a:defRPr sz="2800" b="1"/>
            </a:lvl5pPr>
            <a:lvl6pPr marL="4062070" indent="0">
              <a:buNone/>
              <a:defRPr sz="2800" b="1"/>
            </a:lvl6pPr>
            <a:lvl7pPr marL="4874481" indent="0">
              <a:buNone/>
              <a:defRPr sz="2800" b="1"/>
            </a:lvl7pPr>
            <a:lvl8pPr marL="5686897" indent="0">
              <a:buNone/>
              <a:defRPr sz="2800" b="1"/>
            </a:lvl8pPr>
            <a:lvl9pPr marL="6499310" indent="0">
              <a:buNone/>
              <a:defRPr sz="28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8334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gray">
          <a:xfrm flipH="1">
            <a:off x="205455" y="191941"/>
            <a:ext cx="11983373" cy="44784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7" y="1300765"/>
            <a:ext cx="11723382" cy="5038488"/>
          </a:xfrm>
          <a:prstGeom prst="rect">
            <a:avLst/>
          </a:prstGeom>
        </p:spPr>
        <p:txBody>
          <a:bodyPr lIns="121877" tIns="60939" rIns="121877" bIns="60939"/>
          <a:lstStyle>
            <a:lvl1pPr marL="226407" indent="-226407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7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392" indent="-22852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4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799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1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6841" indent="-156579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191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reeform 12"/>
          <p:cNvSpPr>
            <a:spLocks/>
          </p:cNvSpPr>
          <p:nvPr userDrawn="1"/>
        </p:nvSpPr>
        <p:spPr bwMode="gray">
          <a:xfrm>
            <a:off x="19" y="190148"/>
            <a:ext cx="205442" cy="57839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6119 w 10000"/>
              <a:gd name="connsiteY0" fmla="*/ 1725 h 10000"/>
              <a:gd name="connsiteX1" fmla="*/ 0 w 10000"/>
              <a:gd name="connsiteY1" fmla="*/ 10000 h 10000"/>
              <a:gd name="connsiteX2" fmla="*/ 10000 w 10000"/>
              <a:gd name="connsiteY2" fmla="*/ 5619 h 10000"/>
              <a:gd name="connsiteX3" fmla="*/ 10000 w 10000"/>
              <a:gd name="connsiteY3" fmla="*/ 0 h 10000"/>
              <a:gd name="connsiteX4" fmla="*/ 6119 w 10000"/>
              <a:gd name="connsiteY4" fmla="*/ 1725 h 10000"/>
              <a:gd name="connsiteX0" fmla="*/ 0 w 3881"/>
              <a:gd name="connsiteY0" fmla="*/ 1725 h 7199"/>
              <a:gd name="connsiteX1" fmla="*/ 0 w 3881"/>
              <a:gd name="connsiteY1" fmla="*/ 7199 h 7199"/>
              <a:gd name="connsiteX2" fmla="*/ 3881 w 3881"/>
              <a:gd name="connsiteY2" fmla="*/ 5619 h 7199"/>
              <a:gd name="connsiteX3" fmla="*/ 3881 w 3881"/>
              <a:gd name="connsiteY3" fmla="*/ 0 h 7199"/>
              <a:gd name="connsiteX4" fmla="*/ 0 w 3881"/>
              <a:gd name="connsiteY4" fmla="*/ 1725 h 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7199">
                <a:moveTo>
                  <a:pt x="0" y="1725"/>
                </a:moveTo>
                <a:lnTo>
                  <a:pt x="0" y="7199"/>
                </a:lnTo>
                <a:lnTo>
                  <a:pt x="3881" y="5619"/>
                </a:lnTo>
                <a:lnTo>
                  <a:pt x="3881" y="0"/>
                </a:lnTo>
                <a:lnTo>
                  <a:pt x="0" y="1725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pic>
        <p:nvPicPr>
          <p:cNvPr id="15" name="Picture 14" descr="content-back-withText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5450" y="191932"/>
            <a:ext cx="11983375" cy="447851"/>
          </a:xfrm>
          <a:prstGeom prst="rect">
            <a:avLst/>
          </a:prstGeom>
        </p:spPr>
      </p:pic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190819"/>
            <a:ext cx="11775666" cy="448964"/>
          </a:xfrm>
          <a:prstGeom prst="rect">
            <a:avLst/>
          </a:prstGeom>
        </p:spPr>
        <p:txBody>
          <a:bodyPr lIns="121877" tIns="60939" rIns="121877" bIns="60939" anchor="ctr" anchorCtr="0"/>
          <a:lstStyle>
            <a:lvl1pPr marL="0" algn="l" defTabSz="121878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784" algn="l"/>
              </a:tabLst>
              <a:defRPr lang="en-US" sz="37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92134" y="6488468"/>
            <a:ext cx="417689" cy="292361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ctr" defTabSz="1218784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 defTabSz="1218784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8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283725" y="653399"/>
            <a:ext cx="11775666" cy="369332"/>
          </a:xfrm>
          <a:prstGeom prst="rect">
            <a:avLst/>
          </a:prstGeom>
        </p:spPr>
        <p:txBody>
          <a:bodyPr lIns="121883" tIns="121883" rIns="121883" bIns="121883" anchor="ctr" anchorCtr="0">
            <a:no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812414" indent="0">
              <a:buNone/>
              <a:defRPr sz="3600" b="1"/>
            </a:lvl2pPr>
            <a:lvl3pPr marL="1624829" indent="0">
              <a:buNone/>
              <a:defRPr sz="3200" b="1"/>
            </a:lvl3pPr>
            <a:lvl4pPr marL="2437241" indent="0">
              <a:buNone/>
              <a:defRPr sz="2800" b="1"/>
            </a:lvl4pPr>
            <a:lvl5pPr marL="3249655" indent="0">
              <a:buNone/>
              <a:defRPr sz="2800" b="1"/>
            </a:lvl5pPr>
            <a:lvl6pPr marL="4062070" indent="0">
              <a:buNone/>
              <a:defRPr sz="2800" b="1"/>
            </a:lvl6pPr>
            <a:lvl7pPr marL="4874481" indent="0">
              <a:buNone/>
              <a:defRPr sz="2800" b="1"/>
            </a:lvl7pPr>
            <a:lvl8pPr marL="5686897" indent="0">
              <a:buNone/>
              <a:defRPr sz="2800" b="1"/>
            </a:lvl8pPr>
            <a:lvl9pPr marL="6499310" indent="0">
              <a:buNone/>
              <a:defRPr sz="28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2296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588" y="896"/>
            <a:ext cx="12185650" cy="6856215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 userDrawn="1">
            <p:ph sz="half" idx="1"/>
          </p:nvPr>
        </p:nvSpPr>
        <p:spPr bwMode="gray">
          <a:xfrm>
            <a:off x="293077" y="1033276"/>
            <a:ext cx="5605289" cy="5314775"/>
          </a:xfrm>
          <a:prstGeom prst="rect">
            <a:avLst/>
          </a:prstGeom>
        </p:spPr>
        <p:txBody>
          <a:bodyPr lIns="121877" tIns="60939" rIns="121877" bIns="60939"/>
          <a:lstStyle>
            <a:lvl1pPr marL="226407" indent="-226407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392" indent="-22852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1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799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6841" indent="-156579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191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 userDrawn="1">
            <p:ph sz="half" idx="12"/>
          </p:nvPr>
        </p:nvSpPr>
        <p:spPr bwMode="gray">
          <a:xfrm>
            <a:off x="6289759" y="1033276"/>
            <a:ext cx="5523820" cy="5314775"/>
          </a:xfrm>
          <a:prstGeom prst="rect">
            <a:avLst/>
          </a:prstGeom>
        </p:spPr>
        <p:txBody>
          <a:bodyPr lIns="121877" tIns="60939" rIns="121877" bIns="60939"/>
          <a:lstStyle>
            <a:lvl1pPr marL="226407" indent="-226407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392" indent="-22852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1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799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6841" indent="-156579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191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 bwMode="invGray">
          <a:xfrm>
            <a:off x="92134" y="6488468"/>
            <a:ext cx="417689" cy="292361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ctr" defTabSz="1218784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 defTabSz="1218784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8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2"/>
          <p:cNvSpPr>
            <a:spLocks/>
          </p:cNvSpPr>
          <p:nvPr userDrawn="1"/>
        </p:nvSpPr>
        <p:spPr bwMode="gray">
          <a:xfrm>
            <a:off x="19" y="190148"/>
            <a:ext cx="205442" cy="57839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6119 w 10000"/>
              <a:gd name="connsiteY0" fmla="*/ 1725 h 10000"/>
              <a:gd name="connsiteX1" fmla="*/ 0 w 10000"/>
              <a:gd name="connsiteY1" fmla="*/ 10000 h 10000"/>
              <a:gd name="connsiteX2" fmla="*/ 10000 w 10000"/>
              <a:gd name="connsiteY2" fmla="*/ 5619 h 10000"/>
              <a:gd name="connsiteX3" fmla="*/ 10000 w 10000"/>
              <a:gd name="connsiteY3" fmla="*/ 0 h 10000"/>
              <a:gd name="connsiteX4" fmla="*/ 6119 w 10000"/>
              <a:gd name="connsiteY4" fmla="*/ 1725 h 10000"/>
              <a:gd name="connsiteX0" fmla="*/ 0 w 3881"/>
              <a:gd name="connsiteY0" fmla="*/ 1725 h 7199"/>
              <a:gd name="connsiteX1" fmla="*/ 0 w 3881"/>
              <a:gd name="connsiteY1" fmla="*/ 7199 h 7199"/>
              <a:gd name="connsiteX2" fmla="*/ 3881 w 3881"/>
              <a:gd name="connsiteY2" fmla="*/ 5619 h 7199"/>
              <a:gd name="connsiteX3" fmla="*/ 3881 w 3881"/>
              <a:gd name="connsiteY3" fmla="*/ 0 h 7199"/>
              <a:gd name="connsiteX4" fmla="*/ 0 w 3881"/>
              <a:gd name="connsiteY4" fmla="*/ 1725 h 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7199">
                <a:moveTo>
                  <a:pt x="0" y="1725"/>
                </a:moveTo>
                <a:lnTo>
                  <a:pt x="0" y="7199"/>
                </a:lnTo>
                <a:lnTo>
                  <a:pt x="3881" y="5619"/>
                </a:lnTo>
                <a:lnTo>
                  <a:pt x="3881" y="0"/>
                </a:lnTo>
                <a:lnTo>
                  <a:pt x="0" y="1725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 userDrawn="1"/>
        </p:nvSpPr>
        <p:spPr bwMode="gray">
          <a:xfrm flipH="1">
            <a:off x="205455" y="191941"/>
            <a:ext cx="11983373" cy="44784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23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190819"/>
            <a:ext cx="11775666" cy="448964"/>
          </a:xfrm>
          <a:prstGeom prst="rect">
            <a:avLst/>
          </a:prstGeom>
        </p:spPr>
        <p:txBody>
          <a:bodyPr lIns="121877" tIns="60939" rIns="121877" bIns="60939" anchor="ctr" anchorCtr="0"/>
          <a:lstStyle>
            <a:lvl1pPr marL="0" algn="l" defTabSz="121878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784" algn="l"/>
              </a:tabLst>
              <a:defRPr lang="en-US" sz="37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 userDrawn="1">
            <p:ph sz="half" idx="1"/>
          </p:nvPr>
        </p:nvSpPr>
        <p:spPr bwMode="gray">
          <a:xfrm>
            <a:off x="293077" y="1033276"/>
            <a:ext cx="5605289" cy="5314775"/>
          </a:xfrm>
          <a:prstGeom prst="rect">
            <a:avLst/>
          </a:prstGeom>
        </p:spPr>
        <p:txBody>
          <a:bodyPr lIns="121877" tIns="60939" rIns="121877" bIns="60939"/>
          <a:lstStyle>
            <a:lvl1pPr marL="226407" indent="-226407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392" indent="-22852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1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799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6841" indent="-156579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191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 userDrawn="1">
            <p:ph sz="half" idx="12"/>
          </p:nvPr>
        </p:nvSpPr>
        <p:spPr bwMode="gray">
          <a:xfrm>
            <a:off x="6289759" y="1033276"/>
            <a:ext cx="5523820" cy="5314775"/>
          </a:xfrm>
          <a:prstGeom prst="rect">
            <a:avLst/>
          </a:prstGeom>
        </p:spPr>
        <p:txBody>
          <a:bodyPr lIns="121877" tIns="60939" rIns="121877" bIns="60939"/>
          <a:lstStyle>
            <a:lvl1pPr marL="226407" indent="-226407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392" indent="-228523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1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799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9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6841" indent="-156579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191" indent="-15023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 bwMode="invGray">
          <a:xfrm>
            <a:off x="92134" y="6488468"/>
            <a:ext cx="417689" cy="292361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ctr" defTabSz="1218784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 defTabSz="1218784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8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reeform 12"/>
          <p:cNvSpPr>
            <a:spLocks/>
          </p:cNvSpPr>
          <p:nvPr userDrawn="1"/>
        </p:nvSpPr>
        <p:spPr bwMode="gray">
          <a:xfrm>
            <a:off x="19" y="190148"/>
            <a:ext cx="205442" cy="57839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6119 w 10000"/>
              <a:gd name="connsiteY0" fmla="*/ 1725 h 10000"/>
              <a:gd name="connsiteX1" fmla="*/ 0 w 10000"/>
              <a:gd name="connsiteY1" fmla="*/ 10000 h 10000"/>
              <a:gd name="connsiteX2" fmla="*/ 10000 w 10000"/>
              <a:gd name="connsiteY2" fmla="*/ 5619 h 10000"/>
              <a:gd name="connsiteX3" fmla="*/ 10000 w 10000"/>
              <a:gd name="connsiteY3" fmla="*/ 0 h 10000"/>
              <a:gd name="connsiteX4" fmla="*/ 6119 w 10000"/>
              <a:gd name="connsiteY4" fmla="*/ 1725 h 10000"/>
              <a:gd name="connsiteX0" fmla="*/ 0 w 3881"/>
              <a:gd name="connsiteY0" fmla="*/ 1725 h 7199"/>
              <a:gd name="connsiteX1" fmla="*/ 0 w 3881"/>
              <a:gd name="connsiteY1" fmla="*/ 7199 h 7199"/>
              <a:gd name="connsiteX2" fmla="*/ 3881 w 3881"/>
              <a:gd name="connsiteY2" fmla="*/ 5619 h 7199"/>
              <a:gd name="connsiteX3" fmla="*/ 3881 w 3881"/>
              <a:gd name="connsiteY3" fmla="*/ 0 h 7199"/>
              <a:gd name="connsiteX4" fmla="*/ 0 w 3881"/>
              <a:gd name="connsiteY4" fmla="*/ 1725 h 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7199">
                <a:moveTo>
                  <a:pt x="0" y="1725"/>
                </a:moveTo>
                <a:lnTo>
                  <a:pt x="0" y="7199"/>
                </a:lnTo>
                <a:lnTo>
                  <a:pt x="3881" y="5619"/>
                </a:lnTo>
                <a:lnTo>
                  <a:pt x="3881" y="0"/>
                </a:lnTo>
                <a:lnTo>
                  <a:pt x="0" y="1725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 userDrawn="1"/>
        </p:nvSpPr>
        <p:spPr bwMode="gray">
          <a:xfrm flipH="1">
            <a:off x="205455" y="191941"/>
            <a:ext cx="11983373" cy="44784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pic>
        <p:nvPicPr>
          <p:cNvPr id="13" name="Picture 12" descr="content-back-withText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205450" y="191932"/>
            <a:ext cx="11983375" cy="447851"/>
          </a:xfrm>
          <a:prstGeom prst="rect">
            <a:avLst/>
          </a:prstGeom>
        </p:spPr>
      </p:pic>
      <p:sp>
        <p:nvSpPr>
          <p:cNvPr id="23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190819"/>
            <a:ext cx="11775666" cy="448964"/>
          </a:xfrm>
          <a:prstGeom prst="rect">
            <a:avLst/>
          </a:prstGeom>
        </p:spPr>
        <p:txBody>
          <a:bodyPr lIns="121877" tIns="60939" rIns="121877" bIns="60939" anchor="ctr" anchorCtr="0"/>
          <a:lstStyle>
            <a:lvl1pPr marL="0" algn="l" defTabSz="121878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784" algn="l"/>
              </a:tabLst>
              <a:defRPr lang="en-US" sz="37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588" y="896"/>
            <a:ext cx="12185650" cy="6856215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 bwMode="invGray">
          <a:xfrm>
            <a:off x="92134" y="6488468"/>
            <a:ext cx="417689" cy="292361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ctr" defTabSz="1218784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 defTabSz="1218784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8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8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4" name="Rectangle 13"/>
          <p:cNvSpPr/>
          <p:nvPr userDrawn="1"/>
        </p:nvSpPr>
        <p:spPr bwMode="invGray">
          <a:xfrm>
            <a:off x="92134" y="6488468"/>
            <a:ext cx="417689" cy="292361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ctr" defTabSz="1218784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 defTabSz="1218784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8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39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ntent-back-withText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588" y="896"/>
            <a:ext cx="12185650" cy="6856215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gray">
          <a:xfrm flipH="1">
            <a:off x="205455" y="191941"/>
            <a:ext cx="11983373" cy="44784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222365" y="1092579"/>
            <a:ext cx="11744096" cy="5232025"/>
          </a:xfrm>
          <a:prstGeom prst="rect">
            <a:avLst/>
          </a:prstGeom>
        </p:spPr>
        <p:txBody>
          <a:bodyPr lIns="121877" tIns="853148" rIns="121877" bIns="6093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6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190819"/>
            <a:ext cx="11775666" cy="448964"/>
          </a:xfrm>
          <a:prstGeom prst="rect">
            <a:avLst/>
          </a:prstGeom>
        </p:spPr>
        <p:txBody>
          <a:bodyPr lIns="121877" tIns="60939" rIns="121877" bIns="60939" anchor="ctr" anchorCtr="0"/>
          <a:lstStyle>
            <a:lvl1pPr marL="0" algn="l" defTabSz="121878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784" algn="l"/>
              </a:tabLst>
              <a:defRPr lang="en-US" sz="37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gray">
          <a:xfrm>
            <a:off x="19" y="190148"/>
            <a:ext cx="205442" cy="57839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6119 w 10000"/>
              <a:gd name="connsiteY0" fmla="*/ 1725 h 10000"/>
              <a:gd name="connsiteX1" fmla="*/ 0 w 10000"/>
              <a:gd name="connsiteY1" fmla="*/ 10000 h 10000"/>
              <a:gd name="connsiteX2" fmla="*/ 10000 w 10000"/>
              <a:gd name="connsiteY2" fmla="*/ 5619 h 10000"/>
              <a:gd name="connsiteX3" fmla="*/ 10000 w 10000"/>
              <a:gd name="connsiteY3" fmla="*/ 0 h 10000"/>
              <a:gd name="connsiteX4" fmla="*/ 6119 w 10000"/>
              <a:gd name="connsiteY4" fmla="*/ 1725 h 10000"/>
              <a:gd name="connsiteX0" fmla="*/ 0 w 3881"/>
              <a:gd name="connsiteY0" fmla="*/ 1725 h 7199"/>
              <a:gd name="connsiteX1" fmla="*/ 0 w 3881"/>
              <a:gd name="connsiteY1" fmla="*/ 7199 h 7199"/>
              <a:gd name="connsiteX2" fmla="*/ 3881 w 3881"/>
              <a:gd name="connsiteY2" fmla="*/ 5619 h 7199"/>
              <a:gd name="connsiteX3" fmla="*/ 3881 w 3881"/>
              <a:gd name="connsiteY3" fmla="*/ 0 h 7199"/>
              <a:gd name="connsiteX4" fmla="*/ 0 w 3881"/>
              <a:gd name="connsiteY4" fmla="*/ 1725 h 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7199">
                <a:moveTo>
                  <a:pt x="0" y="1725"/>
                </a:moveTo>
                <a:lnTo>
                  <a:pt x="0" y="7199"/>
                </a:lnTo>
                <a:lnTo>
                  <a:pt x="3881" y="5619"/>
                </a:lnTo>
                <a:lnTo>
                  <a:pt x="3881" y="0"/>
                </a:lnTo>
                <a:lnTo>
                  <a:pt x="0" y="1725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2" name="Rectangle 11"/>
          <p:cNvSpPr/>
          <p:nvPr userDrawn="1"/>
        </p:nvSpPr>
        <p:spPr bwMode="invGray">
          <a:xfrm>
            <a:off x="92134" y="6488468"/>
            <a:ext cx="417689" cy="292361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ctr" defTabSz="1218784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 defTabSz="1218784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8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21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 userDrawn="1"/>
        </p:nvSpPr>
        <p:spPr bwMode="gray">
          <a:xfrm flipH="1">
            <a:off x="205455" y="191941"/>
            <a:ext cx="11983373" cy="44784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222365" y="1092579"/>
            <a:ext cx="11744096" cy="5232025"/>
          </a:xfrm>
          <a:prstGeom prst="rect">
            <a:avLst/>
          </a:prstGeom>
        </p:spPr>
        <p:txBody>
          <a:bodyPr lIns="121877" tIns="853148" rIns="121877" bIns="6093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pic>
        <p:nvPicPr>
          <p:cNvPr id="16" name="Picture 15" descr="content-back-withText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205450" y="191932"/>
            <a:ext cx="11983375" cy="447851"/>
          </a:xfrm>
          <a:prstGeom prst="rect">
            <a:avLst/>
          </a:prstGeom>
        </p:spPr>
      </p:pic>
      <p:sp>
        <p:nvSpPr>
          <p:cNvPr id="6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190819"/>
            <a:ext cx="11775666" cy="448964"/>
          </a:xfrm>
          <a:prstGeom prst="rect">
            <a:avLst/>
          </a:prstGeom>
        </p:spPr>
        <p:txBody>
          <a:bodyPr lIns="121877" tIns="60939" rIns="121877" bIns="60939" anchor="ctr" anchorCtr="0"/>
          <a:lstStyle>
            <a:lvl1pPr marL="0" algn="l" defTabSz="1218784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784" algn="l"/>
              </a:tabLst>
              <a:defRPr lang="en-US" sz="37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gray">
          <a:xfrm>
            <a:off x="19" y="190148"/>
            <a:ext cx="205442" cy="57839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6119 w 10000"/>
              <a:gd name="connsiteY0" fmla="*/ 1725 h 10000"/>
              <a:gd name="connsiteX1" fmla="*/ 0 w 10000"/>
              <a:gd name="connsiteY1" fmla="*/ 10000 h 10000"/>
              <a:gd name="connsiteX2" fmla="*/ 10000 w 10000"/>
              <a:gd name="connsiteY2" fmla="*/ 5619 h 10000"/>
              <a:gd name="connsiteX3" fmla="*/ 10000 w 10000"/>
              <a:gd name="connsiteY3" fmla="*/ 0 h 10000"/>
              <a:gd name="connsiteX4" fmla="*/ 6119 w 10000"/>
              <a:gd name="connsiteY4" fmla="*/ 1725 h 10000"/>
              <a:gd name="connsiteX0" fmla="*/ 0 w 3881"/>
              <a:gd name="connsiteY0" fmla="*/ 1725 h 7199"/>
              <a:gd name="connsiteX1" fmla="*/ 0 w 3881"/>
              <a:gd name="connsiteY1" fmla="*/ 7199 h 7199"/>
              <a:gd name="connsiteX2" fmla="*/ 3881 w 3881"/>
              <a:gd name="connsiteY2" fmla="*/ 5619 h 7199"/>
              <a:gd name="connsiteX3" fmla="*/ 3881 w 3881"/>
              <a:gd name="connsiteY3" fmla="*/ 0 h 7199"/>
              <a:gd name="connsiteX4" fmla="*/ 0 w 3881"/>
              <a:gd name="connsiteY4" fmla="*/ 1725 h 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7199">
                <a:moveTo>
                  <a:pt x="0" y="1725"/>
                </a:moveTo>
                <a:lnTo>
                  <a:pt x="0" y="7199"/>
                </a:lnTo>
                <a:lnTo>
                  <a:pt x="3881" y="5619"/>
                </a:lnTo>
                <a:lnTo>
                  <a:pt x="3881" y="0"/>
                </a:lnTo>
                <a:lnTo>
                  <a:pt x="0" y="1725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invGray">
          <a:xfrm flipH="1">
            <a:off x="82805" y="6530968"/>
            <a:ext cx="427913" cy="13238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0" y="6530965"/>
            <a:ext cx="82808" cy="203227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3161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872"/>
              <a:gd name="connsiteX1" fmla="*/ 6910 w 6910"/>
              <a:gd name="connsiteY1" fmla="*/ 3161 h 8872"/>
              <a:gd name="connsiteX2" fmla="*/ 6910 w 6910"/>
              <a:gd name="connsiteY2" fmla="*/ 8872 h 8872"/>
              <a:gd name="connsiteX3" fmla="*/ 0 w 6910"/>
              <a:gd name="connsiteY3" fmla="*/ 5780 h 8872"/>
              <a:gd name="connsiteX4" fmla="*/ 0 w 6910"/>
              <a:gd name="connsiteY4" fmla="*/ 0 h 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872">
                <a:moveTo>
                  <a:pt x="0" y="0"/>
                </a:moveTo>
                <a:lnTo>
                  <a:pt x="6910" y="3161"/>
                </a:lnTo>
                <a:lnTo>
                  <a:pt x="6910" y="8872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77" tIns="60939" rIns="121877" bIns="609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784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2" name="Rectangle 11"/>
          <p:cNvSpPr/>
          <p:nvPr userDrawn="1"/>
        </p:nvSpPr>
        <p:spPr bwMode="invGray">
          <a:xfrm>
            <a:off x="92134" y="6488468"/>
            <a:ext cx="417689" cy="292361"/>
          </a:xfrm>
          <a:prstGeom prst="rect">
            <a:avLst/>
          </a:prstGeom>
        </p:spPr>
        <p:txBody>
          <a:bodyPr wrap="none" lIns="121877" tIns="60939" rIns="121877" bIns="60939">
            <a:spAutoFit/>
          </a:bodyPr>
          <a:lstStyle/>
          <a:p>
            <a:pPr algn="ctr" defTabSz="1218784"/>
            <a:fld id="{259F4B34-A25D-4DEF-97BC-C4D92417BF9B}" type="slidenum">
              <a:rPr lang="en-US" sz="1100" smtClean="0">
                <a:solidFill>
                  <a:prstClr val="white"/>
                </a:solidFill>
                <a:cs typeface="Arial" pitchFamily="34" charset="0"/>
              </a:rPr>
              <a:pPr algn="ctr" defTabSz="1218784"/>
              <a:t>‹#›</a:t>
            </a:fld>
            <a:endParaRPr lang="en-US" sz="1100" dirty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010780" y="6553218"/>
            <a:ext cx="1009936" cy="12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5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8882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 bwMode="invGray">
          <a:xfrm>
            <a:off x="568982" y="151553"/>
            <a:ext cx="4422614" cy="39216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" y="3525798"/>
            <a:ext cx="7884015" cy="229080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lIns="548640" tIns="182880" rIns="548640" bIns="182880" anchor="ctr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70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" y="893"/>
            <a:ext cx="12188825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3" tIns="60941" rIns="121883" bIns="60941" rtlCol="0" anchor="ctr"/>
          <a:lstStyle/>
          <a:p>
            <a:pPr algn="ctr" defTabSz="12187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egue-back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5" y="2684"/>
            <a:ext cx="12188825" cy="6856215"/>
          </a:xfrm>
          <a:prstGeom prst="rect">
            <a:avLst/>
          </a:prstGeom>
        </p:spPr>
      </p:pic>
      <p:pic>
        <p:nvPicPr>
          <p:cNvPr id="7" name="Picture 2" descr="C:\Users\Kathy\Documents\Corporate PPT Template\FINAL\ppt-images\NoTexture_Closing.png"/>
          <p:cNvPicPr>
            <a:picLocks noChangeAspect="1" noChangeArrowheads="1"/>
          </p:cNvPicPr>
          <p:nvPr userDrawn="1"/>
        </p:nvPicPr>
        <p:blipFill>
          <a:blip r:embed="rId3" cstate="email"/>
          <a:stretch>
            <a:fillRect/>
          </a:stretch>
        </p:blipFill>
        <p:spPr bwMode="auto">
          <a:xfrm rot="-1260000">
            <a:off x="304721" y="3818543"/>
            <a:ext cx="11579384" cy="652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73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437" y="2043301"/>
            <a:ext cx="8721495" cy="1580962"/>
          </a:xfrm>
        </p:spPr>
        <p:txBody>
          <a:bodyPr anchor="b"/>
          <a:lstStyle>
            <a:lvl1pPr marL="0" indent="-457200" algn="l">
              <a:defRPr sz="6000" baseline="0"/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752" y="4059667"/>
            <a:ext cx="8706955" cy="456544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placeholder</a:t>
            </a:r>
            <a:endParaRPr lang="en-US" dirty="0"/>
          </a:p>
        </p:txBody>
      </p:sp>
      <p:sp>
        <p:nvSpPr>
          <p:cNvPr id="114" name="Text Placeholder 113"/>
          <p:cNvSpPr>
            <a:spLocks noGrp="1"/>
          </p:cNvSpPr>
          <p:nvPr>
            <p:ph type="body" sz="quarter" idx="10"/>
          </p:nvPr>
        </p:nvSpPr>
        <p:spPr>
          <a:xfrm>
            <a:off x="567513" y="4799013"/>
            <a:ext cx="6406263" cy="5143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1313" indent="0">
              <a:buNone/>
              <a:defRPr sz="1400"/>
            </a:lvl2pPr>
            <a:lvl3pPr marL="679450" indent="0">
              <a:buNone/>
              <a:defRPr sz="1200"/>
            </a:lvl3pPr>
            <a:lvl4pPr marL="966787" indent="0">
              <a:buNone/>
              <a:defRPr sz="1100"/>
            </a:lvl4pPr>
            <a:lvl5pPr marL="1146175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 bwMode="black">
          <a:xfrm>
            <a:off x="595889" y="4557713"/>
            <a:ext cx="1097397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07" name="Straight Connector 106"/>
          <p:cNvCxnSpPr/>
          <p:nvPr userDrawn="1"/>
        </p:nvCxnSpPr>
        <p:spPr>
          <a:xfrm>
            <a:off x="595885" y="4664439"/>
            <a:ext cx="104163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0606" y="3056220"/>
            <a:ext cx="2412869" cy="803577"/>
          </a:xfrm>
          <a:prstGeom prst="rect">
            <a:avLst/>
          </a:prstGeom>
        </p:spPr>
      </p:pic>
      <p:pic>
        <p:nvPicPr>
          <p:cNvPr id="1026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9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87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81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79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77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571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65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76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74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976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2024075" y="5540845"/>
            <a:ext cx="310815" cy="310896"/>
            <a:chOff x="2024598" y="5468108"/>
            <a:chExt cx="310896" cy="310896"/>
          </a:xfrm>
        </p:grpSpPr>
        <p:sp>
          <p:nvSpPr>
            <p:cNvPr id="51" name="Oval 50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3093973" y="5540845"/>
            <a:ext cx="310815" cy="310896"/>
            <a:chOff x="3094779" y="5468108"/>
            <a:chExt cx="310896" cy="310896"/>
          </a:xfrm>
        </p:grpSpPr>
        <p:sp>
          <p:nvSpPr>
            <p:cNvPr id="57" name="Oval 5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1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953183" y="5540845"/>
            <a:ext cx="310815" cy="310896"/>
            <a:chOff x="953427" y="5468108"/>
            <a:chExt cx="310896" cy="310896"/>
          </a:xfrm>
        </p:grpSpPr>
        <p:sp>
          <p:nvSpPr>
            <p:cNvPr id="6" name="Oval 5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2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355214" y="5515678"/>
            <a:ext cx="365665" cy="365760"/>
            <a:chOff x="2355828" y="5442941"/>
            <a:chExt cx="365760" cy="365760"/>
          </a:xfrm>
        </p:grpSpPr>
        <p:sp>
          <p:nvSpPr>
            <p:cNvPr id="54" name="Oval 53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3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 userDrawn="1"/>
        </p:nvGrpSpPr>
        <p:grpSpPr>
          <a:xfrm>
            <a:off x="5234767" y="5540845"/>
            <a:ext cx="310815" cy="310896"/>
            <a:chOff x="5236131" y="5468108"/>
            <a:chExt cx="310896" cy="310896"/>
          </a:xfrm>
        </p:grpSpPr>
        <p:sp>
          <p:nvSpPr>
            <p:cNvPr id="66" name="Oval 6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4" name="Picture 73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4522159" y="5540845"/>
            <a:ext cx="310815" cy="310896"/>
            <a:chOff x="4523337" y="5468108"/>
            <a:chExt cx="310896" cy="310896"/>
          </a:xfrm>
        </p:grpSpPr>
        <p:sp>
          <p:nvSpPr>
            <p:cNvPr id="60" name="Oval 59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5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4878463" y="5540845"/>
            <a:ext cx="310815" cy="310896"/>
            <a:chOff x="4879734" y="5468108"/>
            <a:chExt cx="310896" cy="310896"/>
          </a:xfrm>
        </p:grpSpPr>
        <p:sp>
          <p:nvSpPr>
            <p:cNvPr id="63" name="Oval 6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6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5948370" y="5540845"/>
            <a:ext cx="310815" cy="310896"/>
            <a:chOff x="5949915" y="5468108"/>
            <a:chExt cx="310896" cy="310896"/>
          </a:xfrm>
        </p:grpSpPr>
        <p:sp>
          <p:nvSpPr>
            <p:cNvPr id="69" name="Oval 6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7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sp>
        <p:nvSpPr>
          <p:cNvPr id="42" name="TextBox 41"/>
          <p:cNvSpPr txBox="1"/>
          <p:nvPr userDrawn="1"/>
        </p:nvSpPr>
        <p:spPr>
          <a:xfrm>
            <a:off x="549212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2016 </a:t>
            </a:r>
            <a:r>
              <a:rPr lang="en-US" b="1" dirty="0" smtClean="0">
                <a:solidFill>
                  <a:srgbClr val="E2231A"/>
                </a:solidFill>
              </a:rPr>
              <a:t>Lenovo Confidential.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06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4" y="1176866"/>
            <a:ext cx="11221091" cy="48777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6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4" y="1593914"/>
            <a:ext cx="11221091" cy="44607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094" y="1593909"/>
            <a:ext cx="5000465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225" y="1593909"/>
            <a:ext cx="4711626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8" name="Subtitle 2"/>
          <p:cNvSpPr>
            <a:spLocks noGrp="1"/>
          </p:cNvSpPr>
          <p:nvPr>
            <p:ph type="subTitle" idx="13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091" y="1593909"/>
            <a:ext cx="3608466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1913" y="1593909"/>
            <a:ext cx="3610939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3" name="Content Placeholder 92"/>
          <p:cNvSpPr>
            <a:spLocks noGrp="1"/>
          </p:cNvSpPr>
          <p:nvPr>
            <p:ph sz="quarter" idx="13"/>
          </p:nvPr>
        </p:nvSpPr>
        <p:spPr>
          <a:xfrm>
            <a:off x="8013205" y="1590183"/>
            <a:ext cx="3610939" cy="460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4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71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HPC ">
    <p:bg>
      <p:bgPr>
        <a:solidFill>
          <a:srgbClr val="182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78"/>
          <a:stretch/>
        </p:blipFill>
        <p:spPr>
          <a:xfrm>
            <a:off x="-83098" y="0"/>
            <a:ext cx="6369269" cy="6858000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898204" y="2048256"/>
            <a:ext cx="5986429" cy="1581912"/>
          </a:xfrm>
          <a:prstGeom prst="rect">
            <a:avLst/>
          </a:prstGeom>
          <a:solidFill>
            <a:srgbClr val="182A38">
              <a:alpha val="80000"/>
            </a:srgbClr>
          </a:solidFill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text, two lines maximum</a:t>
            </a:r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465537" y="6473952"/>
            <a:ext cx="3860800" cy="153888"/>
          </a:xfrm>
          <a:prstGeom prst="rect">
            <a:avLst/>
          </a:prstGeom>
        </p:spPr>
        <p:txBody>
          <a:bodyPr lIns="0"/>
          <a:lstStyle>
            <a:lvl1pPr>
              <a:defRPr cap="none"/>
            </a:lvl1pPr>
          </a:lstStyle>
          <a:p>
            <a:pPr defTabSz="914400"/>
            <a:r>
              <a:rPr lang="en-US" sz="1000" dirty="0">
                <a:solidFill>
                  <a:srgbClr val="939598"/>
                </a:solidFill>
                <a:cs typeface="Arial" pitchFamily="34" charset="0"/>
              </a:rPr>
              <a:t>2016 Lenovo Internal. All rights reserved.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3632" y="4059936"/>
            <a:ext cx="5540081" cy="457200"/>
          </a:xfrm>
          <a:prstGeom prst="rect">
            <a:avLst/>
          </a:prstGeom>
          <a:solidFill>
            <a:srgbClr val="182A38">
              <a:alpha val="80000"/>
            </a:srgbClr>
          </a:solidFill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3630" y="4800600"/>
            <a:ext cx="5551003" cy="512064"/>
          </a:xfrm>
          <a:prstGeom prst="rect">
            <a:avLst/>
          </a:prstGeom>
          <a:solidFill>
            <a:srgbClr val="182A38">
              <a:alpha val="80000"/>
            </a:srgbClr>
          </a:solidFill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Rectangle 19"/>
          <p:cNvSpPr/>
          <p:nvPr userDrawn="1"/>
        </p:nvSpPr>
        <p:spPr bwMode="black">
          <a:xfrm>
            <a:off x="5333631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333631" y="4664439"/>
            <a:ext cx="555100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 rot="21136591">
            <a:off x="284762" y="5931476"/>
            <a:ext cx="830317" cy="488900"/>
          </a:xfrm>
          <a:prstGeom prst="ellipse">
            <a:avLst/>
          </a:prstGeom>
          <a:solidFill>
            <a:srgbClr val="18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530671" y="6127668"/>
            <a:ext cx="1151606" cy="730332"/>
          </a:xfrm>
          <a:prstGeom prst="rect">
            <a:avLst/>
          </a:prstGeom>
          <a:solidFill>
            <a:srgbClr val="182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13" y="5877899"/>
            <a:ext cx="1963518" cy="8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 - Sapph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1828174" y="993484"/>
            <a:ext cx="8535661" cy="4341742"/>
            <a:chOff x="1828170" y="1258957"/>
            <a:chExt cx="8535661" cy="4341742"/>
          </a:xfrm>
        </p:grpSpPr>
        <p:sp>
          <p:nvSpPr>
            <p:cNvPr id="9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ounded Rectangle 9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042663" y="1276352"/>
            <a:ext cx="8106674" cy="32426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13489"/>
            <a:ext cx="10058400" cy="681925"/>
          </a:xfrm>
          <a:prstGeom prst="rect">
            <a:avLst/>
          </a:prstGeom>
        </p:spPr>
      </p:pic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2042663" y="5555972"/>
            <a:ext cx="8106674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quote source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00725" y="4633143"/>
            <a:ext cx="590550" cy="104775"/>
            <a:chOff x="5738813" y="4606631"/>
            <a:chExt cx="590550" cy="104775"/>
          </a:xfrm>
          <a:solidFill>
            <a:schemeClr val="accent5"/>
          </a:solidFill>
        </p:grpSpPr>
        <p:sp>
          <p:nvSpPr>
            <p:cNvPr id="19" name="Oval 18"/>
            <p:cNvSpPr/>
            <p:nvPr userDrawn="1"/>
          </p:nvSpPr>
          <p:spPr>
            <a:xfrm>
              <a:off x="5738813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81700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224588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 userDrawn="1"/>
        </p:nvGrpSpPr>
        <p:grpSpPr bwMode="gray">
          <a:xfrm>
            <a:off x="5853433" y="734066"/>
            <a:ext cx="485134" cy="485134"/>
            <a:chOff x="5853433" y="734066"/>
            <a:chExt cx="485134" cy="485134"/>
          </a:xfrm>
        </p:grpSpPr>
        <p:sp>
          <p:nvSpPr>
            <p:cNvPr id="24" name="Oval 23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Rectangle 28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893"/>
            <a:ext cx="12188825" cy="6857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grpSp>
        <p:nvGrpSpPr>
          <p:cNvPr id="3" name="Group 57"/>
          <p:cNvGrpSpPr/>
          <p:nvPr userDrawn="1"/>
        </p:nvGrpSpPr>
        <p:grpSpPr bwMode="gray">
          <a:xfrm>
            <a:off x="1828175" y="1525134"/>
            <a:ext cx="8535661" cy="4341742"/>
            <a:chOff x="1828170" y="1258957"/>
            <a:chExt cx="8535661" cy="434174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9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0" name="Rounded Rectangle 59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60"/>
          <p:cNvGrpSpPr/>
          <p:nvPr userDrawn="1"/>
        </p:nvGrpSpPr>
        <p:grpSpPr bwMode="gray">
          <a:xfrm>
            <a:off x="5853433" y="1265716"/>
            <a:ext cx="485134" cy="485134"/>
            <a:chOff x="5853433" y="734066"/>
            <a:chExt cx="485134" cy="485134"/>
          </a:xfrm>
        </p:grpSpPr>
        <p:sp>
          <p:nvSpPr>
            <p:cNvPr id="62" name="Oval 61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3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694" y="2791839"/>
            <a:ext cx="5374610" cy="1246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3673" y="3056116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4" y="2130433"/>
            <a:ext cx="10360025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122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2016 Lenovo Internal.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668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2016 Lenovo Internal.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08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8"/>
            <a:ext cx="103600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00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2016 Lenovo Internal.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44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0861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2016 Lenovo Internal.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91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696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4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4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25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25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2016 Lenovo Internal.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15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2016 Lenovo Internal.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33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2016 Lenovo Internal.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57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2"/>
            <a:ext cx="68135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00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2016 Lenovo Internal.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70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36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36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36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2016 Lenovo Internal.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77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Produc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 smtClean="0"/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1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4" y="556260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cxnSp>
        <p:nvCxnSpPr>
          <p:cNvPr id="70" name="Straight Connector 69"/>
          <p:cNvCxnSpPr/>
          <p:nvPr userDrawn="1"/>
        </p:nvCxnSpPr>
        <p:spPr>
          <a:xfrm>
            <a:off x="6922008" y="1908190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2016 Lenovo Internal.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03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55079" y="274639"/>
            <a:ext cx="2767013" cy="58562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9275" y="274639"/>
            <a:ext cx="8153400" cy="58562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/>
              <a:t>2016 Lenovo Internal.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95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 lIns="0"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black">
          <a:xfrm>
            <a:off x="548644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48644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4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3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8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79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32" y="5442941"/>
            <a:ext cx="365760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5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4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19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 lIns="0"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4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3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8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79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32" y="5442941"/>
            <a:ext cx="365760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5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4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19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815124" y="3464892"/>
            <a:ext cx="1200544" cy="1199183"/>
          </a:xfrm>
          <a:prstGeom prst="rect">
            <a:avLst/>
          </a:prstGeom>
          <a:ln w="38100">
            <a:noFill/>
          </a:ln>
          <a:effectLst/>
        </p:spPr>
        <p:txBody>
          <a:bodyPr/>
          <a:lstStyle>
            <a:lvl1pPr>
              <a:defRPr sz="10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9158288" y="4770446"/>
            <a:ext cx="1689100" cy="198437"/>
          </a:xfrm>
          <a:prstGeom prst="rect">
            <a:avLst/>
          </a:prstGeom>
        </p:spPr>
        <p:txBody>
          <a:bodyPr lIns="0" tIns="45720" rIns="45720"/>
          <a:lstStyle>
            <a:lvl1pPr marL="0" indent="0" algn="r">
              <a:buFontTx/>
              <a:buNone/>
              <a:defRPr sz="1100"/>
            </a:lvl1pPr>
            <a:lvl2pPr marL="341313" indent="0" algn="r">
              <a:buFontTx/>
              <a:buNone/>
              <a:defRPr sz="1100"/>
            </a:lvl2pPr>
            <a:lvl3pPr marL="679450" indent="0" algn="r">
              <a:buFontTx/>
              <a:buNone/>
              <a:defRPr sz="1100"/>
            </a:lvl3pPr>
            <a:lvl4pPr marL="966787" indent="0" algn="r">
              <a:buFontTx/>
              <a:buNone/>
              <a:defRPr sz="1100"/>
            </a:lvl4pPr>
            <a:lvl5pPr marL="1146175" indent="0" algn="r">
              <a:buFontTx/>
              <a:buNone/>
              <a:defRPr sz="1100"/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twitterhandle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9815124" y="4664439"/>
            <a:ext cx="1200544" cy="305126"/>
            <a:chOff x="9815120" y="4664439"/>
            <a:chExt cx="1200544" cy="305126"/>
          </a:xfrm>
          <a:solidFill>
            <a:srgbClr val="4AC0E0"/>
          </a:solidFill>
        </p:grpSpPr>
        <p:sp>
          <p:nvSpPr>
            <p:cNvPr id="69" name="Rectangle 68"/>
            <p:cNvSpPr/>
            <p:nvPr userDrawn="1"/>
          </p:nvSpPr>
          <p:spPr bwMode="black">
            <a:xfrm>
              <a:off x="9815120" y="4664439"/>
              <a:ext cx="1200544" cy="106726"/>
            </a:xfrm>
            <a:prstGeom prst="rect">
              <a:avLst/>
            </a:pr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70" name="Rectangle 45"/>
            <p:cNvSpPr/>
            <p:nvPr userDrawn="1"/>
          </p:nvSpPr>
          <p:spPr bwMode="black">
            <a:xfrm>
              <a:off x="10853530" y="4771165"/>
              <a:ext cx="162133" cy="198400"/>
            </a:xfrm>
            <a:custGeom>
              <a:avLst/>
              <a:gdLst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1200544 w 1200544"/>
                <a:gd name="connsiteY2" fmla="*/ 106726 h 106726"/>
                <a:gd name="connsiteX3" fmla="*/ 0 w 1200544"/>
                <a:gd name="connsiteY3" fmla="*/ 106726 h 106726"/>
                <a:gd name="connsiteX4" fmla="*/ 0 w 1200544"/>
                <a:gd name="connsiteY4" fmla="*/ 0 h 106726"/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0 w 1200544"/>
                <a:gd name="connsiteY2" fmla="*/ 106726 h 106726"/>
                <a:gd name="connsiteX3" fmla="*/ 0 w 1200544"/>
                <a:gd name="connsiteY3" fmla="*/ 0 h 1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544" h="106726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54" name="Rectangle 53"/>
          <p:cNvSpPr/>
          <p:nvPr userDrawn="1"/>
        </p:nvSpPr>
        <p:spPr bwMode="black">
          <a:xfrm>
            <a:off x="548644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548644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RED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39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smtClean="0">
                <a:solidFill>
                  <a:prstClr val="white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71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49" y="6329604"/>
            <a:ext cx="118872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4" y="4087555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 Conten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591056"/>
            <a:ext cx="11073384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roduc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 smtClean="0"/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1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6922008" y="1908190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4" y="556260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Conten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57784" y="1591056"/>
            <a:ext cx="11064240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9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4" y="117957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4" y="117957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Imag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9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5" y="6330319"/>
            <a:ext cx="4422614" cy="39216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4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Imag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9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5" y="6330319"/>
            <a:ext cx="4422614" cy="39216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8882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 bwMode="invGray">
          <a:xfrm>
            <a:off x="568982" y="151553"/>
            <a:ext cx="4422614" cy="39216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" y="3525798"/>
            <a:ext cx="7884015" cy="229080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lIns="548640" tIns="182880" rIns="548640" bIns="182880" anchor="ctr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70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 - Sapph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1828174" y="993484"/>
            <a:ext cx="8535661" cy="4341742"/>
            <a:chOff x="1828170" y="1258957"/>
            <a:chExt cx="8535661" cy="4341742"/>
          </a:xfrm>
        </p:grpSpPr>
        <p:sp>
          <p:nvSpPr>
            <p:cNvPr id="9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042663" y="1276352"/>
            <a:ext cx="8106674" cy="32426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13489"/>
            <a:ext cx="10058400" cy="681925"/>
          </a:xfrm>
          <a:prstGeom prst="rect">
            <a:avLst/>
          </a:prstGeom>
        </p:spPr>
      </p:pic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2042663" y="5555972"/>
            <a:ext cx="8106674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quote source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00725" y="4633143"/>
            <a:ext cx="590550" cy="104775"/>
            <a:chOff x="5738813" y="4606631"/>
            <a:chExt cx="590550" cy="104775"/>
          </a:xfrm>
          <a:solidFill>
            <a:schemeClr val="accent5"/>
          </a:solidFill>
        </p:grpSpPr>
        <p:sp>
          <p:nvSpPr>
            <p:cNvPr id="19" name="Oval 18"/>
            <p:cNvSpPr/>
            <p:nvPr userDrawn="1"/>
          </p:nvSpPr>
          <p:spPr>
            <a:xfrm>
              <a:off x="5738813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81700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224588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 bwMode="gray">
          <a:xfrm>
            <a:off x="5853433" y="734066"/>
            <a:ext cx="485134" cy="485134"/>
            <a:chOff x="5853433" y="734066"/>
            <a:chExt cx="485134" cy="485134"/>
          </a:xfrm>
        </p:grpSpPr>
        <p:sp>
          <p:nvSpPr>
            <p:cNvPr id="24" name="Oval 23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Produc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1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4" y="556260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cxnSp>
        <p:nvCxnSpPr>
          <p:cNvPr id="70" name="Straight Connector 69"/>
          <p:cNvCxnSpPr/>
          <p:nvPr userDrawn="1"/>
        </p:nvCxnSpPr>
        <p:spPr>
          <a:xfrm>
            <a:off x="6922008" y="1908190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roduc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1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6922008" y="1908190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4" y="556260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8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8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8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1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 &amp; She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6"/>
            <a:ext cx="11073385" cy="5209682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 bwMode="gray">
          <a:xfrm>
            <a:off x="1828174" y="1519963"/>
            <a:ext cx="8535661" cy="4341742"/>
            <a:chOff x="1828170" y="1258957"/>
            <a:chExt cx="8535661" cy="4341742"/>
          </a:xfrm>
          <a:solidFill>
            <a:schemeClr val="bg1">
              <a:lumMod val="85000"/>
            </a:schemeClr>
          </a:solidFill>
        </p:grpSpPr>
        <p:sp>
          <p:nvSpPr>
            <p:cNvPr id="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4" y="893"/>
            <a:ext cx="12188825" cy="685710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5853433" y="1260545"/>
            <a:ext cx="485134" cy="485134"/>
            <a:chOff x="5853433" y="734066"/>
            <a:chExt cx="485134" cy="48513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2795852" y="4437853"/>
            <a:ext cx="6600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3619916" y="4738254"/>
            <a:ext cx="4952177" cy="283924"/>
            <a:chOff x="587076" y="4891945"/>
            <a:chExt cx="6379553" cy="365760"/>
          </a:xfrm>
        </p:grpSpPr>
        <p:pic>
          <p:nvPicPr>
            <p:cNvPr id="14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7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860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47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2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12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99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98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564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34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43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175"/>
            <p:cNvGrpSpPr/>
            <p:nvPr userDrawn="1"/>
          </p:nvGrpSpPr>
          <p:grpSpPr>
            <a:xfrm>
              <a:off x="2015634" y="4917112"/>
              <a:ext cx="310896" cy="310896"/>
              <a:chOff x="2024598" y="5468108"/>
              <a:chExt cx="310896" cy="310896"/>
            </a:xfrm>
          </p:grpSpPr>
          <p:sp>
            <p:nvSpPr>
              <p:cNvPr id="46" name="Oval 45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25" name="Group 178"/>
            <p:cNvGrpSpPr/>
            <p:nvPr userDrawn="1"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44" name="Oval 43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5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181"/>
            <p:cNvGrpSpPr/>
            <p:nvPr userDrawn="1"/>
          </p:nvGrpSpPr>
          <p:grpSpPr>
            <a:xfrm>
              <a:off x="944463" y="4917112"/>
              <a:ext cx="310896" cy="310896"/>
              <a:chOff x="953427" y="5468108"/>
              <a:chExt cx="310896" cy="310896"/>
            </a:xfrm>
          </p:grpSpPr>
          <p:sp>
            <p:nvSpPr>
              <p:cNvPr id="42" name="Oval 41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3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255"/>
            <p:cNvGrpSpPr/>
            <p:nvPr userDrawn="1"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40" name="Oval 39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58"/>
            <p:cNvGrpSpPr/>
            <p:nvPr userDrawn="1"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38" name="Oval 37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Picture 38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Group 261"/>
            <p:cNvGrpSpPr/>
            <p:nvPr userDrawn="1"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36" name="Oval 35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0" name="Group 264"/>
            <p:cNvGrpSpPr/>
            <p:nvPr userDrawn="1"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5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oup 267"/>
            <p:cNvGrpSpPr/>
            <p:nvPr userDrawn="1"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32" name="Oval 31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1" y="2009776"/>
            <a:ext cx="6971627" cy="22315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354" y="593729"/>
            <a:ext cx="11579384" cy="6397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3354" y="1874839"/>
            <a:ext cx="11579384" cy="4479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43358" y="6537325"/>
            <a:ext cx="488822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371D341-A901-42BA-A571-A7FFD6C50E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48640" y="6458563"/>
            <a:ext cx="2413343" cy="184666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732180" y="6537325"/>
            <a:ext cx="1339502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5184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588"/>
            <a:ext cx="12190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9"/>
          <p:cNvSpPr/>
          <p:nvPr userDrawn="1"/>
        </p:nvSpPr>
        <p:spPr bwMode="black">
          <a:xfrm>
            <a:off x="549137" y="4557713"/>
            <a:ext cx="1096677" cy="106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sym typeface="Arial" pitchFamily="34" charset="0"/>
            </a:endParaRPr>
          </a:p>
        </p:txBody>
      </p:sp>
      <p:cxnSp>
        <p:nvCxnSpPr>
          <p:cNvPr id="8" name="Straight Connector 20"/>
          <p:cNvCxnSpPr/>
          <p:nvPr userDrawn="1"/>
        </p:nvCxnSpPr>
        <p:spPr>
          <a:xfrm>
            <a:off x="549132" y="4664075"/>
            <a:ext cx="104192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9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47" y="5467350"/>
            <a:ext cx="312656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45" y="5467350"/>
            <a:ext cx="31265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29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18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12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07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93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82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77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2025122" y="5467350"/>
            <a:ext cx="311069" cy="311150"/>
            <a:chOff x="2024598" y="5468108"/>
            <a:chExt cx="310896" cy="310896"/>
          </a:xfrm>
        </p:grpSpPr>
        <p:sp>
          <p:nvSpPr>
            <p:cNvPr id="20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21" name="Picture 34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814" y="5509256"/>
              <a:ext cx="1224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35"/>
          <p:cNvGrpSpPr>
            <a:grpSpLocks/>
          </p:cNvGrpSpPr>
          <p:nvPr userDrawn="1"/>
        </p:nvGrpSpPr>
        <p:grpSpPr bwMode="auto">
          <a:xfrm>
            <a:off x="3094823" y="5467350"/>
            <a:ext cx="311069" cy="311150"/>
            <a:chOff x="3094779" y="5468108"/>
            <a:chExt cx="310896" cy="310896"/>
          </a:xfrm>
        </p:grpSpPr>
        <p:sp>
          <p:nvSpPr>
            <p:cNvPr id="23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24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38"/>
          <p:cNvGrpSpPr>
            <a:grpSpLocks/>
          </p:cNvGrpSpPr>
          <p:nvPr userDrawn="1"/>
        </p:nvGrpSpPr>
        <p:grpSpPr bwMode="auto">
          <a:xfrm>
            <a:off x="953844" y="5467350"/>
            <a:ext cx="311069" cy="311150"/>
            <a:chOff x="953427" y="5468108"/>
            <a:chExt cx="310896" cy="310896"/>
          </a:xfrm>
        </p:grpSpPr>
        <p:sp>
          <p:nvSpPr>
            <p:cNvPr id="26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27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41"/>
          <p:cNvGrpSpPr>
            <a:grpSpLocks/>
          </p:cNvGrpSpPr>
          <p:nvPr userDrawn="1"/>
        </p:nvGrpSpPr>
        <p:grpSpPr bwMode="auto">
          <a:xfrm>
            <a:off x="2355241" y="5443547"/>
            <a:ext cx="366618" cy="365125"/>
            <a:chOff x="2355828" y="5442941"/>
            <a:chExt cx="365760" cy="365760"/>
          </a:xfrm>
        </p:grpSpPr>
        <p:sp>
          <p:nvSpPr>
            <p:cNvPr id="29" name="Oval 42"/>
            <p:cNvSpPr/>
            <p:nvPr userDrawn="1"/>
          </p:nvSpPr>
          <p:spPr>
            <a:xfrm>
              <a:off x="2381162" y="5468385"/>
              <a:ext cx="310341" cy="3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30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44"/>
          <p:cNvGrpSpPr>
            <a:grpSpLocks/>
          </p:cNvGrpSpPr>
          <p:nvPr userDrawn="1"/>
        </p:nvGrpSpPr>
        <p:grpSpPr bwMode="auto">
          <a:xfrm>
            <a:off x="5235799" y="5467350"/>
            <a:ext cx="311069" cy="311150"/>
            <a:chOff x="5236131" y="5468108"/>
            <a:chExt cx="310896" cy="310896"/>
          </a:xfrm>
        </p:grpSpPr>
        <p:sp>
          <p:nvSpPr>
            <p:cNvPr id="32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33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47"/>
          <p:cNvGrpSpPr>
            <a:grpSpLocks/>
          </p:cNvGrpSpPr>
          <p:nvPr userDrawn="1"/>
        </p:nvGrpSpPr>
        <p:grpSpPr bwMode="auto">
          <a:xfrm>
            <a:off x="4523201" y="5467350"/>
            <a:ext cx="311069" cy="311150"/>
            <a:chOff x="4523337" y="5468108"/>
            <a:chExt cx="310896" cy="310896"/>
          </a:xfrm>
        </p:grpSpPr>
        <p:sp>
          <p:nvSpPr>
            <p:cNvPr id="35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36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51"/>
          <p:cNvGrpSpPr>
            <a:grpSpLocks/>
          </p:cNvGrpSpPr>
          <p:nvPr userDrawn="1"/>
        </p:nvGrpSpPr>
        <p:grpSpPr bwMode="auto">
          <a:xfrm>
            <a:off x="4880296" y="5467350"/>
            <a:ext cx="311069" cy="311150"/>
            <a:chOff x="4879734" y="5468108"/>
            <a:chExt cx="310896" cy="310896"/>
          </a:xfrm>
        </p:grpSpPr>
        <p:sp>
          <p:nvSpPr>
            <p:cNvPr id="38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39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57"/>
          <p:cNvGrpSpPr>
            <a:grpSpLocks/>
          </p:cNvGrpSpPr>
          <p:nvPr userDrawn="1"/>
        </p:nvGrpSpPr>
        <p:grpSpPr bwMode="auto">
          <a:xfrm>
            <a:off x="5949988" y="5467350"/>
            <a:ext cx="311069" cy="311150"/>
            <a:chOff x="5949915" y="5468108"/>
            <a:chExt cx="310896" cy="310896"/>
          </a:xfrm>
        </p:grpSpPr>
        <p:sp>
          <p:nvSpPr>
            <p:cNvPr id="41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42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60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38" y="2251075"/>
            <a:ext cx="803066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itle 16"/>
          <p:cNvSpPr>
            <a:spLocks noGrp="1"/>
          </p:cNvSpPr>
          <p:nvPr>
            <p:ph type="title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565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55" name="Subtitle 2"/>
          <p:cNvSpPr>
            <a:spLocks noGrp="1"/>
          </p:cNvSpPr>
          <p:nvPr>
            <p:ph type="subTitle" idx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4" name="Footer Placeholder 61"/>
          <p:cNvSpPr>
            <a:spLocks noGrp="1"/>
          </p:cNvSpPr>
          <p:nvPr>
            <p:ph type="ftr" sz="quarter" idx="12"/>
          </p:nvPr>
        </p:nvSpPr>
        <p:spPr>
          <a:xfrm>
            <a:off x="549136" y="6473825"/>
            <a:ext cx="3859795" cy="153988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000" noProof="1">
                <a:solidFill>
                  <a:srgbClr val="939598"/>
                </a:solidFill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ym typeface="Arial" pitchFamily="34" charset="0"/>
              </a:rPr>
              <a:t>2015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6778584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588"/>
            <a:ext cx="12190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9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47" y="5467350"/>
            <a:ext cx="312656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45" y="5467350"/>
            <a:ext cx="31265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29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18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012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07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93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82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77" y="5467350"/>
            <a:ext cx="311069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32"/>
          <p:cNvGrpSpPr>
            <a:grpSpLocks/>
          </p:cNvGrpSpPr>
          <p:nvPr userDrawn="1"/>
        </p:nvGrpSpPr>
        <p:grpSpPr bwMode="auto">
          <a:xfrm>
            <a:off x="2025122" y="5467350"/>
            <a:ext cx="311069" cy="311150"/>
            <a:chOff x="2024598" y="5468108"/>
            <a:chExt cx="310896" cy="310896"/>
          </a:xfrm>
        </p:grpSpPr>
        <p:sp>
          <p:nvSpPr>
            <p:cNvPr id="19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20" name="Picture 34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814" y="5509256"/>
              <a:ext cx="122464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35"/>
          <p:cNvGrpSpPr>
            <a:grpSpLocks/>
          </p:cNvGrpSpPr>
          <p:nvPr userDrawn="1"/>
        </p:nvGrpSpPr>
        <p:grpSpPr bwMode="auto">
          <a:xfrm>
            <a:off x="3094823" y="5467350"/>
            <a:ext cx="311069" cy="311150"/>
            <a:chOff x="3094779" y="5468108"/>
            <a:chExt cx="310896" cy="310896"/>
          </a:xfrm>
        </p:grpSpPr>
        <p:sp>
          <p:nvSpPr>
            <p:cNvPr id="22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23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38"/>
          <p:cNvGrpSpPr>
            <a:grpSpLocks/>
          </p:cNvGrpSpPr>
          <p:nvPr userDrawn="1"/>
        </p:nvGrpSpPr>
        <p:grpSpPr bwMode="auto">
          <a:xfrm>
            <a:off x="953844" y="5467350"/>
            <a:ext cx="311069" cy="311150"/>
            <a:chOff x="953427" y="5468108"/>
            <a:chExt cx="310896" cy="310896"/>
          </a:xfrm>
        </p:grpSpPr>
        <p:sp>
          <p:nvSpPr>
            <p:cNvPr id="25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26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41"/>
          <p:cNvGrpSpPr>
            <a:grpSpLocks/>
          </p:cNvGrpSpPr>
          <p:nvPr userDrawn="1"/>
        </p:nvGrpSpPr>
        <p:grpSpPr bwMode="auto">
          <a:xfrm>
            <a:off x="2355241" y="5443547"/>
            <a:ext cx="366618" cy="365125"/>
            <a:chOff x="2355828" y="5442941"/>
            <a:chExt cx="365760" cy="365760"/>
          </a:xfrm>
        </p:grpSpPr>
        <p:sp>
          <p:nvSpPr>
            <p:cNvPr id="28" name="Oval 42"/>
            <p:cNvSpPr/>
            <p:nvPr userDrawn="1"/>
          </p:nvSpPr>
          <p:spPr>
            <a:xfrm>
              <a:off x="2381162" y="5468385"/>
              <a:ext cx="310341" cy="31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29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44"/>
          <p:cNvGrpSpPr>
            <a:grpSpLocks/>
          </p:cNvGrpSpPr>
          <p:nvPr userDrawn="1"/>
        </p:nvGrpSpPr>
        <p:grpSpPr bwMode="auto">
          <a:xfrm>
            <a:off x="5235799" y="5467350"/>
            <a:ext cx="311069" cy="311150"/>
            <a:chOff x="5236131" y="5468108"/>
            <a:chExt cx="310896" cy="310896"/>
          </a:xfrm>
        </p:grpSpPr>
        <p:sp>
          <p:nvSpPr>
            <p:cNvPr id="31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32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Group 47"/>
          <p:cNvGrpSpPr>
            <a:grpSpLocks/>
          </p:cNvGrpSpPr>
          <p:nvPr userDrawn="1"/>
        </p:nvGrpSpPr>
        <p:grpSpPr bwMode="auto">
          <a:xfrm>
            <a:off x="4523201" y="5467350"/>
            <a:ext cx="311069" cy="311150"/>
            <a:chOff x="4523337" y="5468108"/>
            <a:chExt cx="310896" cy="310896"/>
          </a:xfrm>
        </p:grpSpPr>
        <p:sp>
          <p:nvSpPr>
            <p:cNvPr id="34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35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51"/>
          <p:cNvGrpSpPr>
            <a:grpSpLocks/>
          </p:cNvGrpSpPr>
          <p:nvPr userDrawn="1"/>
        </p:nvGrpSpPr>
        <p:grpSpPr bwMode="auto">
          <a:xfrm>
            <a:off x="4880296" y="5467350"/>
            <a:ext cx="311069" cy="311150"/>
            <a:chOff x="4879734" y="5468108"/>
            <a:chExt cx="310896" cy="310896"/>
          </a:xfrm>
        </p:grpSpPr>
        <p:sp>
          <p:nvSpPr>
            <p:cNvPr id="37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38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57"/>
          <p:cNvGrpSpPr>
            <a:grpSpLocks/>
          </p:cNvGrpSpPr>
          <p:nvPr userDrawn="1"/>
        </p:nvGrpSpPr>
        <p:grpSpPr bwMode="auto">
          <a:xfrm>
            <a:off x="5949988" y="5467350"/>
            <a:ext cx="311069" cy="311150"/>
            <a:chOff x="5949915" y="5468108"/>
            <a:chExt cx="310896" cy="310896"/>
          </a:xfrm>
        </p:grpSpPr>
        <p:sp>
          <p:nvSpPr>
            <p:cNvPr id="40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pic>
          <p:nvPicPr>
            <p:cNvPr id="41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60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38" y="2251075"/>
            <a:ext cx="803066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53"/>
          <p:cNvSpPr/>
          <p:nvPr userDrawn="1"/>
        </p:nvSpPr>
        <p:spPr bwMode="black">
          <a:xfrm>
            <a:off x="549137" y="4557713"/>
            <a:ext cx="1096677" cy="106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sym typeface="Arial" pitchFamily="34" charset="0"/>
            </a:endParaRPr>
          </a:p>
        </p:txBody>
      </p:sp>
      <p:cxnSp>
        <p:nvCxnSpPr>
          <p:cNvPr id="44" name="Straight Connector 62"/>
          <p:cNvCxnSpPr/>
          <p:nvPr userDrawn="1"/>
        </p:nvCxnSpPr>
        <p:spPr>
          <a:xfrm>
            <a:off x="549132" y="4664075"/>
            <a:ext cx="104192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67"/>
          <p:cNvGrpSpPr/>
          <p:nvPr/>
        </p:nvGrpSpPr>
        <p:grpSpPr>
          <a:xfrm>
            <a:off x="9815125" y="4664439"/>
            <a:ext cx="1200544" cy="305126"/>
            <a:chOff x="9815120" y="4664439"/>
            <a:chExt cx="1200544" cy="305126"/>
          </a:xfrm>
          <a:solidFill>
            <a:srgbClr val="4AC0E0"/>
          </a:solidFill>
        </p:grpSpPr>
        <p:sp>
          <p:nvSpPr>
            <p:cNvPr id="46" name="Rectangle 68"/>
            <p:cNvSpPr/>
            <p:nvPr/>
          </p:nvSpPr>
          <p:spPr bwMode="black">
            <a:xfrm>
              <a:off x="9815120" y="4664439"/>
              <a:ext cx="1200544" cy="106726"/>
            </a:xfrm>
            <a:prstGeom prst="rect">
              <a:avLst/>
            </a:prstGeom>
            <a:grpFill/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  <a:ea typeface="黑体" pitchFamily="49" charset="-122"/>
                <a:sym typeface="Arial" pitchFamily="34" charset="0"/>
              </a:endParaRPr>
            </a:p>
          </p:txBody>
        </p:sp>
        <p:sp>
          <p:nvSpPr>
            <p:cNvPr id="47" name="Rectangle 45"/>
            <p:cNvSpPr/>
            <p:nvPr/>
          </p:nvSpPr>
          <p:spPr bwMode="black">
            <a:xfrm>
              <a:off x="10853530" y="4771165"/>
              <a:ext cx="162133" cy="198400"/>
            </a:xfrm>
            <a:custGeom>
              <a:avLst/>
              <a:gdLst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1200544 w 1200544"/>
                <a:gd name="connsiteY2" fmla="*/ 106726 h 106726"/>
                <a:gd name="connsiteX3" fmla="*/ 0 w 1200544"/>
                <a:gd name="connsiteY3" fmla="*/ 106726 h 106726"/>
                <a:gd name="connsiteX4" fmla="*/ 0 w 1200544"/>
                <a:gd name="connsiteY4" fmla="*/ 0 h 106726"/>
                <a:gd name="connsiteX0-1" fmla="*/ 0 w 1200544"/>
                <a:gd name="connsiteY0-2" fmla="*/ 0 h 106726"/>
                <a:gd name="connsiteX1-3" fmla="*/ 1200544 w 1200544"/>
                <a:gd name="connsiteY1-4" fmla="*/ 0 h 106726"/>
                <a:gd name="connsiteX2-5" fmla="*/ 0 w 1200544"/>
                <a:gd name="connsiteY2-6" fmla="*/ 106726 h 106726"/>
                <a:gd name="connsiteX3-7" fmla="*/ 0 w 1200544"/>
                <a:gd name="connsiteY3-8" fmla="*/ 0 h 1067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00544" h="106726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  <a:ea typeface="黑体" pitchFamily="49" charset="-122"/>
                <a:sym typeface="Arial" pitchFamily="34" charset="0"/>
              </a:endParaRPr>
            </a:p>
          </p:txBody>
        </p:sp>
      </p:grpSp>
      <p:sp>
        <p:nvSpPr>
          <p:cNvPr id="56" name="Title 16"/>
          <p:cNvSpPr>
            <a:spLocks noGrp="1"/>
          </p:cNvSpPr>
          <p:nvPr>
            <p:ph type="title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565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55" name="Subtitle 2"/>
          <p:cNvSpPr>
            <a:spLocks noGrp="1"/>
          </p:cNvSpPr>
          <p:nvPr>
            <p:ph type="subTitle" idx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815125" y="3464892"/>
            <a:ext cx="1200544" cy="1199183"/>
          </a:xfrm>
          <a:prstGeom prst="rect">
            <a:avLst/>
          </a:prstGeom>
          <a:ln w="38100">
            <a:noFill/>
          </a:ln>
          <a:effectLst/>
        </p:spPr>
        <p:txBody>
          <a:bodyPr/>
          <a:lstStyle>
            <a:lvl1pPr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9158288" y="4770448"/>
            <a:ext cx="1689100" cy="198437"/>
          </a:xfrm>
          <a:prstGeom prst="rect">
            <a:avLst/>
          </a:prstGeom>
        </p:spPr>
        <p:txBody>
          <a:bodyPr lIns="0" tIns="45720" rIns="45720"/>
          <a:lstStyle>
            <a:lvl1pPr marL="0" indent="0" algn="r">
              <a:buFontTx/>
              <a:buNone/>
              <a:defRPr sz="1100"/>
            </a:lvl1pPr>
            <a:lvl2pPr marL="341630" indent="0" algn="r">
              <a:buFontTx/>
              <a:buNone/>
              <a:defRPr sz="1100"/>
            </a:lvl2pPr>
            <a:lvl3pPr marL="679450" indent="0" algn="r">
              <a:buFontTx/>
              <a:buNone/>
              <a:defRPr sz="1100"/>
            </a:lvl3pPr>
            <a:lvl4pPr marL="966470" indent="0" algn="r">
              <a:buFontTx/>
              <a:buNone/>
              <a:defRPr sz="1100"/>
            </a:lvl4pPr>
            <a:lvl5pPr marL="1146175" indent="0" algn="r">
              <a:buFontTx/>
              <a:buNone/>
              <a:defRPr sz="1100"/>
            </a:lvl5pPr>
          </a:lstStyle>
          <a:p>
            <a:pPr lvl="0"/>
            <a:r>
              <a:rPr lang="zh-CN" altLang="en-US" noProof="0" smtClean="0"/>
              <a:t>单击此处编辑母版文本样式</a:t>
            </a:r>
          </a:p>
        </p:txBody>
      </p:sp>
      <p:sp>
        <p:nvSpPr>
          <p:cNvPr id="48" name="Footer Placeholder 61"/>
          <p:cNvSpPr>
            <a:spLocks noGrp="1"/>
          </p:cNvSpPr>
          <p:nvPr>
            <p:ph type="ftr" sz="quarter" idx="14"/>
          </p:nvPr>
        </p:nvSpPr>
        <p:spPr>
          <a:xfrm>
            <a:off x="549136" y="6473825"/>
            <a:ext cx="3859795" cy="153988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000" noProof="1">
                <a:solidFill>
                  <a:srgbClr val="939598"/>
                </a:solidFill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ym typeface="Arial" pitchFamily="34" charset="0"/>
              </a:rPr>
              <a:t>2015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123098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RED">
    <p:bg bwMode="auto">
      <p:bgPr>
        <a:solidFill>
          <a:srgbClr val="E2DFDB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588"/>
            <a:ext cx="12190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6"/>
          <p:cNvSpPr/>
          <p:nvPr userDrawn="1"/>
        </p:nvSpPr>
        <p:spPr bwMode="black">
          <a:xfrm>
            <a:off x="5" y="6384934"/>
            <a:ext cx="12191999" cy="473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sym typeface="Arial" pitchFamily="34" charset="0"/>
            </a:endParaRPr>
          </a:p>
        </p:txBody>
      </p:sp>
      <p:cxnSp>
        <p:nvCxnSpPr>
          <p:cNvPr id="6" name="Straight Connector 17"/>
          <p:cNvCxnSpPr/>
          <p:nvPr userDrawn="1"/>
        </p:nvCxnSpPr>
        <p:spPr>
          <a:xfrm>
            <a:off x="4" y="6384925"/>
            <a:ext cx="12188825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" y="0"/>
            <a:ext cx="121888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 userDrawn="1"/>
        </p:nvCxnSpPr>
        <p:spPr bwMode="white">
          <a:xfrm>
            <a:off x="1652158" y="4564063"/>
            <a:ext cx="0" cy="1816100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3"/>
          <p:cNvSpPr/>
          <p:nvPr userDrawn="1"/>
        </p:nvSpPr>
        <p:spPr bwMode="gray">
          <a:xfrm>
            <a:off x="1591848" y="6329363"/>
            <a:ext cx="119031" cy="1190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sym typeface="Arial" pitchFamily="34" charset="0"/>
            </a:endParaRPr>
          </a:p>
        </p:txBody>
      </p:sp>
      <p:sp>
        <p:nvSpPr>
          <p:cNvPr id="10" name="Freeform 5"/>
          <p:cNvSpPr>
            <a:spLocks noEditPoints="1" noChangeArrowheads="1"/>
          </p:cNvSpPr>
          <p:nvPr userDrawn="1"/>
        </p:nvSpPr>
        <p:spPr bwMode="auto">
          <a:xfrm>
            <a:off x="1171275" y="4087820"/>
            <a:ext cx="347572" cy="346075"/>
          </a:xfrm>
          <a:custGeom>
            <a:avLst/>
            <a:gdLst>
              <a:gd name="T0" fmla="*/ 2147483646 w 412"/>
              <a:gd name="T1" fmla="*/ 0 h 412"/>
              <a:gd name="T2" fmla="*/ 0 w 412"/>
              <a:gd name="T3" fmla="*/ 2147483646 h 412"/>
              <a:gd name="T4" fmla="*/ 2147483646 w 412"/>
              <a:gd name="T5" fmla="*/ 2147483646 h 412"/>
              <a:gd name="T6" fmla="*/ 2147483646 w 412"/>
              <a:gd name="T7" fmla="*/ 2147483646 h 412"/>
              <a:gd name="T8" fmla="*/ 2147483646 w 412"/>
              <a:gd name="T9" fmla="*/ 0 h 412"/>
              <a:gd name="T10" fmla="*/ 2147483646 w 412"/>
              <a:gd name="T11" fmla="*/ 2147483646 h 412"/>
              <a:gd name="T12" fmla="*/ 2147483646 w 412"/>
              <a:gd name="T13" fmla="*/ 2147483646 h 412"/>
              <a:gd name="T14" fmla="*/ 2147483646 w 412"/>
              <a:gd name="T15" fmla="*/ 2147483646 h 412"/>
              <a:gd name="T16" fmla="*/ 2147483646 w 412"/>
              <a:gd name="T17" fmla="*/ 2147483646 h 412"/>
              <a:gd name="T18" fmla="*/ 2147483646 w 412"/>
              <a:gd name="T19" fmla="*/ 2147483646 h 412"/>
              <a:gd name="T20" fmla="*/ 2147483646 w 412"/>
              <a:gd name="T21" fmla="*/ 2147483646 h 412"/>
              <a:gd name="T22" fmla="*/ 2147483646 w 412"/>
              <a:gd name="T23" fmla="*/ 2147483646 h 412"/>
              <a:gd name="T24" fmla="*/ 2147483646 w 412"/>
              <a:gd name="T25" fmla="*/ 2147483646 h 412"/>
              <a:gd name="T26" fmla="*/ 2147483646 w 412"/>
              <a:gd name="T27" fmla="*/ 2147483646 h 412"/>
              <a:gd name="T28" fmla="*/ 2147483646 w 412"/>
              <a:gd name="T29" fmla="*/ 2147483646 h 412"/>
              <a:gd name="T30" fmla="*/ 2147483646 w 412"/>
              <a:gd name="T31" fmla="*/ 2147483646 h 412"/>
              <a:gd name="T32" fmla="*/ 2147483646 w 412"/>
              <a:gd name="T33" fmla="*/ 2147483646 h 412"/>
              <a:gd name="T34" fmla="*/ 2147483646 w 412"/>
              <a:gd name="T35" fmla="*/ 2147483646 h 412"/>
              <a:gd name="T36" fmla="*/ 2147483646 w 412"/>
              <a:gd name="T37" fmla="*/ 2147483646 h 412"/>
              <a:gd name="T38" fmla="*/ 2147483646 w 412"/>
              <a:gd name="T39" fmla="*/ 2147483646 h 412"/>
              <a:gd name="T40" fmla="*/ 2147483646 w 412"/>
              <a:gd name="T41" fmla="*/ 2147483646 h 412"/>
              <a:gd name="T42" fmla="*/ 2147483646 w 412"/>
              <a:gd name="T43" fmla="*/ 2147483646 h 4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2176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565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764792" y="4589473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2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9136" y="6473825"/>
            <a:ext cx="3859795" cy="153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000" noProof="1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olidFill>
                  <a:prstClr val="white"/>
                </a:solidFill>
                <a:sym typeface="Arial" pitchFamily="34" charset="0"/>
              </a:rPr>
              <a:t>2015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77104031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588"/>
            <a:ext cx="12190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5"/>
          <p:cNvSpPr>
            <a:spLocks noChangeAspect="1" noEditPoints="1" noChangeArrowheads="1"/>
          </p:cNvSpPr>
          <p:nvPr userDrawn="1"/>
        </p:nvSpPr>
        <p:spPr bwMode="auto">
          <a:xfrm>
            <a:off x="204739" y="423863"/>
            <a:ext cx="201559" cy="200025"/>
          </a:xfrm>
          <a:custGeom>
            <a:avLst/>
            <a:gdLst>
              <a:gd name="T0" fmla="*/ 2147483646 w 1368"/>
              <a:gd name="T1" fmla="*/ 0 h 1368"/>
              <a:gd name="T2" fmla="*/ 0 w 1368"/>
              <a:gd name="T3" fmla="*/ 2147483646 h 1368"/>
              <a:gd name="T4" fmla="*/ 2147483646 w 1368"/>
              <a:gd name="T5" fmla="*/ 2147483646 h 1368"/>
              <a:gd name="T6" fmla="*/ 2147483646 w 1368"/>
              <a:gd name="T7" fmla="*/ 2147483646 h 1368"/>
              <a:gd name="T8" fmla="*/ 2147483646 w 1368"/>
              <a:gd name="T9" fmla="*/ 0 h 1368"/>
              <a:gd name="T10" fmla="*/ 2147483646 w 1368"/>
              <a:gd name="T11" fmla="*/ 2147483646 h 1368"/>
              <a:gd name="T12" fmla="*/ 2147483646 w 1368"/>
              <a:gd name="T13" fmla="*/ 2147483646 h 1368"/>
              <a:gd name="T14" fmla="*/ 2147483646 w 1368"/>
              <a:gd name="T15" fmla="*/ 2147483646 h 1368"/>
              <a:gd name="T16" fmla="*/ 2147483646 w 1368"/>
              <a:gd name="T17" fmla="*/ 2147483646 h 1368"/>
              <a:gd name="T18" fmla="*/ 2147483646 w 1368"/>
              <a:gd name="T19" fmla="*/ 2147483646 h 1368"/>
              <a:gd name="T20" fmla="*/ 2147483646 w 1368"/>
              <a:gd name="T21" fmla="*/ 2147483646 h 1368"/>
              <a:gd name="T22" fmla="*/ 2147483646 w 1368"/>
              <a:gd name="T23" fmla="*/ 2147483646 h 1368"/>
              <a:gd name="T24" fmla="*/ 2147483646 w 1368"/>
              <a:gd name="T25" fmla="*/ 2147483646 h 1368"/>
              <a:gd name="T26" fmla="*/ 2147483646 w 1368"/>
              <a:gd name="T27" fmla="*/ 2147483646 h 1368"/>
              <a:gd name="T28" fmla="*/ 2147483646 w 1368"/>
              <a:gd name="T29" fmla="*/ 2147483646 h 1368"/>
              <a:gd name="T30" fmla="*/ 2147483646 w 1368"/>
              <a:gd name="T31" fmla="*/ 2147483646 h 1368"/>
              <a:gd name="T32" fmla="*/ 2147483646 w 1368"/>
              <a:gd name="T33" fmla="*/ 2147483646 h 1368"/>
              <a:gd name="T34" fmla="*/ 2147483646 w 1368"/>
              <a:gd name="T35" fmla="*/ 2147483646 h 1368"/>
              <a:gd name="T36" fmla="*/ 2147483646 w 1368"/>
              <a:gd name="T37" fmla="*/ 2147483646 h 1368"/>
              <a:gd name="T38" fmla="*/ 2147483646 w 1368"/>
              <a:gd name="T39" fmla="*/ 2147483646 h 1368"/>
              <a:gd name="T40" fmla="*/ 2147483646 w 1368"/>
              <a:gd name="T41" fmla="*/ 2147483646 h 1368"/>
              <a:gd name="T42" fmla="*/ 2147483646 w 1368"/>
              <a:gd name="T43" fmla="*/ 2147483646 h 1368"/>
              <a:gd name="T44" fmla="*/ 2147483646 w 1368"/>
              <a:gd name="T45" fmla="*/ 2147483646 h 1368"/>
              <a:gd name="T46" fmla="*/ 2147483646 w 1368"/>
              <a:gd name="T47" fmla="*/ 2147483646 h 1368"/>
              <a:gd name="T48" fmla="*/ 2147483646 w 1368"/>
              <a:gd name="T49" fmla="*/ 2147483646 h 1368"/>
              <a:gd name="T50" fmla="*/ 2147483646 w 1368"/>
              <a:gd name="T51" fmla="*/ 2147483646 h 13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2176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Rectangle 11"/>
          <p:cNvSpPr/>
          <p:nvPr userDrawn="1"/>
        </p:nvSpPr>
        <p:spPr bwMode="gray">
          <a:xfrm>
            <a:off x="11749202" y="6396038"/>
            <a:ext cx="442797" cy="322262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6" name="TextBox slide number"/>
          <p:cNvSpPr txBox="1">
            <a:spLocks noChangeArrowheads="1"/>
          </p:cNvSpPr>
          <p:nvPr userDrawn="1"/>
        </p:nvSpPr>
        <p:spPr bwMode="auto">
          <a:xfrm>
            <a:off x="11749207" y="6389688"/>
            <a:ext cx="44914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14290793-489A-4DF8-A919-9C1FB8772F46}" type="slidenum">
              <a:rPr lang="en-US" altLang="en-US" sz="1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pPr algn="ctr" defTabSz="12176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 altLang="en-US" sz="1000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202" y="5060959"/>
            <a:ext cx="44279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8"/>
          <p:cNvSpPr>
            <a:spLocks noGrp="1"/>
          </p:cNvSpPr>
          <p:nvPr>
            <p:ph type="title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565" rtl="0" eaLnBrk="1" latinLnBrk="0" hangingPunct="1">
              <a:spcBef>
                <a:spcPct val="0"/>
              </a:spcBef>
              <a:buNone/>
              <a:tabLst>
                <a:tab pos="1218565" algn="l"/>
              </a:tabLst>
              <a:defRPr lang="en-US" sz="4000" b="1" kern="1200" cap="none" spc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49132" y="6473825"/>
            <a:ext cx="3218612" cy="325438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000" cap="none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  <a:sym typeface="Arial" pitchFamily="34" charset="0"/>
              </a:rPr>
              <a:t>2015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136618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8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ChangeAspect="1" noEditPoints="1" noChangeArrowheads="1"/>
          </p:cNvSpPr>
          <p:nvPr userDrawn="1"/>
        </p:nvSpPr>
        <p:spPr bwMode="auto">
          <a:xfrm>
            <a:off x="204739" y="423863"/>
            <a:ext cx="201559" cy="200025"/>
          </a:xfrm>
          <a:custGeom>
            <a:avLst/>
            <a:gdLst>
              <a:gd name="T0" fmla="*/ 2147483646 w 1368"/>
              <a:gd name="T1" fmla="*/ 0 h 1368"/>
              <a:gd name="T2" fmla="*/ 0 w 1368"/>
              <a:gd name="T3" fmla="*/ 2147483646 h 1368"/>
              <a:gd name="T4" fmla="*/ 2147483646 w 1368"/>
              <a:gd name="T5" fmla="*/ 2147483646 h 1368"/>
              <a:gd name="T6" fmla="*/ 2147483646 w 1368"/>
              <a:gd name="T7" fmla="*/ 2147483646 h 1368"/>
              <a:gd name="T8" fmla="*/ 2147483646 w 1368"/>
              <a:gd name="T9" fmla="*/ 0 h 1368"/>
              <a:gd name="T10" fmla="*/ 2147483646 w 1368"/>
              <a:gd name="T11" fmla="*/ 2147483646 h 1368"/>
              <a:gd name="T12" fmla="*/ 2147483646 w 1368"/>
              <a:gd name="T13" fmla="*/ 2147483646 h 1368"/>
              <a:gd name="T14" fmla="*/ 2147483646 w 1368"/>
              <a:gd name="T15" fmla="*/ 2147483646 h 1368"/>
              <a:gd name="T16" fmla="*/ 2147483646 w 1368"/>
              <a:gd name="T17" fmla="*/ 2147483646 h 1368"/>
              <a:gd name="T18" fmla="*/ 2147483646 w 1368"/>
              <a:gd name="T19" fmla="*/ 2147483646 h 1368"/>
              <a:gd name="T20" fmla="*/ 2147483646 w 1368"/>
              <a:gd name="T21" fmla="*/ 2147483646 h 1368"/>
              <a:gd name="T22" fmla="*/ 2147483646 w 1368"/>
              <a:gd name="T23" fmla="*/ 2147483646 h 1368"/>
              <a:gd name="T24" fmla="*/ 2147483646 w 1368"/>
              <a:gd name="T25" fmla="*/ 2147483646 h 1368"/>
              <a:gd name="T26" fmla="*/ 2147483646 w 1368"/>
              <a:gd name="T27" fmla="*/ 2147483646 h 1368"/>
              <a:gd name="T28" fmla="*/ 2147483646 w 1368"/>
              <a:gd name="T29" fmla="*/ 2147483646 h 1368"/>
              <a:gd name="T30" fmla="*/ 2147483646 w 1368"/>
              <a:gd name="T31" fmla="*/ 2147483646 h 1368"/>
              <a:gd name="T32" fmla="*/ 2147483646 w 1368"/>
              <a:gd name="T33" fmla="*/ 2147483646 h 1368"/>
              <a:gd name="T34" fmla="*/ 2147483646 w 1368"/>
              <a:gd name="T35" fmla="*/ 2147483646 h 1368"/>
              <a:gd name="T36" fmla="*/ 2147483646 w 1368"/>
              <a:gd name="T37" fmla="*/ 2147483646 h 1368"/>
              <a:gd name="T38" fmla="*/ 2147483646 w 1368"/>
              <a:gd name="T39" fmla="*/ 2147483646 h 1368"/>
              <a:gd name="T40" fmla="*/ 2147483646 w 1368"/>
              <a:gd name="T41" fmla="*/ 2147483646 h 1368"/>
              <a:gd name="T42" fmla="*/ 2147483646 w 1368"/>
              <a:gd name="T43" fmla="*/ 2147483646 h 1368"/>
              <a:gd name="T44" fmla="*/ 2147483646 w 1368"/>
              <a:gd name="T45" fmla="*/ 2147483646 h 1368"/>
              <a:gd name="T46" fmla="*/ 2147483646 w 1368"/>
              <a:gd name="T47" fmla="*/ 2147483646 h 1368"/>
              <a:gd name="T48" fmla="*/ 2147483646 w 1368"/>
              <a:gd name="T49" fmla="*/ 2147483646 h 1368"/>
              <a:gd name="T50" fmla="*/ 2147483646 w 1368"/>
              <a:gd name="T51" fmla="*/ 2147483646 h 13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2176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4" name="Rectangle 11"/>
          <p:cNvSpPr/>
          <p:nvPr userDrawn="1"/>
        </p:nvSpPr>
        <p:spPr bwMode="gray">
          <a:xfrm>
            <a:off x="11749202" y="6396038"/>
            <a:ext cx="442797" cy="322262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" name="TextBox slide number"/>
          <p:cNvSpPr txBox="1">
            <a:spLocks noChangeArrowheads="1"/>
          </p:cNvSpPr>
          <p:nvPr userDrawn="1"/>
        </p:nvSpPr>
        <p:spPr bwMode="auto">
          <a:xfrm>
            <a:off x="11749207" y="6389688"/>
            <a:ext cx="44914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E2F0F750-76CD-4930-BEFA-2B327B32306F}" type="slidenum">
              <a:rPr lang="en-US" altLang="en-US" sz="10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pPr algn="ctr" defTabSz="12176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 altLang="en-US" sz="1000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202" y="5060959"/>
            <a:ext cx="44279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8"/>
          <p:cNvSpPr>
            <a:spLocks noGrp="1"/>
          </p:cNvSpPr>
          <p:nvPr>
            <p:ph type="title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565" rtl="0" eaLnBrk="1" latinLnBrk="0" hangingPunct="1">
              <a:spcBef>
                <a:spcPct val="0"/>
              </a:spcBef>
              <a:buNone/>
              <a:tabLst>
                <a:tab pos="1218565" algn="l"/>
              </a:tabLst>
              <a:defRPr lang="en-US" sz="4000" b="1" kern="1200" cap="none" spc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549136" y="6473834"/>
            <a:ext cx="3099581" cy="244475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000" cap="none" noProof="1">
                <a:solidFill>
                  <a:srgbClr val="939598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ym typeface="Arial" pitchFamily="34" charset="0"/>
              </a:rPr>
              <a:t>2015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366578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549137" y="6473834"/>
            <a:ext cx="3058316" cy="231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000" noProof="1">
                <a:solidFill>
                  <a:srgbClr val="939598"/>
                </a:solidFill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ym typeface="Arial" pitchFamily="34" charset="0"/>
              </a:rPr>
              <a:t>2015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578508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 - Sapph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 userDrawn="1"/>
        </p:nvSpPr>
        <p:spPr>
          <a:xfrm>
            <a:off x="4" y="4638684"/>
            <a:ext cx="12188825" cy="2219325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sym typeface="Arial" pitchFamily="34" charset="0"/>
            </a:endParaRPr>
          </a:p>
        </p:txBody>
      </p:sp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828324" y="993778"/>
            <a:ext cx="8535352" cy="4341813"/>
            <a:chOff x="1828170" y="1258957"/>
            <a:chExt cx="8535661" cy="4341742"/>
          </a:xfrm>
        </p:grpSpPr>
        <p:sp>
          <p:nvSpPr>
            <p:cNvPr id="6" name="Freeform 9"/>
            <p:cNvSpPr/>
            <p:nvPr userDrawn="1"/>
          </p:nvSpPr>
          <p:spPr bwMode="gray">
            <a:xfrm>
              <a:off x="5610335" y="4994284"/>
              <a:ext cx="974506" cy="60641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srgbClr val="000000"/>
                </a:solidFill>
                <a:ea typeface="黑体" pitchFamily="49" charset="-122"/>
                <a:sym typeface="Arial" pitchFamily="34" charset="0"/>
              </a:endParaRPr>
            </a:p>
          </p:txBody>
        </p:sp>
        <p:sp>
          <p:nvSpPr>
            <p:cNvPr id="7" name="Rounded Rectangle 9"/>
            <p:cNvSpPr/>
            <p:nvPr userDrawn="1"/>
          </p:nvSpPr>
          <p:spPr bwMode="gray">
            <a:xfrm>
              <a:off x="1828170" y="1258957"/>
              <a:ext cx="8535661" cy="3892486"/>
            </a:xfrm>
            <a:prstGeom prst="roundRect">
              <a:avLst>
                <a:gd name="adj" fmla="val 54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</p:grpSp>
      <p:pic>
        <p:nvPicPr>
          <p:cNvPr id="8" name="Picture 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27" y="6013459"/>
            <a:ext cx="1005895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5853176" y="733425"/>
            <a:ext cx="485648" cy="485775"/>
            <a:chOff x="5853433" y="734066"/>
            <a:chExt cx="485134" cy="485134"/>
          </a:xfrm>
        </p:grpSpPr>
        <p:sp>
          <p:nvSpPr>
            <p:cNvPr id="10" name="Oval 23"/>
            <p:cNvSpPr/>
            <p:nvPr userDrawn="1"/>
          </p:nvSpPr>
          <p:spPr bwMode="gray">
            <a:xfrm>
              <a:off x="5886727" y="767360"/>
              <a:ext cx="418547" cy="420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sp>
          <p:nvSpPr>
            <p:cNvPr id="11" name="Freeform 9"/>
            <p:cNvSpPr>
              <a:spLocks noEditPoints="1" noChangeArrowheads="1"/>
            </p:cNvSpPr>
            <p:nvPr userDrawn="1"/>
          </p:nvSpPr>
          <p:spPr bwMode="auto">
            <a:xfrm>
              <a:off x="5853433" y="734066"/>
              <a:ext cx="485134" cy="485134"/>
            </a:xfrm>
            <a:custGeom>
              <a:avLst/>
              <a:gdLst>
                <a:gd name="T0" fmla="*/ 2147483646 w 412"/>
                <a:gd name="T1" fmla="*/ 0 h 412"/>
                <a:gd name="T2" fmla="*/ 0 w 412"/>
                <a:gd name="T3" fmla="*/ 2147483646 h 412"/>
                <a:gd name="T4" fmla="*/ 2147483646 w 412"/>
                <a:gd name="T5" fmla="*/ 2147483646 h 412"/>
                <a:gd name="T6" fmla="*/ 2147483646 w 412"/>
                <a:gd name="T7" fmla="*/ 2147483646 h 412"/>
                <a:gd name="T8" fmla="*/ 2147483646 w 412"/>
                <a:gd name="T9" fmla="*/ 0 h 412"/>
                <a:gd name="T10" fmla="*/ 2147483646 w 412"/>
                <a:gd name="T11" fmla="*/ 2147483646 h 412"/>
                <a:gd name="T12" fmla="*/ 2147483646 w 412"/>
                <a:gd name="T13" fmla="*/ 2147483646 h 412"/>
                <a:gd name="T14" fmla="*/ 2147483646 w 412"/>
                <a:gd name="T15" fmla="*/ 2147483646 h 412"/>
                <a:gd name="T16" fmla="*/ 2147483646 w 412"/>
                <a:gd name="T17" fmla="*/ 2147483646 h 412"/>
                <a:gd name="T18" fmla="*/ 2147483646 w 412"/>
                <a:gd name="T19" fmla="*/ 2147483646 h 412"/>
                <a:gd name="T20" fmla="*/ 2147483646 w 412"/>
                <a:gd name="T21" fmla="*/ 2147483646 h 412"/>
                <a:gd name="T22" fmla="*/ 2147483646 w 412"/>
                <a:gd name="T23" fmla="*/ 2147483646 h 412"/>
                <a:gd name="T24" fmla="*/ 2147483646 w 412"/>
                <a:gd name="T25" fmla="*/ 2147483646 h 412"/>
                <a:gd name="T26" fmla="*/ 2147483646 w 412"/>
                <a:gd name="T27" fmla="*/ 2147483646 h 412"/>
                <a:gd name="T28" fmla="*/ 2147483646 w 412"/>
                <a:gd name="T29" fmla="*/ 2147483646 h 412"/>
                <a:gd name="T30" fmla="*/ 2147483646 w 412"/>
                <a:gd name="T31" fmla="*/ 2147483646 h 412"/>
                <a:gd name="T32" fmla="*/ 2147483646 w 412"/>
                <a:gd name="T33" fmla="*/ 2147483646 h 412"/>
                <a:gd name="T34" fmla="*/ 2147483646 w 412"/>
                <a:gd name="T35" fmla="*/ 2147483646 h 412"/>
                <a:gd name="T36" fmla="*/ 2147483646 w 412"/>
                <a:gd name="T37" fmla="*/ 2147483646 h 412"/>
                <a:gd name="T38" fmla="*/ 2147483646 w 412"/>
                <a:gd name="T39" fmla="*/ 2147483646 h 412"/>
                <a:gd name="T40" fmla="*/ 2147483646 w 412"/>
                <a:gd name="T41" fmla="*/ 2147483646 h 412"/>
                <a:gd name="T42" fmla="*/ 2147483646 w 412"/>
                <a:gd name="T43" fmla="*/ 2147483646 h 412"/>
                <a:gd name="T44" fmla="*/ 2147483646 w 412"/>
                <a:gd name="T45" fmla="*/ 2147483646 h 412"/>
                <a:gd name="T46" fmla="*/ 2147483646 w 412"/>
                <a:gd name="T47" fmla="*/ 2147483646 h 412"/>
                <a:gd name="T48" fmla="*/ 2147483646 w 412"/>
                <a:gd name="T49" fmla="*/ 2147483646 h 412"/>
                <a:gd name="T50" fmla="*/ 2147483646 w 412"/>
                <a:gd name="T51" fmla="*/ 2147483646 h 412"/>
                <a:gd name="T52" fmla="*/ 2147483646 w 412"/>
                <a:gd name="T53" fmla="*/ 2147483646 h 412"/>
                <a:gd name="T54" fmla="*/ 2147483646 w 412"/>
                <a:gd name="T55" fmla="*/ 2147483646 h 412"/>
                <a:gd name="T56" fmla="*/ 2147483646 w 412"/>
                <a:gd name="T57" fmla="*/ 2147483646 h 412"/>
                <a:gd name="T58" fmla="*/ 2147483646 w 412"/>
                <a:gd name="T59" fmla="*/ 2147483646 h 412"/>
                <a:gd name="T60" fmla="*/ 2147483646 w 412"/>
                <a:gd name="T61" fmla="*/ 2147483646 h 412"/>
                <a:gd name="T62" fmla="*/ 2147483646 w 412"/>
                <a:gd name="T63" fmla="*/ 2147483646 h 4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srgbClr val="000000"/>
                </a:solidFill>
                <a:sym typeface="Arial" pitchFamily="34" charset="0"/>
              </a:endParaRPr>
            </a:p>
          </p:txBody>
        </p:sp>
      </p:grpSp>
      <p:sp>
        <p:nvSpPr>
          <p:cNvPr id="12" name="Rectangle 28"/>
          <p:cNvSpPr/>
          <p:nvPr userDrawn="1"/>
        </p:nvSpPr>
        <p:spPr bwMode="gray">
          <a:xfrm>
            <a:off x="11749202" y="6396038"/>
            <a:ext cx="442797" cy="322262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sym typeface="Arial" pitchFamily="34" charset="0"/>
            </a:endParaRPr>
          </a:p>
        </p:txBody>
      </p:sp>
      <p:sp>
        <p:nvSpPr>
          <p:cNvPr id="13" name="TextBox slide number"/>
          <p:cNvSpPr txBox="1">
            <a:spLocks noChangeArrowheads="1"/>
          </p:cNvSpPr>
          <p:nvPr userDrawn="1"/>
        </p:nvSpPr>
        <p:spPr bwMode="auto">
          <a:xfrm>
            <a:off x="11749207" y="6389688"/>
            <a:ext cx="44914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D8EE4A5A-76CC-40B9-B4EF-F23BDED3CD88}" type="slidenum">
              <a:rPr lang="en-US" altLang="en-US" sz="1000">
                <a:solidFill>
                  <a:prstClr val="white"/>
                </a:solidFill>
                <a:ea typeface="宋体" pitchFamily="2" charset="-122"/>
                <a:sym typeface="Arial" pitchFamily="34" charset="0"/>
              </a:rPr>
              <a:pPr algn="ctr" defTabSz="12176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 altLang="en-US" sz="1000">
              <a:solidFill>
                <a:prstClr val="white"/>
              </a:solidFill>
              <a:ea typeface="宋体" pitchFamily="2" charset="-122"/>
              <a:sym typeface="Arial" pitchFamily="34" charset="0"/>
            </a:endParaRPr>
          </a:p>
        </p:txBody>
      </p:sp>
      <p:pic>
        <p:nvPicPr>
          <p:cNvPr id="14" name="Picture 3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202" y="5060959"/>
            <a:ext cx="44279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7"/>
          <p:cNvGrpSpPr/>
          <p:nvPr/>
        </p:nvGrpSpPr>
        <p:grpSpPr>
          <a:xfrm>
            <a:off x="5800724" y="4633145"/>
            <a:ext cx="590550" cy="104775"/>
            <a:chOff x="5738813" y="4606631"/>
            <a:chExt cx="590550" cy="104775"/>
          </a:xfrm>
          <a:solidFill>
            <a:schemeClr val="accent5"/>
          </a:solidFill>
        </p:grpSpPr>
        <p:sp>
          <p:nvSpPr>
            <p:cNvPr id="18" name="Oval 18"/>
            <p:cNvSpPr/>
            <p:nvPr/>
          </p:nvSpPr>
          <p:spPr>
            <a:xfrm>
              <a:off x="5738813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sp>
          <p:nvSpPr>
            <p:cNvPr id="19" name="Oval 20"/>
            <p:cNvSpPr/>
            <p:nvPr/>
          </p:nvSpPr>
          <p:spPr>
            <a:xfrm>
              <a:off x="5981700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sp>
          <p:nvSpPr>
            <p:cNvPr id="20" name="Oval 21"/>
            <p:cNvSpPr/>
            <p:nvPr/>
          </p:nvSpPr>
          <p:spPr>
            <a:xfrm>
              <a:off x="6224588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</p:grpSp>
      <p:sp>
        <p:nvSpPr>
          <p:cNvPr id="15" name="Text Placeholder 107"/>
          <p:cNvSpPr>
            <a:spLocks noGrp="1"/>
          </p:cNvSpPr>
          <p:nvPr>
            <p:ph type="body" sz="quarter" idx="18"/>
          </p:nvPr>
        </p:nvSpPr>
        <p:spPr bwMode="white">
          <a:xfrm>
            <a:off x="2042663" y="1276352"/>
            <a:ext cx="8106674" cy="32426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1630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470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7" name="Text Placeholder 110"/>
          <p:cNvSpPr>
            <a:spLocks noGrp="1"/>
          </p:cNvSpPr>
          <p:nvPr>
            <p:ph type="body" sz="quarter" idx="19"/>
          </p:nvPr>
        </p:nvSpPr>
        <p:spPr>
          <a:xfrm>
            <a:off x="2042663" y="5555972"/>
            <a:ext cx="8106674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341630" indent="0">
              <a:buNone/>
              <a:defRPr/>
            </a:lvl2pPr>
            <a:lvl3pPr marL="679450" indent="0">
              <a:buNone/>
              <a:defRPr/>
            </a:lvl3pPr>
            <a:lvl4pPr marL="966470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21" name="Footer Placeholder 19"/>
          <p:cNvSpPr>
            <a:spLocks noGrp="1"/>
          </p:cNvSpPr>
          <p:nvPr>
            <p:ph type="ftr" sz="quarter" idx="20"/>
          </p:nvPr>
        </p:nvSpPr>
        <p:spPr>
          <a:xfrm>
            <a:off x="549132" y="6473825"/>
            <a:ext cx="2412372" cy="153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000" noProof="1">
                <a:solidFill>
                  <a:srgbClr val="939598"/>
                </a:solidFill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ym typeface="Arial" pitchFamily="34" charset="0"/>
              </a:rPr>
              <a:t>2015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8493326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roduc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/>
          <p:nvPr userDrawn="1"/>
        </p:nvSpPr>
        <p:spPr>
          <a:xfrm>
            <a:off x="4" y="4638684"/>
            <a:ext cx="12188825" cy="2219325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sym typeface="Arial" pitchFamily="34" charset="0"/>
            </a:endParaRPr>
          </a:p>
        </p:txBody>
      </p:sp>
      <p:sp>
        <p:nvSpPr>
          <p:cNvPr id="6" name="Oval 47"/>
          <p:cNvSpPr/>
          <p:nvPr userDrawn="1"/>
        </p:nvSpPr>
        <p:spPr>
          <a:xfrm>
            <a:off x="5930948" y="0"/>
            <a:ext cx="6261056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sym typeface="Arial" pitchFamily="34" charset="0"/>
            </a:endParaRPr>
          </a:p>
        </p:txBody>
      </p:sp>
      <p:sp>
        <p:nvSpPr>
          <p:cNvPr id="7" name="Rectangle 49"/>
          <p:cNvSpPr/>
          <p:nvPr userDrawn="1"/>
        </p:nvSpPr>
        <p:spPr bwMode="white">
          <a:xfrm>
            <a:off x="6800671" y="841375"/>
            <a:ext cx="4815221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sym typeface="Arial" pitchFamily="34" charset="0"/>
            </a:endParaRPr>
          </a:p>
        </p:txBody>
      </p:sp>
      <p:grpSp>
        <p:nvGrpSpPr>
          <p:cNvPr id="8" name="Group 28"/>
          <p:cNvGrpSpPr>
            <a:grpSpLocks noChangeAspect="1"/>
          </p:cNvGrpSpPr>
          <p:nvPr userDrawn="1"/>
        </p:nvGrpSpPr>
        <p:grpSpPr bwMode="auto">
          <a:xfrm>
            <a:off x="6987947" y="6340484"/>
            <a:ext cx="4416861" cy="290513"/>
            <a:chOff x="-1225" y="1829"/>
            <a:chExt cx="10126" cy="664"/>
          </a:xfrm>
        </p:grpSpPr>
        <p:sp>
          <p:nvSpPr>
            <p:cNvPr id="9" name="Oval 29"/>
            <p:cNvSpPr>
              <a:spLocks noChangeArrowheads="1"/>
            </p:cNvSpPr>
            <p:nvPr userDrawn="1"/>
          </p:nvSpPr>
          <p:spPr bwMode="auto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 sz="1200">
                <a:solidFill>
                  <a:srgbClr val="000000"/>
                </a:solidFill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10" name="Oval 30"/>
            <p:cNvSpPr>
              <a:spLocks noChangeArrowheads="1"/>
            </p:cNvSpPr>
            <p:nvPr userDrawn="1"/>
          </p:nvSpPr>
          <p:spPr bwMode="auto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 sz="1200">
                <a:solidFill>
                  <a:srgbClr val="000000"/>
                </a:solidFill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11" name="Oval 31"/>
            <p:cNvSpPr>
              <a:spLocks noChangeArrowheads="1"/>
            </p:cNvSpPr>
            <p:nvPr userDrawn="1"/>
          </p:nvSpPr>
          <p:spPr bwMode="auto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 sz="1200">
                <a:solidFill>
                  <a:srgbClr val="000000"/>
                </a:solidFill>
                <a:ea typeface="宋体" pitchFamily="2" charset="-122"/>
                <a:sym typeface="Arial" pitchFamily="34" charset="0"/>
              </a:endParaRPr>
            </a:p>
          </p:txBody>
        </p:sp>
        <p:sp>
          <p:nvSpPr>
            <p:cNvPr id="12" name="Freeform 32"/>
            <p:cNvSpPr>
              <a:spLocks noChangeArrowheads="1"/>
            </p:cNvSpPr>
            <p:nvPr userDrawn="1"/>
          </p:nvSpPr>
          <p:spPr bwMode="auto">
            <a:xfrm>
              <a:off x="8520" y="2152"/>
              <a:ext cx="274" cy="315"/>
            </a:xfrm>
            <a:custGeom>
              <a:avLst/>
              <a:gdLst>
                <a:gd name="T0" fmla="*/ 233474 w 116"/>
                <a:gd name="T1" fmla="*/ 286034 h 132"/>
                <a:gd name="T2" fmla="*/ 213300 w 116"/>
                <a:gd name="T3" fmla="*/ 326116 h 132"/>
                <a:gd name="T4" fmla="*/ 166538 w 116"/>
                <a:gd name="T5" fmla="*/ 329292 h 132"/>
                <a:gd name="T6" fmla="*/ 121032 w 116"/>
                <a:gd name="T7" fmla="*/ 323939 h 132"/>
                <a:gd name="T8" fmla="*/ 98843 w 116"/>
                <a:gd name="T9" fmla="*/ 320773 h 132"/>
                <a:gd name="T10" fmla="*/ 77414 w 116"/>
                <a:gd name="T11" fmla="*/ 313432 h 132"/>
                <a:gd name="T12" fmla="*/ 38537 w 116"/>
                <a:gd name="T13" fmla="*/ 316353 h 132"/>
                <a:gd name="T14" fmla="*/ 0 w 116"/>
                <a:gd name="T15" fmla="*/ 320773 h 132"/>
                <a:gd name="T16" fmla="*/ 0 w 116"/>
                <a:gd name="T17" fmla="*/ 175837 h 132"/>
                <a:gd name="T18" fmla="*/ 45505 w 116"/>
                <a:gd name="T19" fmla="*/ 175837 h 132"/>
                <a:gd name="T20" fmla="*/ 66830 w 116"/>
                <a:gd name="T21" fmla="*/ 144960 h 132"/>
                <a:gd name="T22" fmla="*/ 82486 w 116"/>
                <a:gd name="T23" fmla="*/ 112443 h 132"/>
                <a:gd name="T24" fmla="*/ 100886 w 116"/>
                <a:gd name="T25" fmla="*/ 92562 h 132"/>
                <a:gd name="T26" fmla="*/ 116013 w 116"/>
                <a:gd name="T27" fmla="*/ 37848 h 132"/>
                <a:gd name="T28" fmla="*/ 119348 w 116"/>
                <a:gd name="T29" fmla="*/ 0 h 132"/>
                <a:gd name="T30" fmla="*/ 150950 w 116"/>
                <a:gd name="T31" fmla="*/ 90319 h 132"/>
                <a:gd name="T32" fmla="*/ 153008 w 116"/>
                <a:gd name="T33" fmla="*/ 125215 h 132"/>
                <a:gd name="T34" fmla="*/ 191909 w 116"/>
                <a:gd name="T35" fmla="*/ 125215 h 132"/>
                <a:gd name="T36" fmla="*/ 246987 w 116"/>
                <a:gd name="T37" fmla="*/ 143342 h 132"/>
                <a:gd name="T38" fmla="*/ 260517 w 116"/>
                <a:gd name="T39" fmla="*/ 160889 h 132"/>
                <a:gd name="T40" fmla="*/ 256908 w 116"/>
                <a:gd name="T41" fmla="*/ 182874 h 132"/>
                <a:gd name="T42" fmla="*/ 263331 w 116"/>
                <a:gd name="T43" fmla="*/ 210181 h 132"/>
                <a:gd name="T44" fmla="*/ 253889 w 116"/>
                <a:gd name="T45" fmla="*/ 235797 h 132"/>
                <a:gd name="T46" fmla="*/ 256908 w 116"/>
                <a:gd name="T47" fmla="*/ 255608 h 132"/>
                <a:gd name="T48" fmla="*/ 233474 w 116"/>
                <a:gd name="T49" fmla="*/ 286034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13" name="Freeform 33"/>
            <p:cNvSpPr>
              <a:spLocks noChangeArrowheads="1"/>
            </p:cNvSpPr>
            <p:nvPr userDrawn="1"/>
          </p:nvSpPr>
          <p:spPr bwMode="auto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14" name="Freeform 34"/>
            <p:cNvSpPr>
              <a:spLocks noChangeArrowheads="1"/>
            </p:cNvSpPr>
            <p:nvPr userDrawn="1"/>
          </p:nvSpPr>
          <p:spPr bwMode="auto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15" name="Freeform 35"/>
            <p:cNvSpPr>
              <a:spLocks noChangeArrowheads="1"/>
            </p:cNvSpPr>
            <p:nvPr userDrawn="1"/>
          </p:nvSpPr>
          <p:spPr bwMode="auto">
            <a:xfrm>
              <a:off x="-441" y="2159"/>
              <a:ext cx="350" cy="334"/>
            </a:xfrm>
            <a:custGeom>
              <a:avLst/>
              <a:gdLst>
                <a:gd name="T0" fmla="*/ 291559 w 148"/>
                <a:gd name="T1" fmla="*/ 242446 h 140"/>
                <a:gd name="T2" fmla="*/ 257321 w 148"/>
                <a:gd name="T3" fmla="*/ 260358 h 140"/>
                <a:gd name="T4" fmla="*/ 99710 w 148"/>
                <a:gd name="T5" fmla="*/ 180310 h 140"/>
                <a:gd name="T6" fmla="*/ 99710 w 148"/>
                <a:gd name="T7" fmla="*/ 177204 h 140"/>
                <a:gd name="T8" fmla="*/ 260944 w 148"/>
                <a:gd name="T9" fmla="*/ 97697 h 140"/>
                <a:gd name="T10" fmla="*/ 291559 w 148"/>
                <a:gd name="T11" fmla="*/ 108192 h 140"/>
                <a:gd name="T12" fmla="*/ 342451 w 148"/>
                <a:gd name="T13" fmla="*/ 52414 h 140"/>
                <a:gd name="T14" fmla="*/ 291559 w 148"/>
                <a:gd name="T15" fmla="*/ 0 h 140"/>
                <a:gd name="T16" fmla="*/ 242455 w 148"/>
                <a:gd name="T17" fmla="*/ 52414 h 140"/>
                <a:gd name="T18" fmla="*/ 242455 w 148"/>
                <a:gd name="T19" fmla="*/ 65085 h 140"/>
                <a:gd name="T20" fmla="*/ 90236 w 148"/>
                <a:gd name="T21" fmla="*/ 142508 h 140"/>
                <a:gd name="T22" fmla="*/ 50892 w 148"/>
                <a:gd name="T23" fmla="*/ 122802 h 140"/>
                <a:gd name="T24" fmla="*/ 0 w 148"/>
                <a:gd name="T25" fmla="*/ 175126 h 140"/>
                <a:gd name="T26" fmla="*/ 50892 w 148"/>
                <a:gd name="T27" fmla="*/ 229549 h 140"/>
                <a:gd name="T28" fmla="*/ 86098 w 148"/>
                <a:gd name="T29" fmla="*/ 212992 h 140"/>
                <a:gd name="T30" fmla="*/ 242455 w 148"/>
                <a:gd name="T31" fmla="*/ 292970 h 140"/>
                <a:gd name="T32" fmla="*/ 242455 w 148"/>
                <a:gd name="T33" fmla="*/ 298322 h 140"/>
                <a:gd name="T34" fmla="*/ 291559 w 148"/>
                <a:gd name="T35" fmla="*/ 350481 h 140"/>
                <a:gd name="T36" fmla="*/ 342451 w 148"/>
                <a:gd name="T37" fmla="*/ 298322 h 140"/>
                <a:gd name="T38" fmla="*/ 291559 w 148"/>
                <a:gd name="T39" fmla="*/ 242446 h 1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16" name="Freeform 36"/>
            <p:cNvSpPr>
              <a:spLocks noChangeArrowheads="1"/>
            </p:cNvSpPr>
            <p:nvPr userDrawn="1"/>
          </p:nvSpPr>
          <p:spPr bwMode="auto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17" name="Rectangle 37"/>
            <p:cNvSpPr>
              <a:spLocks noChangeArrowheads="1"/>
            </p:cNvSpPr>
            <p:nvPr userDrawn="1"/>
          </p:nvSpPr>
          <p:spPr bwMode="auto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en-US" altLang="en-US" sz="1200">
                <a:solidFill>
                  <a:srgbClr val="000000"/>
                </a:solidFill>
                <a:ea typeface="宋体" pitchFamily="2" charset="-122"/>
                <a:sym typeface="Arial" pitchFamily="34" charset="0"/>
              </a:endParaRPr>
            </a:p>
          </p:txBody>
        </p:sp>
      </p:grpSp>
      <p:sp>
        <p:nvSpPr>
          <p:cNvPr id="18" name="Rectangle 66"/>
          <p:cNvSpPr/>
          <p:nvPr userDrawn="1"/>
        </p:nvSpPr>
        <p:spPr bwMode="gray">
          <a:xfrm>
            <a:off x="11749202" y="6396038"/>
            <a:ext cx="442797" cy="322262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sym typeface="Arial" pitchFamily="34" charset="0"/>
            </a:endParaRPr>
          </a:p>
        </p:txBody>
      </p:sp>
      <p:sp>
        <p:nvSpPr>
          <p:cNvPr id="19" name="TextBox slide number"/>
          <p:cNvSpPr txBox="1">
            <a:spLocks noChangeArrowheads="1"/>
          </p:cNvSpPr>
          <p:nvPr userDrawn="1"/>
        </p:nvSpPr>
        <p:spPr bwMode="auto">
          <a:xfrm>
            <a:off x="11749207" y="6389688"/>
            <a:ext cx="44914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fld id="{CE61DE84-0DB5-4A1C-80E8-3E06592DF37E}" type="slidenum">
              <a:rPr lang="en-US" altLang="en-US" sz="1000">
                <a:solidFill>
                  <a:prstClr val="white"/>
                </a:solidFill>
                <a:ea typeface="宋体" pitchFamily="2" charset="-122"/>
                <a:sym typeface="Arial" pitchFamily="34" charset="0"/>
              </a:rPr>
              <a:pPr algn="ctr" defTabSz="1217613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t>‹#›</a:t>
            </a:fld>
            <a:endParaRPr lang="en-US" altLang="en-US" sz="1000">
              <a:solidFill>
                <a:prstClr val="white"/>
              </a:solidFill>
              <a:ea typeface="宋体" pitchFamily="2" charset="-122"/>
              <a:sym typeface="Arial" pitchFamily="34" charset="0"/>
            </a:endParaRPr>
          </a:p>
        </p:txBody>
      </p:sp>
      <p:pic>
        <p:nvPicPr>
          <p:cNvPr id="20" name="Picture 6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202" y="5060959"/>
            <a:ext cx="442797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69"/>
          <p:cNvCxnSpPr/>
          <p:nvPr userDrawn="1"/>
        </p:nvCxnSpPr>
        <p:spPr>
          <a:xfrm>
            <a:off x="6921289" y="1908175"/>
            <a:ext cx="4554939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6921412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5" y="556265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endParaRPr lang="en-US" noProof="1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600" indent="-22860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660" indent="-150495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810" indent="-156845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260" indent="-150495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22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549132" y="6473825"/>
            <a:ext cx="2412372" cy="153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000" noProof="1">
                <a:solidFill>
                  <a:srgbClr val="939598"/>
                </a:solidFill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>
                <a:sym typeface="Arial" pitchFamily="34" charset="0"/>
              </a:rPr>
              <a:t>2015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16604823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517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 userDrawn="1"/>
        </p:nvGrpSpPr>
        <p:grpSpPr bwMode="auto">
          <a:xfrm>
            <a:off x="1829911" y="1520825"/>
            <a:ext cx="8536938" cy="4338638"/>
            <a:chOff x="0" y="0"/>
            <a:chExt cx="8535661" cy="4341742"/>
          </a:xfrm>
        </p:grpSpPr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3781461" y="3734883"/>
              <a:ext cx="975913" cy="606859"/>
            </a:xfrm>
            <a:custGeom>
              <a:avLst/>
              <a:gdLst>
                <a:gd name="T0" fmla="*/ 2147483646 w 257"/>
                <a:gd name="T1" fmla="*/ 2147483646 h 159"/>
                <a:gd name="T2" fmla="*/ 2147483646 w 257"/>
                <a:gd name="T3" fmla="*/ 2147483646 h 159"/>
                <a:gd name="T4" fmla="*/ 2147483646 w 257"/>
                <a:gd name="T5" fmla="*/ 0 h 159"/>
                <a:gd name="T6" fmla="*/ 2147483646 w 257"/>
                <a:gd name="T7" fmla="*/ 0 h 159"/>
                <a:gd name="T8" fmla="*/ 2147483646 w 257"/>
                <a:gd name="T9" fmla="*/ 2147483646 h 159"/>
                <a:gd name="T10" fmla="*/ 2147483646 w 257"/>
                <a:gd name="T11" fmla="*/ 2147483646 h 159"/>
                <a:gd name="T12" fmla="*/ 2147483646 w 257"/>
                <a:gd name="T13" fmla="*/ 2147483646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7"/>
                <a:gd name="T22" fmla="*/ 0 h 159"/>
                <a:gd name="T23" fmla="*/ 257 w 257"/>
                <a:gd name="T24" fmla="*/ 159 h 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srgbClr val="000000"/>
                </a:solidFill>
                <a:sym typeface="Arial" pitchFamily="34" charset="0"/>
              </a:endParaRPr>
            </a:p>
          </p:txBody>
        </p:sp>
        <p:sp>
          <p:nvSpPr>
            <p:cNvPr id="5" name="Rounded Rectangle 7"/>
            <p:cNvSpPr>
              <a:spLocks noChangeArrowheads="1"/>
            </p:cNvSpPr>
            <p:nvPr/>
          </p:nvSpPr>
          <p:spPr bwMode="auto">
            <a:xfrm>
              <a:off x="0" y="0"/>
              <a:ext cx="8535661" cy="3893747"/>
            </a:xfrm>
            <a:prstGeom prst="roundRect">
              <a:avLst>
                <a:gd name="adj" fmla="val 5435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894013" indent="-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3351213" indent="-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808413" indent="-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4265613" indent="-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80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4" y="1"/>
            <a:ext cx="12193587" cy="6856413"/>
          </a:xfrm>
          <a:prstGeom prst="rect">
            <a:avLst/>
          </a:prstGeom>
          <a:gradFill rotWithShape="1">
            <a:gsLst>
              <a:gs pos="0">
                <a:srgbClr val="6F7170"/>
              </a:gs>
              <a:gs pos="50000">
                <a:srgbClr val="FFFFFF"/>
              </a:gs>
              <a:gs pos="100000">
                <a:srgbClr val="6F717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zh-CN" altLang="en-US" sz="1200">
              <a:solidFill>
                <a:srgbClr val="FFFFFF"/>
              </a:solidFill>
              <a:ea typeface="宋体" pitchFamily="2" charset="-122"/>
              <a:sym typeface="Arial" pitchFamily="34" charset="0"/>
            </a:endParaRPr>
          </a:p>
        </p:txBody>
      </p:sp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5854767" y="1260484"/>
            <a:ext cx="487235" cy="485775"/>
            <a:chOff x="0" y="0"/>
            <a:chExt cx="485134" cy="485134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3185" y="33294"/>
              <a:ext cx="418765" cy="420132"/>
            </a:xfrm>
            <a:prstGeom prst="ellipse">
              <a:avLst/>
            </a:prstGeom>
            <a:solidFill>
              <a:srgbClr val="4AC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1pPr>
              <a:lvl2pPr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2pPr>
              <a:lvl3pPr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3pPr>
              <a:lvl4pPr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4pPr>
              <a:lvl5pPr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5pPr>
              <a:lvl6pPr marL="2894013" indent="-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6pPr>
              <a:lvl7pPr marL="3351213" indent="-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7pPr>
              <a:lvl8pPr marL="3808413" indent="-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8pPr>
              <a:lvl9pPr marL="4265613" indent="-6080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sym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endParaRPr lang="zh-CN" altLang="en-US" sz="1800" smtClean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0" y="0"/>
              <a:ext cx="485134" cy="485134"/>
            </a:xfrm>
            <a:custGeom>
              <a:avLst/>
              <a:gdLst>
                <a:gd name="T0" fmla="*/ 2147483646 w 412"/>
                <a:gd name="T1" fmla="*/ 0 h 412"/>
                <a:gd name="T2" fmla="*/ 0 w 412"/>
                <a:gd name="T3" fmla="*/ 2147483646 h 412"/>
                <a:gd name="T4" fmla="*/ 2147483646 w 412"/>
                <a:gd name="T5" fmla="*/ 2147483646 h 412"/>
                <a:gd name="T6" fmla="*/ 2147483646 w 412"/>
                <a:gd name="T7" fmla="*/ 2147483646 h 412"/>
                <a:gd name="T8" fmla="*/ 2147483646 w 412"/>
                <a:gd name="T9" fmla="*/ 0 h 412"/>
                <a:gd name="T10" fmla="*/ 2147483646 w 412"/>
                <a:gd name="T11" fmla="*/ 2147483646 h 412"/>
                <a:gd name="T12" fmla="*/ 2147483646 w 412"/>
                <a:gd name="T13" fmla="*/ 2147483646 h 412"/>
                <a:gd name="T14" fmla="*/ 2147483646 w 412"/>
                <a:gd name="T15" fmla="*/ 2147483646 h 412"/>
                <a:gd name="T16" fmla="*/ 2147483646 w 412"/>
                <a:gd name="T17" fmla="*/ 2147483646 h 412"/>
                <a:gd name="T18" fmla="*/ 2147483646 w 412"/>
                <a:gd name="T19" fmla="*/ 2147483646 h 412"/>
                <a:gd name="T20" fmla="*/ 2147483646 w 412"/>
                <a:gd name="T21" fmla="*/ 2147483646 h 412"/>
                <a:gd name="T22" fmla="*/ 2147483646 w 412"/>
                <a:gd name="T23" fmla="*/ 2147483646 h 412"/>
                <a:gd name="T24" fmla="*/ 2147483646 w 412"/>
                <a:gd name="T25" fmla="*/ 2147483646 h 412"/>
                <a:gd name="T26" fmla="*/ 2147483646 w 412"/>
                <a:gd name="T27" fmla="*/ 2147483646 h 412"/>
                <a:gd name="T28" fmla="*/ 2147483646 w 412"/>
                <a:gd name="T29" fmla="*/ 2147483646 h 412"/>
                <a:gd name="T30" fmla="*/ 2147483646 w 412"/>
                <a:gd name="T31" fmla="*/ 2147483646 h 412"/>
                <a:gd name="T32" fmla="*/ 2147483646 w 412"/>
                <a:gd name="T33" fmla="*/ 2147483646 h 412"/>
                <a:gd name="T34" fmla="*/ 2147483646 w 412"/>
                <a:gd name="T35" fmla="*/ 2147483646 h 412"/>
                <a:gd name="T36" fmla="*/ 2147483646 w 412"/>
                <a:gd name="T37" fmla="*/ 2147483646 h 412"/>
                <a:gd name="T38" fmla="*/ 2147483646 w 412"/>
                <a:gd name="T39" fmla="*/ 2147483646 h 412"/>
                <a:gd name="T40" fmla="*/ 2147483646 w 412"/>
                <a:gd name="T41" fmla="*/ 2147483646 h 412"/>
                <a:gd name="T42" fmla="*/ 2147483646 w 412"/>
                <a:gd name="T43" fmla="*/ 2147483646 h 412"/>
                <a:gd name="T44" fmla="*/ 2147483646 w 412"/>
                <a:gd name="T45" fmla="*/ 2147483646 h 412"/>
                <a:gd name="T46" fmla="*/ 2147483646 w 412"/>
                <a:gd name="T47" fmla="*/ 2147483646 h 412"/>
                <a:gd name="T48" fmla="*/ 2147483646 w 412"/>
                <a:gd name="T49" fmla="*/ 2147483646 h 412"/>
                <a:gd name="T50" fmla="*/ 2147483646 w 412"/>
                <a:gd name="T51" fmla="*/ 2147483646 h 412"/>
                <a:gd name="T52" fmla="*/ 2147483646 w 412"/>
                <a:gd name="T53" fmla="*/ 2147483646 h 412"/>
                <a:gd name="T54" fmla="*/ 2147483646 w 412"/>
                <a:gd name="T55" fmla="*/ 2147483646 h 412"/>
                <a:gd name="T56" fmla="*/ 2147483646 w 412"/>
                <a:gd name="T57" fmla="*/ 2147483646 h 412"/>
                <a:gd name="T58" fmla="*/ 2147483646 w 412"/>
                <a:gd name="T59" fmla="*/ 2147483646 h 412"/>
                <a:gd name="T60" fmla="*/ 2147483646 w 412"/>
                <a:gd name="T61" fmla="*/ 2147483646 h 412"/>
                <a:gd name="T62" fmla="*/ 2147483646 w 412"/>
                <a:gd name="T63" fmla="*/ 2147483646 h 4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2"/>
                <a:gd name="T97" fmla="*/ 0 h 412"/>
                <a:gd name="T98" fmla="*/ 412 w 412"/>
                <a:gd name="T99" fmla="*/ 412 h 4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srgbClr val="000000"/>
                </a:solidFill>
                <a:sym typeface="Arial" pitchFamily="34" charset="0"/>
              </a:endParaRPr>
            </a:p>
          </p:txBody>
        </p:sp>
      </p:grpSp>
      <p:sp>
        <p:nvSpPr>
          <p:cNvPr id="10" name="Straight Connector 11"/>
          <p:cNvSpPr>
            <a:spLocks noChangeShapeType="1"/>
          </p:cNvSpPr>
          <p:nvPr userDrawn="1"/>
        </p:nvSpPr>
        <p:spPr bwMode="auto">
          <a:xfrm>
            <a:off x="2796446" y="4437063"/>
            <a:ext cx="6603868" cy="0"/>
          </a:xfrm>
          <a:prstGeom prst="line">
            <a:avLst/>
          </a:prstGeom>
          <a:noFill/>
          <a:ln w="9525">
            <a:solidFill>
              <a:srgbClr val="C4BEB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761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solidFill>
                <a:srgbClr val="000000"/>
              </a:solidFill>
              <a:sym typeface="Arial" pitchFamily="34" charset="0"/>
            </a:endParaRPr>
          </a:p>
        </p:txBody>
      </p: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3620149" y="4737109"/>
            <a:ext cx="4956471" cy="284163"/>
            <a:chOff x="0" y="0"/>
            <a:chExt cx="6379553" cy="365760"/>
          </a:xfrm>
        </p:grpSpPr>
        <p:pic>
          <p:nvPicPr>
            <p:cNvPr id="12" name="Picture 2" descr="C:\Users\kathyp\Documents\00_Brand-Resources\Multimode Elements\Multimode Icons\PNG\Multimode-Icon_HAN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167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C:\Users\kathyp\Documents\00_Brand-Resources\Multimode Elements\Multimode Icons\PNG\Multimode-Icon_HOL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784" y="25167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C:\Users\kathyp\Documents\00_Brand-Resources\Multimode Elements\Multimode Icons\PNG\Multimode-Icon_LAPTOP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171" y="25167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C:\Users\kathyp\Documents\00_Brand-Resources\Multimode Elements\Multimode Icons\PNG\Multimode-Icon_STAN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352" y="25167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136" y="25167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 descr="C:\Users\kathyp\Documents\00_Brand-Resources\Multimode Elements\Multimode Icons\PNG\Multimode-Icon_TABL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523" y="25167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C:\Users\kathyp\Documents\00_Brand-Resources\Multimode Elements\Multimode Icons\PNG\Multimode-Icon_TABLET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910" y="25167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 descr="C:\Users\kathyp\Documents\00_Brand-Resources\Multimode Elements\Multimode Icons\PNG\Multimode-Icon_TENT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488" y="25167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" descr="C:\Users\kathyp\Documents\00_Brand-Resources\Multimode Elements\Multimode Icons\PNG\Multimode-Icon_TILT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272" y="25167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" descr="C:\Users\kathyp\Documents\00_Brand-Resources\Multimode Elements\Multimode Icons\PNG\Multimode-Icon_TV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7667" y="25167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175"/>
            <p:cNvGrpSpPr>
              <a:grpSpLocks/>
            </p:cNvGrpSpPr>
            <p:nvPr/>
          </p:nvGrpSpPr>
          <p:grpSpPr bwMode="auto">
            <a:xfrm>
              <a:off x="1428558" y="25167"/>
              <a:ext cx="310896" cy="310896"/>
              <a:chOff x="0" y="0"/>
              <a:chExt cx="310896" cy="310896"/>
            </a:xfrm>
          </p:grpSpPr>
          <p:sp>
            <p:nvSpPr>
              <p:cNvPr id="44" name="Oval 45"/>
              <p:cNvSpPr>
                <a:spLocks noChangeArrowheads="1"/>
              </p:cNvSpPr>
              <p:nvPr/>
            </p:nvSpPr>
            <p:spPr bwMode="auto">
              <a:xfrm>
                <a:off x="-667" y="-647"/>
                <a:ext cx="312543" cy="310588"/>
              </a:xfrm>
              <a:prstGeom prst="ellipse">
                <a:avLst/>
              </a:prstGeom>
              <a:solidFill>
                <a:srgbClr val="E96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8940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33512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8084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42656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45" name="Picture 4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16" y="41148"/>
                <a:ext cx="122464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Group 178"/>
            <p:cNvGrpSpPr>
              <a:grpSpLocks/>
            </p:cNvGrpSpPr>
            <p:nvPr/>
          </p:nvGrpSpPr>
          <p:grpSpPr bwMode="auto">
            <a:xfrm>
              <a:off x="2498739" y="25167"/>
              <a:ext cx="310896" cy="310896"/>
              <a:chOff x="0" y="0"/>
              <a:chExt cx="310896" cy="310896"/>
            </a:xfrm>
          </p:grpSpPr>
          <p:sp>
            <p:nvSpPr>
              <p:cNvPr id="42" name="Oval 43"/>
              <p:cNvSpPr>
                <a:spLocks noChangeArrowheads="1"/>
              </p:cNvSpPr>
              <p:nvPr/>
            </p:nvSpPr>
            <p:spPr bwMode="auto">
              <a:xfrm>
                <a:off x="-439" y="-647"/>
                <a:ext cx="310500" cy="310588"/>
              </a:xfrm>
              <a:prstGeom prst="ellipse">
                <a:avLst/>
              </a:prstGeom>
              <a:solidFill>
                <a:srgbClr val="4AC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8940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33512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8084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42656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43" name="Picture 9" descr="C:\Users\yhwang\Desktop\WW Design\Multimode Icons\twitter-01.pn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181"/>
            <p:cNvGrpSpPr>
              <a:grpSpLocks/>
            </p:cNvGrpSpPr>
            <p:nvPr/>
          </p:nvGrpSpPr>
          <p:grpSpPr bwMode="auto">
            <a:xfrm>
              <a:off x="357387" y="25167"/>
              <a:ext cx="310896" cy="310896"/>
              <a:chOff x="0" y="0"/>
              <a:chExt cx="310896" cy="310896"/>
            </a:xfrm>
          </p:grpSpPr>
          <p:sp>
            <p:nvSpPr>
              <p:cNvPr id="40" name="Oval 41"/>
              <p:cNvSpPr>
                <a:spLocks noChangeArrowheads="1"/>
              </p:cNvSpPr>
              <p:nvPr/>
            </p:nvSpPr>
            <p:spPr bwMode="auto">
              <a:xfrm>
                <a:off x="97" y="-647"/>
                <a:ext cx="310500" cy="310588"/>
              </a:xfrm>
              <a:prstGeom prst="ellipse">
                <a:avLst/>
              </a:prstGeom>
              <a:solidFill>
                <a:srgbClr val="FF6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8940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33512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8084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42656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41" name="Picture 5" descr="C:\Users\yhwang\Desktop\WW Design\Multimode Icons\globe-01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2" y="27432"/>
                <a:ext cx="256032" cy="256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255"/>
            <p:cNvGrpSpPr>
              <a:grpSpLocks/>
            </p:cNvGrpSpPr>
            <p:nvPr/>
          </p:nvGrpSpPr>
          <p:grpSpPr bwMode="auto">
            <a:xfrm>
              <a:off x="1759788" y="0"/>
              <a:ext cx="365760" cy="365760"/>
              <a:chOff x="0" y="0"/>
              <a:chExt cx="365760" cy="365760"/>
            </a:xfrm>
          </p:grpSpPr>
          <p:sp>
            <p:nvSpPr>
              <p:cNvPr id="38" name="Oval 39"/>
              <p:cNvSpPr>
                <a:spLocks noChangeArrowheads="1"/>
              </p:cNvSpPr>
              <p:nvPr/>
            </p:nvSpPr>
            <p:spPr bwMode="auto">
              <a:xfrm>
                <a:off x="23544" y="24520"/>
                <a:ext cx="312544" cy="310589"/>
              </a:xfrm>
              <a:prstGeom prst="ellipse">
                <a:avLst/>
              </a:prstGeom>
              <a:solidFill>
                <a:srgbClr val="3E8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8940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33512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8084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42656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39" name="Picture 2" descr="C:\Users\yhwang\Desktop\WW Design\Multimode Icons\chain-01.pn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Group 258"/>
            <p:cNvGrpSpPr>
              <a:grpSpLocks/>
            </p:cNvGrpSpPr>
            <p:nvPr/>
          </p:nvGrpSpPr>
          <p:grpSpPr bwMode="auto">
            <a:xfrm>
              <a:off x="4640091" y="25167"/>
              <a:ext cx="310896" cy="310896"/>
              <a:chOff x="0" y="0"/>
              <a:chExt cx="310896" cy="310896"/>
            </a:xfrm>
          </p:grpSpPr>
          <p:sp>
            <p:nvSpPr>
              <p:cNvPr id="36" name="Oval 37"/>
              <p:cNvSpPr>
                <a:spLocks noChangeArrowheads="1"/>
              </p:cNvSpPr>
              <p:nvPr/>
            </p:nvSpPr>
            <p:spPr bwMode="auto">
              <a:xfrm>
                <a:off x="-973" y="-647"/>
                <a:ext cx="312543" cy="310588"/>
              </a:xfrm>
              <a:prstGeom prst="ellipse">
                <a:avLst/>
              </a:prstGeom>
              <a:solidFill>
                <a:srgbClr val="3E8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8940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33512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8084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42656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37" name="Picture 38" descr="C:\Users\yhwang\Desktop\WW Design\Multimode Icons\facebook-01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Group 261"/>
            <p:cNvGrpSpPr>
              <a:grpSpLocks/>
            </p:cNvGrpSpPr>
            <p:nvPr/>
          </p:nvGrpSpPr>
          <p:grpSpPr bwMode="auto">
            <a:xfrm>
              <a:off x="3927297" y="25167"/>
              <a:ext cx="310896" cy="310896"/>
              <a:chOff x="0" y="0"/>
              <a:chExt cx="310896" cy="310896"/>
            </a:xfrm>
          </p:grpSpPr>
          <p:sp>
            <p:nvSpPr>
              <p:cNvPr id="34" name="Oval 35"/>
              <p:cNvSpPr>
                <a:spLocks noChangeArrowheads="1"/>
              </p:cNvSpPr>
              <p:nvPr/>
            </p:nvSpPr>
            <p:spPr bwMode="auto">
              <a:xfrm>
                <a:off x="938" y="-647"/>
                <a:ext cx="310500" cy="310588"/>
              </a:xfrm>
              <a:prstGeom prst="ellipse">
                <a:avLst/>
              </a:prstGeom>
              <a:solidFill>
                <a:srgbClr val="6AB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8940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33512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8084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42656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35" name="Picture 7" descr="C:\Users\yhwang\Desktop\WW Design\Multimode Icons\server-01.pn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" name="Group 264"/>
            <p:cNvGrpSpPr>
              <a:grpSpLocks/>
            </p:cNvGrpSpPr>
            <p:nvPr/>
          </p:nvGrpSpPr>
          <p:grpSpPr bwMode="auto">
            <a:xfrm>
              <a:off x="4283694" y="25167"/>
              <a:ext cx="310896" cy="310896"/>
              <a:chOff x="0" y="0"/>
              <a:chExt cx="310896" cy="310896"/>
            </a:xfrm>
          </p:grpSpPr>
          <p:sp>
            <p:nvSpPr>
              <p:cNvPr id="32" name="Oval 33"/>
              <p:cNvSpPr>
                <a:spLocks noChangeArrowheads="1"/>
              </p:cNvSpPr>
              <p:nvPr/>
            </p:nvSpPr>
            <p:spPr bwMode="auto">
              <a:xfrm>
                <a:off x="-18" y="-647"/>
                <a:ext cx="310500" cy="310588"/>
              </a:xfrm>
              <a:prstGeom prst="ellipse">
                <a:avLst/>
              </a:prstGeom>
              <a:solidFill>
                <a:srgbClr val="FF6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8940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33512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8084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42656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6" descr="C:\Users\yhwang\Desktop\WW Design\Multimode Icons\network-01.pn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" name="Group 267"/>
            <p:cNvGrpSpPr>
              <a:grpSpLocks/>
            </p:cNvGrpSpPr>
            <p:nvPr/>
          </p:nvGrpSpPr>
          <p:grpSpPr bwMode="auto">
            <a:xfrm>
              <a:off x="5353875" y="25167"/>
              <a:ext cx="310896" cy="310896"/>
              <a:chOff x="0" y="0"/>
              <a:chExt cx="310896" cy="310896"/>
            </a:xfrm>
          </p:grpSpPr>
          <p:sp>
            <p:nvSpPr>
              <p:cNvPr id="30" name="Oval 31"/>
              <p:cNvSpPr>
                <a:spLocks noChangeArrowheads="1"/>
              </p:cNvSpPr>
              <p:nvPr/>
            </p:nvSpPr>
            <p:spPr bwMode="auto">
              <a:xfrm>
                <a:off x="210" y="-647"/>
                <a:ext cx="310500" cy="310588"/>
              </a:xfrm>
              <a:prstGeom prst="ellipse">
                <a:avLst/>
              </a:prstGeom>
              <a:solidFill>
                <a:srgbClr val="E96B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8940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33512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8084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4265613" indent="-60801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/>
                </a:pPr>
                <a:endParaRPr lang="zh-CN" altLang="en-US" sz="1800" smtClean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pic>
            <p:nvPicPr>
              <p:cNvPr id="31" name="Picture 8" descr="C:\Users\yhwang\Desktop\WW Design\Multimode Icons\think_light-01.pn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6" name="Picture 4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62" y="2009775"/>
            <a:ext cx="697524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0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700" y="2251083"/>
            <a:ext cx="803066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442752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588"/>
            <a:ext cx="121904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/>
          <p:nvPr/>
        </p:nvGrpSpPr>
        <p:grpSpPr bwMode="gray">
          <a:xfrm>
            <a:off x="1828175" y="1519963"/>
            <a:ext cx="8535661" cy="4341742"/>
            <a:chOff x="1828170" y="1258957"/>
            <a:chExt cx="8535661" cy="4341742"/>
          </a:xfrm>
          <a:solidFill>
            <a:schemeClr val="bg1">
              <a:lumMod val="85000"/>
            </a:schemeClr>
          </a:solidFill>
        </p:grpSpPr>
        <p:sp>
          <p:nvSpPr>
            <p:cNvPr id="4" name="Freeform 9"/>
            <p:cNvSpPr/>
            <p:nvPr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srgbClr val="000000"/>
                </a:solidFill>
                <a:ea typeface="黑体" pitchFamily="49" charset="-122"/>
                <a:sym typeface="Arial" pitchFamily="34" charset="0"/>
              </a:endParaRPr>
            </a:p>
          </p:txBody>
        </p:sp>
        <p:sp>
          <p:nvSpPr>
            <p:cNvPr id="5" name="Rounded Rectangle 7"/>
            <p:cNvSpPr/>
            <p:nvPr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</p:grpSp>
      <p:sp>
        <p:nvSpPr>
          <p:cNvPr id="6" name="Rectangle 1"/>
          <p:cNvSpPr/>
          <p:nvPr userDrawn="1"/>
        </p:nvSpPr>
        <p:spPr>
          <a:xfrm>
            <a:off x="4" y="1588"/>
            <a:ext cx="12188825" cy="6856412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761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200" noProof="1">
              <a:solidFill>
                <a:prstClr val="white"/>
              </a:solidFill>
              <a:sym typeface="Arial" pitchFamily="34" charset="0"/>
            </a:endParaRPr>
          </a:p>
        </p:txBody>
      </p:sp>
      <p:grpSp>
        <p:nvGrpSpPr>
          <p:cNvPr id="7" name="Group 8"/>
          <p:cNvGrpSpPr>
            <a:grpSpLocks/>
          </p:cNvGrpSpPr>
          <p:nvPr userDrawn="1"/>
        </p:nvGrpSpPr>
        <p:grpSpPr bwMode="auto">
          <a:xfrm>
            <a:off x="5853176" y="1260484"/>
            <a:ext cx="485648" cy="485775"/>
            <a:chOff x="5853433" y="734066"/>
            <a:chExt cx="485134" cy="485134"/>
          </a:xfrm>
        </p:grpSpPr>
        <p:sp>
          <p:nvSpPr>
            <p:cNvPr id="8" name="Oval 9"/>
            <p:cNvSpPr/>
            <p:nvPr userDrawn="1"/>
          </p:nvSpPr>
          <p:spPr bwMode="gray">
            <a:xfrm>
              <a:off x="5886727" y="767360"/>
              <a:ext cx="418547" cy="4201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12176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200" noProof="1">
                <a:solidFill>
                  <a:prstClr val="white"/>
                </a:solidFill>
                <a:sym typeface="Arial" pitchFamily="34" charset="0"/>
              </a:endParaRPr>
            </a:p>
          </p:txBody>
        </p:sp>
        <p:sp>
          <p:nvSpPr>
            <p:cNvPr id="9" name="Freeform 9"/>
            <p:cNvSpPr>
              <a:spLocks noEditPoints="1" noChangeArrowheads="1"/>
            </p:cNvSpPr>
            <p:nvPr userDrawn="1"/>
          </p:nvSpPr>
          <p:spPr bwMode="auto">
            <a:xfrm>
              <a:off x="5853433" y="734066"/>
              <a:ext cx="485134" cy="485134"/>
            </a:xfrm>
            <a:custGeom>
              <a:avLst/>
              <a:gdLst>
                <a:gd name="T0" fmla="*/ 2147483646 w 412"/>
                <a:gd name="T1" fmla="*/ 0 h 412"/>
                <a:gd name="T2" fmla="*/ 0 w 412"/>
                <a:gd name="T3" fmla="*/ 2147483646 h 412"/>
                <a:gd name="T4" fmla="*/ 2147483646 w 412"/>
                <a:gd name="T5" fmla="*/ 2147483646 h 412"/>
                <a:gd name="T6" fmla="*/ 2147483646 w 412"/>
                <a:gd name="T7" fmla="*/ 2147483646 h 412"/>
                <a:gd name="T8" fmla="*/ 2147483646 w 412"/>
                <a:gd name="T9" fmla="*/ 0 h 412"/>
                <a:gd name="T10" fmla="*/ 2147483646 w 412"/>
                <a:gd name="T11" fmla="*/ 2147483646 h 412"/>
                <a:gd name="T12" fmla="*/ 2147483646 w 412"/>
                <a:gd name="T13" fmla="*/ 2147483646 h 412"/>
                <a:gd name="T14" fmla="*/ 2147483646 w 412"/>
                <a:gd name="T15" fmla="*/ 2147483646 h 412"/>
                <a:gd name="T16" fmla="*/ 2147483646 w 412"/>
                <a:gd name="T17" fmla="*/ 2147483646 h 412"/>
                <a:gd name="T18" fmla="*/ 2147483646 w 412"/>
                <a:gd name="T19" fmla="*/ 2147483646 h 412"/>
                <a:gd name="T20" fmla="*/ 2147483646 w 412"/>
                <a:gd name="T21" fmla="*/ 2147483646 h 412"/>
                <a:gd name="T22" fmla="*/ 2147483646 w 412"/>
                <a:gd name="T23" fmla="*/ 2147483646 h 412"/>
                <a:gd name="T24" fmla="*/ 2147483646 w 412"/>
                <a:gd name="T25" fmla="*/ 2147483646 h 412"/>
                <a:gd name="T26" fmla="*/ 2147483646 w 412"/>
                <a:gd name="T27" fmla="*/ 2147483646 h 412"/>
                <a:gd name="T28" fmla="*/ 2147483646 w 412"/>
                <a:gd name="T29" fmla="*/ 2147483646 h 412"/>
                <a:gd name="T30" fmla="*/ 2147483646 w 412"/>
                <a:gd name="T31" fmla="*/ 2147483646 h 412"/>
                <a:gd name="T32" fmla="*/ 2147483646 w 412"/>
                <a:gd name="T33" fmla="*/ 2147483646 h 412"/>
                <a:gd name="T34" fmla="*/ 2147483646 w 412"/>
                <a:gd name="T35" fmla="*/ 2147483646 h 412"/>
                <a:gd name="T36" fmla="*/ 2147483646 w 412"/>
                <a:gd name="T37" fmla="*/ 2147483646 h 412"/>
                <a:gd name="T38" fmla="*/ 2147483646 w 412"/>
                <a:gd name="T39" fmla="*/ 2147483646 h 412"/>
                <a:gd name="T40" fmla="*/ 2147483646 w 412"/>
                <a:gd name="T41" fmla="*/ 2147483646 h 412"/>
                <a:gd name="T42" fmla="*/ 2147483646 w 412"/>
                <a:gd name="T43" fmla="*/ 2147483646 h 412"/>
                <a:gd name="T44" fmla="*/ 2147483646 w 412"/>
                <a:gd name="T45" fmla="*/ 2147483646 h 412"/>
                <a:gd name="T46" fmla="*/ 2147483646 w 412"/>
                <a:gd name="T47" fmla="*/ 2147483646 h 412"/>
                <a:gd name="T48" fmla="*/ 2147483646 w 412"/>
                <a:gd name="T49" fmla="*/ 2147483646 h 412"/>
                <a:gd name="T50" fmla="*/ 2147483646 w 412"/>
                <a:gd name="T51" fmla="*/ 2147483646 h 412"/>
                <a:gd name="T52" fmla="*/ 2147483646 w 412"/>
                <a:gd name="T53" fmla="*/ 2147483646 h 412"/>
                <a:gd name="T54" fmla="*/ 2147483646 w 412"/>
                <a:gd name="T55" fmla="*/ 2147483646 h 412"/>
                <a:gd name="T56" fmla="*/ 2147483646 w 412"/>
                <a:gd name="T57" fmla="*/ 2147483646 h 412"/>
                <a:gd name="T58" fmla="*/ 2147483646 w 412"/>
                <a:gd name="T59" fmla="*/ 2147483646 h 412"/>
                <a:gd name="T60" fmla="*/ 2147483646 w 412"/>
                <a:gd name="T61" fmla="*/ 2147483646 h 412"/>
                <a:gd name="T62" fmla="*/ 2147483646 w 412"/>
                <a:gd name="T63" fmla="*/ 2147483646 h 4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761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srgbClr val="000000"/>
                </a:solidFill>
                <a:sym typeface="Arial" pitchFamily="34" charset="0"/>
              </a:endParaRPr>
            </a:p>
          </p:txBody>
        </p:sp>
      </p:grpSp>
      <p:cxnSp>
        <p:nvCxnSpPr>
          <p:cNvPr id="10" name="Straight Connector 11"/>
          <p:cNvCxnSpPr/>
          <p:nvPr userDrawn="1"/>
        </p:nvCxnSpPr>
        <p:spPr>
          <a:xfrm>
            <a:off x="2796447" y="4437063"/>
            <a:ext cx="659910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3620145" y="4738688"/>
            <a:ext cx="4951710" cy="284162"/>
            <a:chOff x="587076" y="4891945"/>
            <a:chExt cx="6379553" cy="365760"/>
          </a:xfrm>
        </p:grpSpPr>
        <p:pic>
          <p:nvPicPr>
            <p:cNvPr id="12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76" y="4917112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860" y="4917112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47" y="4917112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28" y="4917112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12" y="4917112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99" y="4917112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986" y="4917112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564" y="4917112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348" y="4917112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43" y="4917112"/>
              <a:ext cx="311886" cy="31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175"/>
            <p:cNvGrpSpPr>
              <a:grpSpLocks/>
            </p:cNvGrpSpPr>
            <p:nvPr userDrawn="1"/>
          </p:nvGrpSpPr>
          <p:grpSpPr bwMode="auto">
            <a:xfrm>
              <a:off x="2015634" y="4917112"/>
              <a:ext cx="310896" cy="310896"/>
              <a:chOff x="2024598" y="5468108"/>
              <a:chExt cx="310896" cy="310896"/>
            </a:xfrm>
          </p:grpSpPr>
          <p:sp>
            <p:nvSpPr>
              <p:cNvPr id="44" name="Oval 45"/>
              <p:cNvSpPr/>
              <p:nvPr userDrawn="1"/>
            </p:nvSpPr>
            <p:spPr>
              <a:xfrm>
                <a:off x="2025305" y="5467462"/>
                <a:ext cx="310798" cy="3105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1217613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200" noProof="1">
                  <a:solidFill>
                    <a:prstClr val="white"/>
                  </a:solidFill>
                  <a:sym typeface="Arial" pitchFamily="34" charset="0"/>
                </a:endParaRPr>
              </a:p>
            </p:txBody>
          </p:sp>
          <p:pic>
            <p:nvPicPr>
              <p:cNvPr id="45" name="Picture 46"/>
              <p:cNvPicPr>
                <a:picLocks noChangeAspect="1" noChangeArrowheads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8814" y="5509256"/>
                <a:ext cx="122464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Group 178"/>
            <p:cNvGrpSpPr>
              <a:grpSpLocks/>
            </p:cNvGrpSpPr>
            <p:nvPr userDrawn="1"/>
          </p:nvGrpSpPr>
          <p:grpSpPr bwMode="auto"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42" name="Oval 43"/>
              <p:cNvSpPr/>
              <p:nvPr userDrawn="1"/>
            </p:nvSpPr>
            <p:spPr>
              <a:xfrm>
                <a:off x="3094698" y="5467462"/>
                <a:ext cx="310798" cy="3105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1217613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200" noProof="1">
                  <a:solidFill>
                    <a:prstClr val="white"/>
                  </a:solidFill>
                  <a:sym typeface="Arial" pitchFamily="34" charset="0"/>
                </a:endParaRPr>
              </a:p>
            </p:txBody>
          </p:sp>
          <p:pic>
            <p:nvPicPr>
              <p:cNvPr id="43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181"/>
            <p:cNvGrpSpPr>
              <a:grpSpLocks/>
            </p:cNvGrpSpPr>
            <p:nvPr userDrawn="1"/>
          </p:nvGrpSpPr>
          <p:grpSpPr bwMode="auto">
            <a:xfrm>
              <a:off x="944463" y="4917112"/>
              <a:ext cx="310896" cy="310896"/>
              <a:chOff x="953427" y="5468108"/>
              <a:chExt cx="310896" cy="310896"/>
            </a:xfrm>
          </p:grpSpPr>
          <p:sp>
            <p:nvSpPr>
              <p:cNvPr id="40" name="Oval 41"/>
              <p:cNvSpPr/>
              <p:nvPr userDrawn="1"/>
            </p:nvSpPr>
            <p:spPr>
              <a:xfrm>
                <a:off x="953866" y="5467462"/>
                <a:ext cx="310798" cy="3105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1217613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200" noProof="1">
                  <a:solidFill>
                    <a:prstClr val="white"/>
                  </a:solidFill>
                  <a:sym typeface="Arial" pitchFamily="34" charset="0"/>
                </a:endParaRPr>
              </a:p>
            </p:txBody>
          </p:sp>
          <p:pic>
            <p:nvPicPr>
              <p:cNvPr id="41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" name="Group 255"/>
            <p:cNvGrpSpPr>
              <a:grpSpLocks/>
            </p:cNvGrpSpPr>
            <p:nvPr userDrawn="1"/>
          </p:nvGrpSpPr>
          <p:grpSpPr bwMode="auto"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38" name="Oval 39"/>
              <p:cNvSpPr/>
              <p:nvPr userDrawn="1"/>
            </p:nvSpPr>
            <p:spPr>
              <a:xfrm>
                <a:off x="2381087" y="5467461"/>
                <a:ext cx="310799" cy="3105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1217613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200" noProof="1">
                  <a:solidFill>
                    <a:prstClr val="white"/>
                  </a:solidFill>
                  <a:sym typeface="Arial" pitchFamily="34" charset="0"/>
                </a:endParaRPr>
              </a:p>
            </p:txBody>
          </p:sp>
          <p:pic>
            <p:nvPicPr>
              <p:cNvPr id="39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Group 258"/>
            <p:cNvGrpSpPr>
              <a:grpSpLocks/>
            </p:cNvGrpSpPr>
            <p:nvPr userDrawn="1"/>
          </p:nvGrpSpPr>
          <p:grpSpPr bwMode="auto"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36" name="Oval 37"/>
              <p:cNvSpPr/>
              <p:nvPr userDrawn="1"/>
            </p:nvSpPr>
            <p:spPr>
              <a:xfrm>
                <a:off x="5235528" y="5467462"/>
                <a:ext cx="310798" cy="3105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1217613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200" noProof="1">
                  <a:solidFill>
                    <a:prstClr val="white"/>
                  </a:solidFill>
                  <a:sym typeface="Arial" pitchFamily="34" charset="0"/>
                </a:endParaRPr>
              </a:p>
            </p:txBody>
          </p:sp>
          <p:pic>
            <p:nvPicPr>
              <p:cNvPr id="37" name="Picture 38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Group 261"/>
            <p:cNvGrpSpPr>
              <a:grpSpLocks/>
            </p:cNvGrpSpPr>
            <p:nvPr userDrawn="1"/>
          </p:nvGrpSpPr>
          <p:grpSpPr bwMode="auto"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34" name="Oval 35"/>
              <p:cNvSpPr/>
              <p:nvPr userDrawn="1"/>
            </p:nvSpPr>
            <p:spPr>
              <a:xfrm>
                <a:off x="4523963" y="5467462"/>
                <a:ext cx="310798" cy="31059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1217613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200" noProof="1">
                  <a:solidFill>
                    <a:prstClr val="white"/>
                  </a:solidFill>
                  <a:sym typeface="Arial" pitchFamily="34" charset="0"/>
                </a:endParaRPr>
              </a:p>
            </p:txBody>
          </p:sp>
          <p:pic>
            <p:nvPicPr>
              <p:cNvPr id="35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" name="Group 264"/>
            <p:cNvGrpSpPr>
              <a:grpSpLocks/>
            </p:cNvGrpSpPr>
            <p:nvPr userDrawn="1"/>
          </p:nvGrpSpPr>
          <p:grpSpPr bwMode="auto"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32" name="Oval 33"/>
              <p:cNvSpPr/>
              <p:nvPr userDrawn="1"/>
            </p:nvSpPr>
            <p:spPr>
              <a:xfrm>
                <a:off x="4879746" y="5467462"/>
                <a:ext cx="310798" cy="3105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1217613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200" noProof="1">
                  <a:solidFill>
                    <a:prstClr val="white"/>
                  </a:solidFill>
                  <a:sym typeface="Arial" pitchFamily="34" charset="0"/>
                </a:endParaRPr>
              </a:p>
            </p:txBody>
          </p:sp>
          <p:pic>
            <p:nvPicPr>
              <p:cNvPr id="33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" name="Group 267"/>
            <p:cNvGrpSpPr>
              <a:grpSpLocks/>
            </p:cNvGrpSpPr>
            <p:nvPr userDrawn="1"/>
          </p:nvGrpSpPr>
          <p:grpSpPr bwMode="auto"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30" name="Oval 31"/>
              <p:cNvSpPr/>
              <p:nvPr userDrawn="1"/>
            </p:nvSpPr>
            <p:spPr>
              <a:xfrm>
                <a:off x="5949140" y="5467462"/>
                <a:ext cx="310798" cy="3105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1217613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200" noProof="1">
                  <a:solidFill>
                    <a:prstClr val="white"/>
                  </a:solidFill>
                  <a:sym typeface="Arial" pitchFamily="34" charset="0"/>
                </a:endParaRPr>
              </a:p>
            </p:txBody>
          </p:sp>
          <p:pic>
            <p:nvPicPr>
              <p:cNvPr id="31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6" name="Picture 4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58" y="2009777"/>
            <a:ext cx="6970484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0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38" y="2251075"/>
            <a:ext cx="803066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52456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549137" y="6473834"/>
            <a:ext cx="3101167" cy="244475"/>
          </a:xfrm>
        </p:spPr>
        <p:txBody>
          <a:bodyPr/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noProof="1">
                <a:latin typeface="微软雅黑" pitchFamily="34" charset="-122"/>
                <a:ea typeface="Arial" charset="0"/>
                <a:cs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x-none" sz="1200">
                <a:solidFill>
                  <a:srgbClr val="000000"/>
                </a:solidFill>
                <a:sym typeface="Arial" pitchFamily="34" charset="0"/>
              </a:rPr>
              <a:t>2015 Lenovo Internal. All rights reserved.</a:t>
            </a:r>
            <a:endParaRPr lang="en-US" altLang="x-none" sz="1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05903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437" y="2043301"/>
            <a:ext cx="8721495" cy="1580962"/>
          </a:xfrm>
        </p:spPr>
        <p:txBody>
          <a:bodyPr anchor="b"/>
          <a:lstStyle>
            <a:lvl1pPr marL="0" indent="-457200" algn="l">
              <a:defRPr sz="6000" baseline="0"/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752" y="4059667"/>
            <a:ext cx="8706955" cy="456544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placeholder</a:t>
            </a:r>
            <a:endParaRPr lang="en-US" dirty="0"/>
          </a:p>
        </p:txBody>
      </p:sp>
      <p:sp>
        <p:nvSpPr>
          <p:cNvPr id="114" name="Text Placeholder 113"/>
          <p:cNvSpPr>
            <a:spLocks noGrp="1"/>
          </p:cNvSpPr>
          <p:nvPr>
            <p:ph type="body" sz="quarter" idx="10"/>
          </p:nvPr>
        </p:nvSpPr>
        <p:spPr>
          <a:xfrm>
            <a:off x="567513" y="4799013"/>
            <a:ext cx="6406263" cy="5143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1313" indent="0">
              <a:buNone/>
              <a:defRPr sz="1400"/>
            </a:lvl2pPr>
            <a:lvl3pPr marL="679450" indent="0">
              <a:buNone/>
              <a:defRPr sz="1200"/>
            </a:lvl3pPr>
            <a:lvl4pPr marL="966787" indent="0">
              <a:buNone/>
              <a:defRPr sz="1100"/>
            </a:lvl4pPr>
            <a:lvl5pPr marL="1146175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 bwMode="black">
          <a:xfrm>
            <a:off x="595889" y="4557713"/>
            <a:ext cx="1097397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07" name="Straight Connector 106"/>
          <p:cNvCxnSpPr/>
          <p:nvPr userDrawn="1"/>
        </p:nvCxnSpPr>
        <p:spPr>
          <a:xfrm>
            <a:off x="595885" y="4664439"/>
            <a:ext cx="104163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0606" y="3056220"/>
            <a:ext cx="2412869" cy="803577"/>
          </a:xfrm>
          <a:prstGeom prst="rect">
            <a:avLst/>
          </a:prstGeom>
        </p:spPr>
      </p:pic>
      <p:pic>
        <p:nvPicPr>
          <p:cNvPr id="1026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89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487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781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679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277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571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865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076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674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976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2024075" y="5540845"/>
            <a:ext cx="310815" cy="310896"/>
            <a:chOff x="2024598" y="5468108"/>
            <a:chExt cx="310896" cy="310896"/>
          </a:xfrm>
        </p:grpSpPr>
        <p:sp>
          <p:nvSpPr>
            <p:cNvPr id="51" name="Oval 50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3093973" y="5540845"/>
            <a:ext cx="310815" cy="310896"/>
            <a:chOff x="3094779" y="5468108"/>
            <a:chExt cx="310896" cy="310896"/>
          </a:xfrm>
        </p:grpSpPr>
        <p:sp>
          <p:nvSpPr>
            <p:cNvPr id="57" name="Oval 5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1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953183" y="5540845"/>
            <a:ext cx="310815" cy="310896"/>
            <a:chOff x="953427" y="5468108"/>
            <a:chExt cx="310896" cy="310896"/>
          </a:xfrm>
        </p:grpSpPr>
        <p:sp>
          <p:nvSpPr>
            <p:cNvPr id="6" name="Oval 5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2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355214" y="5515678"/>
            <a:ext cx="365665" cy="365760"/>
            <a:chOff x="2355828" y="5442941"/>
            <a:chExt cx="365760" cy="365760"/>
          </a:xfrm>
        </p:grpSpPr>
        <p:sp>
          <p:nvSpPr>
            <p:cNvPr id="54" name="Oval 53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3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 userDrawn="1"/>
        </p:nvGrpSpPr>
        <p:grpSpPr>
          <a:xfrm>
            <a:off x="5234767" y="5540845"/>
            <a:ext cx="310815" cy="310896"/>
            <a:chOff x="5236131" y="5468108"/>
            <a:chExt cx="310896" cy="310896"/>
          </a:xfrm>
        </p:grpSpPr>
        <p:sp>
          <p:nvSpPr>
            <p:cNvPr id="66" name="Oval 6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4" name="Picture 73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4522159" y="5540845"/>
            <a:ext cx="310815" cy="310896"/>
            <a:chOff x="4523337" y="5468108"/>
            <a:chExt cx="310896" cy="310896"/>
          </a:xfrm>
        </p:grpSpPr>
        <p:sp>
          <p:nvSpPr>
            <p:cNvPr id="60" name="Oval 59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5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4878463" y="5540845"/>
            <a:ext cx="310815" cy="310896"/>
            <a:chOff x="4879734" y="5468108"/>
            <a:chExt cx="310896" cy="310896"/>
          </a:xfrm>
        </p:grpSpPr>
        <p:sp>
          <p:nvSpPr>
            <p:cNvPr id="63" name="Oval 6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6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5948370" y="5540845"/>
            <a:ext cx="310815" cy="310896"/>
            <a:chOff x="5949915" y="5468108"/>
            <a:chExt cx="310896" cy="310896"/>
          </a:xfrm>
        </p:grpSpPr>
        <p:sp>
          <p:nvSpPr>
            <p:cNvPr id="69" name="Oval 6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7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sp>
        <p:nvSpPr>
          <p:cNvPr id="42" name="TextBox 41"/>
          <p:cNvSpPr txBox="1"/>
          <p:nvPr userDrawn="1"/>
        </p:nvSpPr>
        <p:spPr>
          <a:xfrm>
            <a:off x="549212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2017 Lenovo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72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437" y="2043301"/>
            <a:ext cx="8721495" cy="1580962"/>
          </a:xfrm>
        </p:spPr>
        <p:txBody>
          <a:bodyPr anchor="b"/>
          <a:lstStyle>
            <a:lvl1pPr marL="0" indent="-457200" algn="l">
              <a:defRPr sz="6000" baseline="0"/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752" y="4059667"/>
            <a:ext cx="8706955" cy="456544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placeholder</a:t>
            </a:r>
            <a:endParaRPr lang="en-US" dirty="0"/>
          </a:p>
        </p:txBody>
      </p:sp>
      <p:sp>
        <p:nvSpPr>
          <p:cNvPr id="114" name="Text Placeholder 113"/>
          <p:cNvSpPr>
            <a:spLocks noGrp="1"/>
          </p:cNvSpPr>
          <p:nvPr>
            <p:ph type="body" sz="quarter" idx="10"/>
          </p:nvPr>
        </p:nvSpPr>
        <p:spPr>
          <a:xfrm>
            <a:off x="567513" y="4799013"/>
            <a:ext cx="6406263" cy="5143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1313" indent="0">
              <a:buNone/>
              <a:defRPr sz="1400"/>
            </a:lvl2pPr>
            <a:lvl3pPr marL="679450" indent="0">
              <a:buNone/>
              <a:defRPr sz="1200"/>
            </a:lvl3pPr>
            <a:lvl4pPr marL="966787" indent="0">
              <a:buNone/>
              <a:defRPr sz="1100"/>
            </a:lvl4pPr>
            <a:lvl5pPr marL="1146175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 bwMode="black">
          <a:xfrm>
            <a:off x="595889" y="4557713"/>
            <a:ext cx="1097397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0606" y="3056220"/>
            <a:ext cx="2412869" cy="803577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89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487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781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679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277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571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865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076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674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976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2024075" y="5468108"/>
            <a:ext cx="310815" cy="310896"/>
            <a:chOff x="2024598" y="5468108"/>
            <a:chExt cx="310896" cy="310896"/>
          </a:xfrm>
        </p:grpSpPr>
        <p:sp>
          <p:nvSpPr>
            <p:cNvPr id="51" name="Oval 50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3093973" y="5468108"/>
            <a:ext cx="310815" cy="310896"/>
            <a:chOff x="3094779" y="5468108"/>
            <a:chExt cx="310896" cy="310896"/>
          </a:xfrm>
        </p:grpSpPr>
        <p:sp>
          <p:nvSpPr>
            <p:cNvPr id="57" name="Oval 5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1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953183" y="5468108"/>
            <a:ext cx="310815" cy="310896"/>
            <a:chOff x="953427" y="5468108"/>
            <a:chExt cx="310896" cy="310896"/>
          </a:xfrm>
        </p:grpSpPr>
        <p:sp>
          <p:nvSpPr>
            <p:cNvPr id="6" name="Oval 5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2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355214" y="5442941"/>
            <a:ext cx="365665" cy="365760"/>
            <a:chOff x="2355828" y="5442941"/>
            <a:chExt cx="365760" cy="365760"/>
          </a:xfrm>
        </p:grpSpPr>
        <p:sp>
          <p:nvSpPr>
            <p:cNvPr id="54" name="Oval 53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3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 userDrawn="1"/>
        </p:nvGrpSpPr>
        <p:grpSpPr>
          <a:xfrm>
            <a:off x="5234767" y="5468108"/>
            <a:ext cx="310815" cy="310896"/>
            <a:chOff x="5236131" y="5468108"/>
            <a:chExt cx="310896" cy="310896"/>
          </a:xfrm>
        </p:grpSpPr>
        <p:sp>
          <p:nvSpPr>
            <p:cNvPr id="66" name="Oval 6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4" name="Picture 73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4522159" y="5468108"/>
            <a:ext cx="310815" cy="310896"/>
            <a:chOff x="4523337" y="5468108"/>
            <a:chExt cx="310896" cy="310896"/>
          </a:xfrm>
        </p:grpSpPr>
        <p:sp>
          <p:nvSpPr>
            <p:cNvPr id="60" name="Oval 59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5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4878463" y="5468108"/>
            <a:ext cx="310815" cy="310896"/>
            <a:chOff x="4879734" y="5468108"/>
            <a:chExt cx="310896" cy="310896"/>
          </a:xfrm>
        </p:grpSpPr>
        <p:sp>
          <p:nvSpPr>
            <p:cNvPr id="63" name="Oval 6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6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5948370" y="5468108"/>
            <a:ext cx="310815" cy="310896"/>
            <a:chOff x="5949915" y="5468108"/>
            <a:chExt cx="310896" cy="310896"/>
          </a:xfrm>
        </p:grpSpPr>
        <p:sp>
          <p:nvSpPr>
            <p:cNvPr id="69" name="Oval 6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7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812564" y="3464892"/>
            <a:ext cx="1200231" cy="1199183"/>
          </a:xfrm>
          <a:ln w="38100">
            <a:noFill/>
          </a:ln>
          <a:effectLst/>
        </p:spPr>
        <p:txBody>
          <a:bodyPr/>
          <a:lstStyle/>
          <a:p>
            <a:endParaRPr lang="en-US" dirty="0"/>
          </a:p>
        </p:txBody>
      </p:sp>
      <p:cxnSp>
        <p:nvCxnSpPr>
          <p:cNvPr id="107" name="Straight Connector 106"/>
          <p:cNvCxnSpPr/>
          <p:nvPr userDrawn="1"/>
        </p:nvCxnSpPr>
        <p:spPr>
          <a:xfrm>
            <a:off x="596419" y="4664439"/>
            <a:ext cx="104163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9155903" y="4770447"/>
            <a:ext cx="1688660" cy="198437"/>
          </a:xfrm>
        </p:spPr>
        <p:txBody>
          <a:bodyPr lIns="0" tIns="45720" rIns="45720"/>
          <a:lstStyle>
            <a:lvl1pPr marL="0" indent="0" algn="r">
              <a:buFontTx/>
              <a:buNone/>
              <a:defRPr sz="1100"/>
            </a:lvl1pPr>
            <a:lvl2pPr marL="341313" indent="0" algn="r">
              <a:buFontTx/>
              <a:buNone/>
              <a:defRPr sz="1100"/>
            </a:lvl2pPr>
            <a:lvl3pPr marL="679450" indent="0" algn="r">
              <a:buFontTx/>
              <a:buNone/>
              <a:defRPr sz="1100"/>
            </a:lvl3pPr>
            <a:lvl4pPr marL="966787" indent="0" algn="r">
              <a:buFontTx/>
              <a:buNone/>
              <a:defRPr sz="1100"/>
            </a:lvl4pPr>
            <a:lvl5pPr marL="1146175" indent="0" algn="r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812564" y="4664439"/>
            <a:ext cx="1200231" cy="305126"/>
            <a:chOff x="9815120" y="4664439"/>
            <a:chExt cx="1200544" cy="305126"/>
          </a:xfrm>
          <a:solidFill>
            <a:schemeClr val="accent5"/>
          </a:solidFill>
        </p:grpSpPr>
        <p:sp>
          <p:nvSpPr>
            <p:cNvPr id="45" name="Rectangle 44"/>
            <p:cNvSpPr/>
            <p:nvPr userDrawn="1"/>
          </p:nvSpPr>
          <p:spPr bwMode="black">
            <a:xfrm>
              <a:off x="9815120" y="4664439"/>
              <a:ext cx="1200544" cy="1067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black">
            <a:xfrm>
              <a:off x="10853530" y="4771165"/>
              <a:ext cx="162133" cy="198400"/>
            </a:xfrm>
            <a:custGeom>
              <a:avLst/>
              <a:gdLst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1200544 w 1200544"/>
                <a:gd name="connsiteY2" fmla="*/ 106726 h 106726"/>
                <a:gd name="connsiteX3" fmla="*/ 0 w 1200544"/>
                <a:gd name="connsiteY3" fmla="*/ 106726 h 106726"/>
                <a:gd name="connsiteX4" fmla="*/ 0 w 1200544"/>
                <a:gd name="connsiteY4" fmla="*/ 0 h 106726"/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0 w 1200544"/>
                <a:gd name="connsiteY2" fmla="*/ 106726 h 106726"/>
                <a:gd name="connsiteX3" fmla="*/ 0 w 1200544"/>
                <a:gd name="connsiteY3" fmla="*/ 0 h 1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544" h="106726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4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 lIns="0"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4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3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8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79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32" y="5442941"/>
            <a:ext cx="365760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5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4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19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815124" y="3464892"/>
            <a:ext cx="1200544" cy="1199183"/>
          </a:xfrm>
          <a:prstGeom prst="rect">
            <a:avLst/>
          </a:prstGeom>
          <a:ln w="38100">
            <a:noFill/>
          </a:ln>
          <a:effectLst/>
        </p:spPr>
        <p:txBody>
          <a:bodyPr/>
          <a:lstStyle>
            <a:lvl1pPr>
              <a:defRPr sz="10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9158288" y="4770446"/>
            <a:ext cx="1689100" cy="198437"/>
          </a:xfrm>
          <a:prstGeom prst="rect">
            <a:avLst/>
          </a:prstGeom>
        </p:spPr>
        <p:txBody>
          <a:bodyPr lIns="0" tIns="45720" rIns="45720"/>
          <a:lstStyle>
            <a:lvl1pPr marL="0" indent="0" algn="r">
              <a:buFontTx/>
              <a:buNone/>
              <a:defRPr sz="1100"/>
            </a:lvl1pPr>
            <a:lvl2pPr marL="341313" indent="0" algn="r">
              <a:buFontTx/>
              <a:buNone/>
              <a:defRPr sz="1100"/>
            </a:lvl2pPr>
            <a:lvl3pPr marL="679450" indent="0" algn="r">
              <a:buFontTx/>
              <a:buNone/>
              <a:defRPr sz="1100"/>
            </a:lvl3pPr>
            <a:lvl4pPr marL="966787" indent="0" algn="r">
              <a:buFontTx/>
              <a:buNone/>
              <a:defRPr sz="1100"/>
            </a:lvl4pPr>
            <a:lvl5pPr marL="1146175" indent="0" algn="r">
              <a:buFontTx/>
              <a:buNone/>
              <a:defRPr sz="1100"/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twitterhandle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9815124" y="4664439"/>
            <a:ext cx="1200544" cy="305126"/>
            <a:chOff x="9815120" y="4664439"/>
            <a:chExt cx="1200544" cy="305126"/>
          </a:xfrm>
          <a:solidFill>
            <a:srgbClr val="4AC0E0"/>
          </a:solidFill>
        </p:grpSpPr>
        <p:sp>
          <p:nvSpPr>
            <p:cNvPr id="69" name="Rectangle 68"/>
            <p:cNvSpPr/>
            <p:nvPr userDrawn="1"/>
          </p:nvSpPr>
          <p:spPr bwMode="black">
            <a:xfrm>
              <a:off x="9815120" y="4664439"/>
              <a:ext cx="1200544" cy="106726"/>
            </a:xfrm>
            <a:prstGeom prst="rect">
              <a:avLst/>
            </a:pr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Rectangle 45"/>
            <p:cNvSpPr/>
            <p:nvPr userDrawn="1"/>
          </p:nvSpPr>
          <p:spPr bwMode="black">
            <a:xfrm>
              <a:off x="10853530" y="4771165"/>
              <a:ext cx="162133" cy="198400"/>
            </a:xfrm>
            <a:custGeom>
              <a:avLst/>
              <a:gdLst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1200544 w 1200544"/>
                <a:gd name="connsiteY2" fmla="*/ 106726 h 106726"/>
                <a:gd name="connsiteX3" fmla="*/ 0 w 1200544"/>
                <a:gd name="connsiteY3" fmla="*/ 106726 h 106726"/>
                <a:gd name="connsiteX4" fmla="*/ 0 w 1200544"/>
                <a:gd name="connsiteY4" fmla="*/ 0 h 106726"/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0 w 1200544"/>
                <a:gd name="connsiteY2" fmla="*/ 106726 h 106726"/>
                <a:gd name="connsiteX3" fmla="*/ 0 w 1200544"/>
                <a:gd name="connsiteY3" fmla="*/ 0 h 1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544" h="106726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4" name="Rectangle 53"/>
          <p:cNvSpPr/>
          <p:nvPr userDrawn="1"/>
        </p:nvSpPr>
        <p:spPr bwMode="black">
          <a:xfrm>
            <a:off x="548644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548644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 &amp; She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6"/>
            <a:ext cx="11073385" cy="5209682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4" y="1176866"/>
            <a:ext cx="11221091" cy="48777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7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4" y="1593914"/>
            <a:ext cx="11221091" cy="44607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4324350"/>
            <a:ext cx="12185778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4" y="1589714"/>
            <a:ext cx="11221091" cy="44649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1869" y="5505503"/>
            <a:ext cx="1330737" cy="4431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gray">
          <a:xfrm>
            <a:off x="11745644" y="6395723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5644" y="6389267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094" y="1593909"/>
            <a:ext cx="5000465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225" y="1593909"/>
            <a:ext cx="4711626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8" name="Subtitle 2"/>
          <p:cNvSpPr>
            <a:spLocks noGrp="1"/>
          </p:cNvSpPr>
          <p:nvPr>
            <p:ph type="subTitle" idx="13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091" y="1593909"/>
            <a:ext cx="3608466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1913" y="1593909"/>
            <a:ext cx="3610939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3" name="Content Placeholder 92"/>
          <p:cNvSpPr>
            <a:spLocks noGrp="1"/>
          </p:cNvSpPr>
          <p:nvPr>
            <p:ph sz="quarter" idx="13"/>
          </p:nvPr>
        </p:nvSpPr>
        <p:spPr>
          <a:xfrm>
            <a:off x="8013205" y="1590183"/>
            <a:ext cx="3610939" cy="460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4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roduct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 userDrawn="1"/>
        </p:nvSpPr>
        <p:spPr>
          <a:xfrm>
            <a:off x="5929477" y="0"/>
            <a:ext cx="625935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4324350"/>
            <a:ext cx="11386096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 bwMode="white">
          <a:xfrm>
            <a:off x="6799079" y="840981"/>
            <a:ext cx="4814032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29" name="Group 28"/>
          <p:cNvGrpSpPr>
            <a:grpSpLocks noChangeAspect="1"/>
          </p:cNvGrpSpPr>
          <p:nvPr userDrawn="1"/>
        </p:nvGrpSpPr>
        <p:grpSpPr bwMode="gray">
          <a:xfrm>
            <a:off x="6986516" y="6341251"/>
            <a:ext cx="4415402" cy="289610"/>
            <a:chOff x="-1225" y="1829"/>
            <a:chExt cx="10126" cy="664"/>
          </a:xfrm>
        </p:grpSpPr>
        <p:sp>
          <p:nvSpPr>
            <p:cNvPr id="131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2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3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19609" y="961121"/>
            <a:ext cx="4555271" cy="808956"/>
          </a:xfrm>
        </p:spPr>
        <p:txBody>
          <a:bodyPr lIns="182880" rIns="182880">
            <a:no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19609" y="2020830"/>
            <a:ext cx="4555271" cy="4113553"/>
          </a:xfrm>
        </p:spPr>
        <p:txBody>
          <a:bodyPr lIns="91440" rIns="91440"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86516" y="1908190"/>
            <a:ext cx="441540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Picture Placeholder 186"/>
          <p:cNvSpPr>
            <a:spLocks noGrp="1"/>
          </p:cNvSpPr>
          <p:nvPr>
            <p:ph type="pic" sz="quarter" idx="14"/>
          </p:nvPr>
        </p:nvSpPr>
        <p:spPr>
          <a:xfrm>
            <a:off x="580874" y="556261"/>
            <a:ext cx="6046800" cy="524287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Rectangle 29"/>
          <p:cNvSpPr/>
          <p:nvPr userDrawn="1"/>
        </p:nvSpPr>
        <p:spPr bwMode="gray">
          <a:xfrm>
            <a:off x="11745644" y="6395723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1" name="TextBox slide number"/>
          <p:cNvSpPr txBox="1"/>
          <p:nvPr userDrawn="1"/>
        </p:nvSpPr>
        <p:spPr bwMode="white">
          <a:xfrm>
            <a:off x="11745644" y="6389267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1869" y="5505503"/>
            <a:ext cx="1330737" cy="443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821" cy="7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4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3506" y="-22860"/>
            <a:ext cx="5369113" cy="69037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4136" y="6330320"/>
            <a:ext cx="4421462" cy="39216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92" y="1593910"/>
            <a:ext cx="6246100" cy="4460752"/>
          </a:xfrm>
        </p:spPr>
        <p:txBody>
          <a:bodyPr rIns="27432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08" y="274321"/>
            <a:ext cx="6090380" cy="522634"/>
          </a:xfrm>
        </p:spPr>
        <p:txBody>
          <a:bodyPr rIns="27432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6078478" cy="291489"/>
          </a:xfrm>
        </p:spPr>
        <p:txBody>
          <a:bodyPr rIns="18288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4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9033" y="251670"/>
            <a:ext cx="394179" cy="51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6760" y="-241071"/>
            <a:ext cx="12222344" cy="69037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525798"/>
            <a:ext cx="7881962" cy="2290805"/>
          </a:xfrm>
          <a:solidFill>
            <a:srgbClr val="FFFFFF">
              <a:alpha val="75000"/>
            </a:srgbClr>
          </a:solidFill>
        </p:spPr>
        <p:txBody>
          <a:bodyPr lIns="548640" tIns="182880" rIns="548640" bIns="182880" anchor="ctr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9"/>
          </p:nvPr>
        </p:nvSpPr>
        <p:spPr bwMode="invGray">
          <a:xfrm>
            <a:off x="568834" y="151553"/>
            <a:ext cx="4421462" cy="39216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4" y="6384640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32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7" y="4589472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90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0205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 Confidential.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964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4" y="6384640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32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7" y="4589472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90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0205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257002" y="6552428"/>
            <a:ext cx="2762593" cy="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4" y="6384640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32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7" y="4589472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90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0205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257002" y="6552428"/>
            <a:ext cx="2762593" cy="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4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4" y="6384640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32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7" y="4589472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90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0205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558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0" y="6384640"/>
            <a:ext cx="12187301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432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2137" y="4589472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1524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2064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 userDrawn="1"/>
        </p:nvSpPr>
        <p:spPr bwMode="white">
          <a:xfrm>
            <a:off x="1171690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0205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sp>
        <p:nvSpPr>
          <p:cNvPr id="13" name="Oval 12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257002" y="6552428"/>
            <a:ext cx="2762593" cy="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0" y="6384640"/>
            <a:ext cx="12187301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432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2137" y="4589472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1524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2064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 userDrawn="1"/>
        </p:nvSpPr>
        <p:spPr bwMode="white">
          <a:xfrm>
            <a:off x="1171690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0205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sp>
        <p:nvSpPr>
          <p:cNvPr id="13" name="Oval 12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257002" y="6552428"/>
            <a:ext cx="2762593" cy="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12188823" cy="636780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" y="2"/>
            <a:ext cx="12188825" cy="6405157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black">
          <a:xfrm>
            <a:off x="0" y="6384640"/>
            <a:ext cx="12187301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432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2137" y="4589472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1524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2064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 userDrawn="1"/>
        </p:nvSpPr>
        <p:spPr bwMode="white">
          <a:xfrm>
            <a:off x="1171690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0205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sp>
        <p:nvSpPr>
          <p:cNvPr id="13" name="Oval 12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73461" y="1195131"/>
            <a:ext cx="1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sz="1800" dirty="0" smtClean="0">
              <a:solidFill>
                <a:srgbClr val="6F71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"/>
          <a:stretch/>
        </p:blipFill>
        <p:spPr>
          <a:xfrm>
            <a:off x="4" y="0"/>
            <a:ext cx="12188825" cy="636780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" y="2"/>
            <a:ext cx="12188825" cy="6405157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black">
          <a:xfrm>
            <a:off x="0" y="6384640"/>
            <a:ext cx="12187301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432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2137" y="4589472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1524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2064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 userDrawn="1"/>
        </p:nvSpPr>
        <p:spPr bwMode="white">
          <a:xfrm>
            <a:off x="1171690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0205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sp>
        <p:nvSpPr>
          <p:cNvPr id="13" name="Oval 12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73461" y="1195131"/>
            <a:ext cx="1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sz="1800" dirty="0" smtClean="0">
              <a:solidFill>
                <a:srgbClr val="6F71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4324350"/>
            <a:ext cx="12185778" cy="2533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roup 105"/>
          <p:cNvGrpSpPr/>
          <p:nvPr userDrawn="1"/>
        </p:nvGrpSpPr>
        <p:grpSpPr bwMode="gray">
          <a:xfrm>
            <a:off x="1827694" y="993484"/>
            <a:ext cx="8533438" cy="4341742"/>
            <a:chOff x="1828170" y="1258957"/>
            <a:chExt cx="8535661" cy="4341742"/>
          </a:xfrm>
        </p:grpSpPr>
        <p:sp>
          <p:nvSpPr>
            <p:cNvPr id="10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8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042135" y="1276352"/>
            <a:ext cx="8104563" cy="324264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</a:t>
            </a:r>
            <a:endParaRPr lang="en-US" dirty="0"/>
          </a:p>
        </p:txBody>
      </p:sp>
      <p:pic>
        <p:nvPicPr>
          <p:cNvPr id="109" name="Picture 10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26" y="6013490"/>
            <a:ext cx="10055781" cy="681925"/>
          </a:xfrm>
          <a:prstGeom prst="rect">
            <a:avLst/>
          </a:prstGeom>
        </p:spPr>
      </p:pic>
      <p:sp>
        <p:nvSpPr>
          <p:cNvPr id="111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3292412" y="5555972"/>
            <a:ext cx="5604002" cy="8763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quote source</a:t>
            </a:r>
            <a:endParaRPr lang="en-US" dirty="0"/>
          </a:p>
        </p:txBody>
      </p:sp>
      <p:grpSp>
        <p:nvGrpSpPr>
          <p:cNvPr id="119" name="Group 118"/>
          <p:cNvGrpSpPr/>
          <p:nvPr userDrawn="1"/>
        </p:nvGrpSpPr>
        <p:grpSpPr>
          <a:xfrm>
            <a:off x="5799215" y="4633144"/>
            <a:ext cx="590396" cy="104775"/>
            <a:chOff x="5738813" y="4606631"/>
            <a:chExt cx="590550" cy="104775"/>
          </a:xfrm>
          <a:solidFill>
            <a:schemeClr val="accent5"/>
          </a:solidFill>
        </p:grpSpPr>
        <p:sp>
          <p:nvSpPr>
            <p:cNvPr id="116" name="Oval 115"/>
            <p:cNvSpPr/>
            <p:nvPr userDrawn="1"/>
          </p:nvSpPr>
          <p:spPr>
            <a:xfrm>
              <a:off x="5738813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17" name="Oval 116"/>
            <p:cNvSpPr/>
            <p:nvPr userDrawn="1"/>
          </p:nvSpPr>
          <p:spPr>
            <a:xfrm>
              <a:off x="5981700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18" name="Oval 117"/>
            <p:cNvSpPr/>
            <p:nvPr userDrawn="1"/>
          </p:nvSpPr>
          <p:spPr>
            <a:xfrm>
              <a:off x="6224588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 bwMode="gray">
          <a:xfrm>
            <a:off x="5851909" y="734066"/>
            <a:ext cx="485008" cy="485134"/>
            <a:chOff x="5853433" y="734066"/>
            <a:chExt cx="485134" cy="485134"/>
          </a:xfrm>
        </p:grpSpPr>
        <p:sp>
          <p:nvSpPr>
            <p:cNvPr id="8" name="Oval 7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22"/>
          <p:cNvSpPr/>
          <p:nvPr userDrawn="1"/>
        </p:nvSpPr>
        <p:spPr bwMode="gray">
          <a:xfrm>
            <a:off x="11745644" y="6395723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TextBox slide number"/>
          <p:cNvSpPr txBox="1"/>
          <p:nvPr userDrawn="1"/>
        </p:nvSpPr>
        <p:spPr bwMode="white">
          <a:xfrm>
            <a:off x="11745644" y="6389267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549212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2017 Lenovo Confidential. All rights reserved.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1869" y="5505503"/>
            <a:ext cx="1330737" cy="4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3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06"/>
          <p:cNvCxnSpPr/>
          <p:nvPr userDrawn="1"/>
        </p:nvCxnSpPr>
        <p:spPr>
          <a:xfrm flipV="1">
            <a:off x="548502" y="4659525"/>
            <a:ext cx="1042876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2"/>
          <p:cNvGrpSpPr>
            <a:grpSpLocks noChangeAspect="1"/>
          </p:cNvGrpSpPr>
          <p:nvPr userDrawn="1"/>
        </p:nvGrpSpPr>
        <p:grpSpPr bwMode="black">
          <a:xfrm>
            <a:off x="548502" y="3015615"/>
            <a:ext cx="3427252" cy="1479042"/>
            <a:chOff x="-1037" y="57"/>
            <a:chExt cx="9758" cy="4210"/>
          </a:xfrm>
          <a:solidFill>
            <a:schemeClr val="tx2"/>
          </a:solidFill>
        </p:grpSpPr>
        <p:sp>
          <p:nvSpPr>
            <p:cNvPr id="32" name="Freeform 23"/>
            <p:cNvSpPr>
              <a:spLocks/>
            </p:cNvSpPr>
            <p:nvPr userDrawn="1"/>
          </p:nvSpPr>
          <p:spPr bwMode="black">
            <a:xfrm>
              <a:off x="3627" y="3777"/>
              <a:ext cx="438" cy="490"/>
            </a:xfrm>
            <a:custGeom>
              <a:avLst/>
              <a:gdLst>
                <a:gd name="T0" fmla="*/ 159 w 185"/>
                <a:gd name="T1" fmla="*/ 125 h 207"/>
                <a:gd name="T2" fmla="*/ 159 w 185"/>
                <a:gd name="T3" fmla="*/ 162 h 207"/>
                <a:gd name="T4" fmla="*/ 134 w 185"/>
                <a:gd name="T5" fmla="*/ 176 h 207"/>
                <a:gd name="T6" fmla="*/ 100 w 185"/>
                <a:gd name="T7" fmla="*/ 183 h 207"/>
                <a:gd name="T8" fmla="*/ 63 w 185"/>
                <a:gd name="T9" fmla="*/ 174 h 207"/>
                <a:gd name="T10" fmla="*/ 36 w 185"/>
                <a:gd name="T11" fmla="*/ 147 h 207"/>
                <a:gd name="T12" fmla="*/ 27 w 185"/>
                <a:gd name="T13" fmla="*/ 103 h 207"/>
                <a:gd name="T14" fmla="*/ 35 w 185"/>
                <a:gd name="T15" fmla="*/ 62 h 207"/>
                <a:gd name="T16" fmla="*/ 47 w 185"/>
                <a:gd name="T17" fmla="*/ 43 h 207"/>
                <a:gd name="T18" fmla="*/ 69 w 185"/>
                <a:gd name="T19" fmla="*/ 28 h 207"/>
                <a:gd name="T20" fmla="*/ 100 w 185"/>
                <a:gd name="T21" fmla="*/ 22 h 207"/>
                <a:gd name="T22" fmla="*/ 128 w 185"/>
                <a:gd name="T23" fmla="*/ 28 h 207"/>
                <a:gd name="T24" fmla="*/ 147 w 185"/>
                <a:gd name="T25" fmla="*/ 42 h 207"/>
                <a:gd name="T26" fmla="*/ 158 w 185"/>
                <a:gd name="T27" fmla="*/ 66 h 207"/>
                <a:gd name="T28" fmla="*/ 182 w 185"/>
                <a:gd name="T29" fmla="*/ 59 h 207"/>
                <a:gd name="T30" fmla="*/ 167 w 185"/>
                <a:gd name="T31" fmla="*/ 26 h 207"/>
                <a:gd name="T32" fmla="*/ 139 w 185"/>
                <a:gd name="T33" fmla="*/ 7 h 207"/>
                <a:gd name="T34" fmla="*/ 100 w 185"/>
                <a:gd name="T35" fmla="*/ 0 h 207"/>
                <a:gd name="T36" fmla="*/ 47 w 185"/>
                <a:gd name="T37" fmla="*/ 12 h 207"/>
                <a:gd name="T38" fmla="*/ 12 w 185"/>
                <a:gd name="T39" fmla="*/ 50 h 207"/>
                <a:gd name="T40" fmla="*/ 0 w 185"/>
                <a:gd name="T41" fmla="*/ 104 h 207"/>
                <a:gd name="T42" fmla="*/ 12 w 185"/>
                <a:gd name="T43" fmla="*/ 158 h 207"/>
                <a:gd name="T44" fmla="*/ 48 w 185"/>
                <a:gd name="T45" fmla="*/ 194 h 207"/>
                <a:gd name="T46" fmla="*/ 102 w 185"/>
                <a:gd name="T47" fmla="*/ 207 h 207"/>
                <a:gd name="T48" fmla="*/ 145 w 185"/>
                <a:gd name="T49" fmla="*/ 199 h 207"/>
                <a:gd name="T50" fmla="*/ 185 w 185"/>
                <a:gd name="T51" fmla="*/ 176 h 207"/>
                <a:gd name="T52" fmla="*/ 185 w 185"/>
                <a:gd name="T53" fmla="*/ 101 h 207"/>
                <a:gd name="T54" fmla="*/ 100 w 185"/>
                <a:gd name="T55" fmla="*/ 101 h 207"/>
                <a:gd name="T56" fmla="*/ 100 w 185"/>
                <a:gd name="T57" fmla="*/ 125 h 207"/>
                <a:gd name="T58" fmla="*/ 159 w 185"/>
                <a:gd name="T59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207">
                  <a:moveTo>
                    <a:pt x="159" y="125"/>
                  </a:moveTo>
                  <a:cubicBezTo>
                    <a:pt x="159" y="162"/>
                    <a:pt x="159" y="162"/>
                    <a:pt x="159" y="162"/>
                  </a:cubicBezTo>
                  <a:cubicBezTo>
                    <a:pt x="153" y="167"/>
                    <a:pt x="145" y="172"/>
                    <a:pt x="134" y="176"/>
                  </a:cubicBezTo>
                  <a:cubicBezTo>
                    <a:pt x="123" y="181"/>
                    <a:pt x="112" y="183"/>
                    <a:pt x="100" y="183"/>
                  </a:cubicBezTo>
                  <a:cubicBezTo>
                    <a:pt x="87" y="183"/>
                    <a:pt x="75" y="180"/>
                    <a:pt x="63" y="174"/>
                  </a:cubicBezTo>
                  <a:cubicBezTo>
                    <a:pt x="51" y="168"/>
                    <a:pt x="42" y="159"/>
                    <a:pt x="36" y="147"/>
                  </a:cubicBezTo>
                  <a:cubicBezTo>
                    <a:pt x="30" y="135"/>
                    <a:pt x="27" y="120"/>
                    <a:pt x="27" y="103"/>
                  </a:cubicBezTo>
                  <a:cubicBezTo>
                    <a:pt x="27" y="88"/>
                    <a:pt x="30" y="75"/>
                    <a:pt x="35" y="62"/>
                  </a:cubicBezTo>
                  <a:cubicBezTo>
                    <a:pt x="38" y="55"/>
                    <a:pt x="42" y="49"/>
                    <a:pt x="47" y="43"/>
                  </a:cubicBezTo>
                  <a:cubicBezTo>
                    <a:pt x="53" y="37"/>
                    <a:pt x="60" y="32"/>
                    <a:pt x="69" y="28"/>
                  </a:cubicBezTo>
                  <a:cubicBezTo>
                    <a:pt x="77" y="24"/>
                    <a:pt x="88" y="22"/>
                    <a:pt x="100" y="22"/>
                  </a:cubicBezTo>
                  <a:cubicBezTo>
                    <a:pt x="110" y="22"/>
                    <a:pt x="119" y="24"/>
                    <a:pt x="128" y="28"/>
                  </a:cubicBezTo>
                  <a:cubicBezTo>
                    <a:pt x="136" y="31"/>
                    <a:pt x="142" y="36"/>
                    <a:pt x="147" y="42"/>
                  </a:cubicBezTo>
                  <a:cubicBezTo>
                    <a:pt x="151" y="48"/>
                    <a:pt x="155" y="56"/>
                    <a:pt x="158" y="66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78" y="46"/>
                    <a:pt x="173" y="35"/>
                    <a:pt x="167" y="26"/>
                  </a:cubicBezTo>
                  <a:cubicBezTo>
                    <a:pt x="160" y="18"/>
                    <a:pt x="151" y="12"/>
                    <a:pt x="139" y="7"/>
                  </a:cubicBezTo>
                  <a:cubicBezTo>
                    <a:pt x="127" y="2"/>
                    <a:pt x="114" y="0"/>
                    <a:pt x="100" y="0"/>
                  </a:cubicBezTo>
                  <a:cubicBezTo>
                    <a:pt x="80" y="0"/>
                    <a:pt x="62" y="4"/>
                    <a:pt x="47" y="12"/>
                  </a:cubicBezTo>
                  <a:cubicBezTo>
                    <a:pt x="32" y="20"/>
                    <a:pt x="20" y="33"/>
                    <a:pt x="12" y="50"/>
                  </a:cubicBezTo>
                  <a:cubicBezTo>
                    <a:pt x="4" y="67"/>
                    <a:pt x="0" y="85"/>
                    <a:pt x="0" y="104"/>
                  </a:cubicBezTo>
                  <a:cubicBezTo>
                    <a:pt x="0" y="124"/>
                    <a:pt x="4" y="142"/>
                    <a:pt x="12" y="158"/>
                  </a:cubicBezTo>
                  <a:cubicBezTo>
                    <a:pt x="20" y="174"/>
                    <a:pt x="32" y="186"/>
                    <a:pt x="48" y="194"/>
                  </a:cubicBezTo>
                  <a:cubicBezTo>
                    <a:pt x="64" y="203"/>
                    <a:pt x="82" y="207"/>
                    <a:pt x="102" y="207"/>
                  </a:cubicBezTo>
                  <a:cubicBezTo>
                    <a:pt x="117" y="207"/>
                    <a:pt x="131" y="204"/>
                    <a:pt x="145" y="199"/>
                  </a:cubicBezTo>
                  <a:cubicBezTo>
                    <a:pt x="158" y="194"/>
                    <a:pt x="172" y="186"/>
                    <a:pt x="185" y="17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5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black">
            <a:xfrm>
              <a:off x="4124" y="3785"/>
              <a:ext cx="418" cy="473"/>
            </a:xfrm>
            <a:custGeom>
              <a:avLst/>
              <a:gdLst>
                <a:gd name="T0" fmla="*/ 27 w 177"/>
                <a:gd name="T1" fmla="*/ 200 h 200"/>
                <a:gd name="T2" fmla="*/ 27 w 177"/>
                <a:gd name="T3" fmla="*/ 111 h 200"/>
                <a:gd name="T4" fmla="*/ 58 w 177"/>
                <a:gd name="T5" fmla="*/ 111 h 200"/>
                <a:gd name="T6" fmla="*/ 72 w 177"/>
                <a:gd name="T7" fmla="*/ 112 h 200"/>
                <a:gd name="T8" fmla="*/ 84 w 177"/>
                <a:gd name="T9" fmla="*/ 118 h 200"/>
                <a:gd name="T10" fmla="*/ 98 w 177"/>
                <a:gd name="T11" fmla="*/ 131 h 200"/>
                <a:gd name="T12" fmla="*/ 117 w 177"/>
                <a:gd name="T13" fmla="*/ 159 h 200"/>
                <a:gd name="T14" fmla="*/ 143 w 177"/>
                <a:gd name="T15" fmla="*/ 200 h 200"/>
                <a:gd name="T16" fmla="*/ 177 w 177"/>
                <a:gd name="T17" fmla="*/ 200 h 200"/>
                <a:gd name="T18" fmla="*/ 142 w 177"/>
                <a:gd name="T19" fmla="*/ 146 h 200"/>
                <a:gd name="T20" fmla="*/ 120 w 177"/>
                <a:gd name="T21" fmla="*/ 119 h 200"/>
                <a:gd name="T22" fmla="*/ 104 w 177"/>
                <a:gd name="T23" fmla="*/ 109 h 200"/>
                <a:gd name="T24" fmla="*/ 147 w 177"/>
                <a:gd name="T25" fmla="*/ 91 h 200"/>
                <a:gd name="T26" fmla="*/ 160 w 177"/>
                <a:gd name="T27" fmla="*/ 55 h 200"/>
                <a:gd name="T28" fmla="*/ 152 w 177"/>
                <a:gd name="T29" fmla="*/ 25 h 200"/>
                <a:gd name="T30" fmla="*/ 130 w 177"/>
                <a:gd name="T31" fmla="*/ 6 h 200"/>
                <a:gd name="T32" fmla="*/ 89 w 177"/>
                <a:gd name="T33" fmla="*/ 0 h 200"/>
                <a:gd name="T34" fmla="*/ 0 w 177"/>
                <a:gd name="T35" fmla="*/ 0 h 200"/>
                <a:gd name="T36" fmla="*/ 0 w 177"/>
                <a:gd name="T37" fmla="*/ 200 h 200"/>
                <a:gd name="T38" fmla="*/ 27 w 177"/>
                <a:gd name="T39" fmla="*/ 200 h 200"/>
                <a:gd name="T40" fmla="*/ 27 w 177"/>
                <a:gd name="T41" fmla="*/ 22 h 200"/>
                <a:gd name="T42" fmla="*/ 90 w 177"/>
                <a:gd name="T43" fmla="*/ 22 h 200"/>
                <a:gd name="T44" fmla="*/ 123 w 177"/>
                <a:gd name="T45" fmla="*/ 31 h 200"/>
                <a:gd name="T46" fmla="*/ 133 w 177"/>
                <a:gd name="T47" fmla="*/ 55 h 200"/>
                <a:gd name="T48" fmla="*/ 128 w 177"/>
                <a:gd name="T49" fmla="*/ 73 h 200"/>
                <a:gd name="T50" fmla="*/ 112 w 177"/>
                <a:gd name="T51" fmla="*/ 85 h 200"/>
                <a:gd name="T52" fmla="*/ 84 w 177"/>
                <a:gd name="T53" fmla="*/ 89 h 200"/>
                <a:gd name="T54" fmla="*/ 27 w 177"/>
                <a:gd name="T55" fmla="*/ 89 h 200"/>
                <a:gd name="T56" fmla="*/ 27 w 177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200">
                  <a:moveTo>
                    <a:pt x="27" y="200"/>
                  </a:moveTo>
                  <a:cubicBezTo>
                    <a:pt x="27" y="111"/>
                    <a:pt x="27" y="111"/>
                    <a:pt x="27" y="111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64" y="111"/>
                    <a:pt x="69" y="112"/>
                    <a:pt x="72" y="112"/>
                  </a:cubicBezTo>
                  <a:cubicBezTo>
                    <a:pt x="76" y="113"/>
                    <a:pt x="80" y="115"/>
                    <a:pt x="84" y="118"/>
                  </a:cubicBezTo>
                  <a:cubicBezTo>
                    <a:pt x="88" y="120"/>
                    <a:pt x="93" y="125"/>
                    <a:pt x="98" y="131"/>
                  </a:cubicBezTo>
                  <a:cubicBezTo>
                    <a:pt x="103" y="138"/>
                    <a:pt x="109" y="147"/>
                    <a:pt x="117" y="159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7" y="200"/>
                    <a:pt x="177" y="200"/>
                    <a:pt x="177" y="200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35" y="135"/>
                    <a:pt x="128" y="126"/>
                    <a:pt x="120" y="119"/>
                  </a:cubicBezTo>
                  <a:cubicBezTo>
                    <a:pt x="116" y="116"/>
                    <a:pt x="111" y="113"/>
                    <a:pt x="104" y="109"/>
                  </a:cubicBezTo>
                  <a:cubicBezTo>
                    <a:pt x="123" y="107"/>
                    <a:pt x="137" y="100"/>
                    <a:pt x="147" y="91"/>
                  </a:cubicBezTo>
                  <a:cubicBezTo>
                    <a:pt x="156" y="81"/>
                    <a:pt x="160" y="69"/>
                    <a:pt x="160" y="55"/>
                  </a:cubicBezTo>
                  <a:cubicBezTo>
                    <a:pt x="160" y="44"/>
                    <a:pt x="158" y="34"/>
                    <a:pt x="152" y="25"/>
                  </a:cubicBezTo>
                  <a:cubicBezTo>
                    <a:pt x="146" y="16"/>
                    <a:pt x="139" y="9"/>
                    <a:pt x="130" y="6"/>
                  </a:cubicBezTo>
                  <a:cubicBezTo>
                    <a:pt x="120" y="2"/>
                    <a:pt x="107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7" y="200"/>
                  </a:lnTo>
                  <a:close/>
                  <a:moveTo>
                    <a:pt x="27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5" y="22"/>
                    <a:pt x="116" y="25"/>
                    <a:pt x="123" y="31"/>
                  </a:cubicBezTo>
                  <a:cubicBezTo>
                    <a:pt x="130" y="38"/>
                    <a:pt x="133" y="45"/>
                    <a:pt x="133" y="55"/>
                  </a:cubicBezTo>
                  <a:cubicBezTo>
                    <a:pt x="133" y="61"/>
                    <a:pt x="131" y="67"/>
                    <a:pt x="128" y="73"/>
                  </a:cubicBezTo>
                  <a:cubicBezTo>
                    <a:pt x="124" y="78"/>
                    <a:pt x="119" y="82"/>
                    <a:pt x="112" y="85"/>
                  </a:cubicBezTo>
                  <a:cubicBezTo>
                    <a:pt x="105" y="87"/>
                    <a:pt x="96" y="89"/>
                    <a:pt x="84" y="89"/>
                  </a:cubicBezTo>
                  <a:cubicBezTo>
                    <a:pt x="27" y="89"/>
                    <a:pt x="27" y="89"/>
                    <a:pt x="27" y="89"/>
                  </a:cubicBezTo>
                  <a:lnTo>
                    <a:pt x="2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 userDrawn="1"/>
          </p:nvSpPr>
          <p:spPr bwMode="black">
            <a:xfrm>
              <a:off x="4542" y="3785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6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7"/>
                    <a:pt x="88" y="34"/>
                    <a:pt x="91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black">
            <a:xfrm>
              <a:off x="5010" y="3777"/>
              <a:ext cx="419" cy="490"/>
            </a:xfrm>
            <a:custGeom>
              <a:avLst/>
              <a:gdLst>
                <a:gd name="T0" fmla="*/ 130 w 177"/>
                <a:gd name="T1" fmla="*/ 171 h 207"/>
                <a:gd name="T2" fmla="*/ 92 w 177"/>
                <a:gd name="T3" fmla="*/ 184 h 207"/>
                <a:gd name="T4" fmla="*/ 58 w 177"/>
                <a:gd name="T5" fmla="*/ 175 h 207"/>
                <a:gd name="T6" fmla="*/ 35 w 177"/>
                <a:gd name="T7" fmla="*/ 146 h 207"/>
                <a:gd name="T8" fmla="*/ 27 w 177"/>
                <a:gd name="T9" fmla="*/ 102 h 207"/>
                <a:gd name="T10" fmla="*/ 34 w 177"/>
                <a:gd name="T11" fmla="*/ 63 h 207"/>
                <a:gd name="T12" fmla="*/ 56 w 177"/>
                <a:gd name="T13" fmla="*/ 34 h 207"/>
                <a:gd name="T14" fmla="*/ 94 w 177"/>
                <a:gd name="T15" fmla="*/ 22 h 207"/>
                <a:gd name="T16" fmla="*/ 127 w 177"/>
                <a:gd name="T17" fmla="*/ 32 h 207"/>
                <a:gd name="T18" fmla="*/ 148 w 177"/>
                <a:gd name="T19" fmla="*/ 64 h 207"/>
                <a:gd name="T20" fmla="*/ 174 w 177"/>
                <a:gd name="T21" fmla="*/ 58 h 207"/>
                <a:gd name="T22" fmla="*/ 145 w 177"/>
                <a:gd name="T23" fmla="*/ 15 h 207"/>
                <a:gd name="T24" fmla="*/ 95 w 177"/>
                <a:gd name="T25" fmla="*/ 0 h 207"/>
                <a:gd name="T26" fmla="*/ 46 w 177"/>
                <a:gd name="T27" fmla="*/ 12 h 207"/>
                <a:gd name="T28" fmla="*/ 12 w 177"/>
                <a:gd name="T29" fmla="*/ 47 h 207"/>
                <a:gd name="T30" fmla="*/ 0 w 177"/>
                <a:gd name="T31" fmla="*/ 102 h 207"/>
                <a:gd name="T32" fmla="*/ 11 w 177"/>
                <a:gd name="T33" fmla="*/ 155 h 207"/>
                <a:gd name="T34" fmla="*/ 42 w 177"/>
                <a:gd name="T35" fmla="*/ 194 h 207"/>
                <a:gd name="T36" fmla="*/ 94 w 177"/>
                <a:gd name="T37" fmla="*/ 207 h 207"/>
                <a:gd name="T38" fmla="*/ 147 w 177"/>
                <a:gd name="T39" fmla="*/ 190 h 207"/>
                <a:gd name="T40" fmla="*/ 177 w 177"/>
                <a:gd name="T41" fmla="*/ 140 h 207"/>
                <a:gd name="T42" fmla="*/ 151 w 177"/>
                <a:gd name="T43" fmla="*/ 133 h 207"/>
                <a:gd name="T44" fmla="*/ 130 w 177"/>
                <a:gd name="T45" fmla="*/ 1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207">
                  <a:moveTo>
                    <a:pt x="130" y="171"/>
                  </a:moveTo>
                  <a:cubicBezTo>
                    <a:pt x="119" y="180"/>
                    <a:pt x="107" y="184"/>
                    <a:pt x="92" y="184"/>
                  </a:cubicBezTo>
                  <a:cubicBezTo>
                    <a:pt x="80" y="184"/>
                    <a:pt x="69" y="181"/>
                    <a:pt x="58" y="175"/>
                  </a:cubicBezTo>
                  <a:cubicBezTo>
                    <a:pt x="48" y="168"/>
                    <a:pt x="40" y="159"/>
                    <a:pt x="35" y="146"/>
                  </a:cubicBezTo>
                  <a:cubicBezTo>
                    <a:pt x="30" y="134"/>
                    <a:pt x="27" y="119"/>
                    <a:pt x="27" y="102"/>
                  </a:cubicBezTo>
                  <a:cubicBezTo>
                    <a:pt x="27" y="88"/>
                    <a:pt x="30" y="76"/>
                    <a:pt x="34" y="63"/>
                  </a:cubicBezTo>
                  <a:cubicBezTo>
                    <a:pt x="38" y="51"/>
                    <a:pt x="45" y="41"/>
                    <a:pt x="56" y="34"/>
                  </a:cubicBezTo>
                  <a:cubicBezTo>
                    <a:pt x="66" y="26"/>
                    <a:pt x="79" y="22"/>
                    <a:pt x="94" y="22"/>
                  </a:cubicBezTo>
                  <a:cubicBezTo>
                    <a:pt x="108" y="22"/>
                    <a:pt x="119" y="26"/>
                    <a:pt x="127" y="32"/>
                  </a:cubicBezTo>
                  <a:cubicBezTo>
                    <a:pt x="136" y="39"/>
                    <a:pt x="143" y="50"/>
                    <a:pt x="148" y="64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68" y="40"/>
                    <a:pt x="159" y="25"/>
                    <a:pt x="145" y="15"/>
                  </a:cubicBezTo>
                  <a:cubicBezTo>
                    <a:pt x="132" y="5"/>
                    <a:pt x="115" y="0"/>
                    <a:pt x="95" y="0"/>
                  </a:cubicBezTo>
                  <a:cubicBezTo>
                    <a:pt x="77" y="0"/>
                    <a:pt x="61" y="4"/>
                    <a:pt x="46" y="12"/>
                  </a:cubicBezTo>
                  <a:cubicBezTo>
                    <a:pt x="31" y="20"/>
                    <a:pt x="20" y="32"/>
                    <a:pt x="12" y="47"/>
                  </a:cubicBezTo>
                  <a:cubicBezTo>
                    <a:pt x="4" y="63"/>
                    <a:pt x="0" y="81"/>
                    <a:pt x="0" y="102"/>
                  </a:cubicBezTo>
                  <a:cubicBezTo>
                    <a:pt x="0" y="121"/>
                    <a:pt x="4" y="139"/>
                    <a:pt x="11" y="155"/>
                  </a:cubicBezTo>
                  <a:cubicBezTo>
                    <a:pt x="18" y="172"/>
                    <a:pt x="28" y="185"/>
                    <a:pt x="42" y="194"/>
                  </a:cubicBezTo>
                  <a:cubicBezTo>
                    <a:pt x="55" y="202"/>
                    <a:pt x="73" y="207"/>
                    <a:pt x="94" y="207"/>
                  </a:cubicBezTo>
                  <a:cubicBezTo>
                    <a:pt x="115" y="207"/>
                    <a:pt x="133" y="201"/>
                    <a:pt x="147" y="190"/>
                  </a:cubicBezTo>
                  <a:cubicBezTo>
                    <a:pt x="162" y="178"/>
                    <a:pt x="172" y="162"/>
                    <a:pt x="177" y="140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7" y="150"/>
                    <a:pt x="140" y="163"/>
                    <a:pt x="130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 userDrawn="1"/>
          </p:nvSpPr>
          <p:spPr bwMode="black">
            <a:xfrm>
              <a:off x="5509" y="3785"/>
              <a:ext cx="64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black">
            <a:xfrm>
              <a:off x="5625" y="3785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0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7"/>
                    <a:pt x="88" y="34"/>
                    <a:pt x="90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black">
            <a:xfrm>
              <a:off x="6090" y="3777"/>
              <a:ext cx="376" cy="490"/>
            </a:xfrm>
            <a:custGeom>
              <a:avLst/>
              <a:gdLst>
                <a:gd name="T0" fmla="*/ 11 w 159"/>
                <a:gd name="T1" fmla="*/ 175 h 207"/>
                <a:gd name="T2" fmla="*/ 39 w 159"/>
                <a:gd name="T3" fmla="*/ 199 h 207"/>
                <a:gd name="T4" fmla="*/ 85 w 159"/>
                <a:gd name="T5" fmla="*/ 207 h 207"/>
                <a:gd name="T6" fmla="*/ 124 w 159"/>
                <a:gd name="T7" fmla="*/ 199 h 207"/>
                <a:gd name="T8" fmla="*/ 150 w 159"/>
                <a:gd name="T9" fmla="*/ 177 h 207"/>
                <a:gd name="T10" fmla="*/ 159 w 159"/>
                <a:gd name="T11" fmla="*/ 147 h 207"/>
                <a:gd name="T12" fmla="*/ 151 w 159"/>
                <a:gd name="T13" fmla="*/ 118 h 207"/>
                <a:gd name="T14" fmla="*/ 125 w 159"/>
                <a:gd name="T15" fmla="*/ 98 h 207"/>
                <a:gd name="T16" fmla="*/ 81 w 159"/>
                <a:gd name="T17" fmla="*/ 85 h 207"/>
                <a:gd name="T18" fmla="*/ 41 w 159"/>
                <a:gd name="T19" fmla="*/ 71 h 207"/>
                <a:gd name="T20" fmla="*/ 33 w 159"/>
                <a:gd name="T21" fmla="*/ 53 h 207"/>
                <a:gd name="T22" fmla="*/ 44 w 159"/>
                <a:gd name="T23" fmla="*/ 32 h 207"/>
                <a:gd name="T24" fmla="*/ 79 w 159"/>
                <a:gd name="T25" fmla="*/ 23 h 207"/>
                <a:gd name="T26" fmla="*/ 114 w 159"/>
                <a:gd name="T27" fmla="*/ 33 h 207"/>
                <a:gd name="T28" fmla="*/ 128 w 159"/>
                <a:gd name="T29" fmla="*/ 62 h 207"/>
                <a:gd name="T30" fmla="*/ 153 w 159"/>
                <a:gd name="T31" fmla="*/ 60 h 207"/>
                <a:gd name="T32" fmla="*/ 143 w 159"/>
                <a:gd name="T33" fmla="*/ 28 h 207"/>
                <a:gd name="T34" fmla="*/ 117 w 159"/>
                <a:gd name="T35" fmla="*/ 7 h 207"/>
                <a:gd name="T36" fmla="*/ 78 w 159"/>
                <a:gd name="T37" fmla="*/ 0 h 207"/>
                <a:gd name="T38" fmla="*/ 41 w 159"/>
                <a:gd name="T39" fmla="*/ 7 h 207"/>
                <a:gd name="T40" fmla="*/ 16 w 159"/>
                <a:gd name="T41" fmla="*/ 27 h 207"/>
                <a:gd name="T42" fmla="*/ 7 w 159"/>
                <a:gd name="T43" fmla="*/ 55 h 207"/>
                <a:gd name="T44" fmla="*/ 14 w 159"/>
                <a:gd name="T45" fmla="*/ 80 h 207"/>
                <a:gd name="T46" fmla="*/ 36 w 159"/>
                <a:gd name="T47" fmla="*/ 99 h 207"/>
                <a:gd name="T48" fmla="*/ 74 w 159"/>
                <a:gd name="T49" fmla="*/ 111 h 207"/>
                <a:gd name="T50" fmla="*/ 110 w 159"/>
                <a:gd name="T51" fmla="*/ 121 h 207"/>
                <a:gd name="T52" fmla="*/ 128 w 159"/>
                <a:gd name="T53" fmla="*/ 133 h 207"/>
                <a:gd name="T54" fmla="*/ 133 w 159"/>
                <a:gd name="T55" fmla="*/ 149 h 207"/>
                <a:gd name="T56" fmla="*/ 128 w 159"/>
                <a:gd name="T57" fmla="*/ 166 h 207"/>
                <a:gd name="T58" fmla="*/ 111 w 159"/>
                <a:gd name="T59" fmla="*/ 179 h 207"/>
                <a:gd name="T60" fmla="*/ 84 w 159"/>
                <a:gd name="T61" fmla="*/ 183 h 207"/>
                <a:gd name="T62" fmla="*/ 53 w 159"/>
                <a:gd name="T63" fmla="*/ 177 h 207"/>
                <a:gd name="T64" fmla="*/ 33 w 159"/>
                <a:gd name="T65" fmla="*/ 162 h 207"/>
                <a:gd name="T66" fmla="*/ 25 w 159"/>
                <a:gd name="T67" fmla="*/ 137 h 207"/>
                <a:gd name="T68" fmla="*/ 0 w 159"/>
                <a:gd name="T69" fmla="*/ 139 h 207"/>
                <a:gd name="T70" fmla="*/ 11 w 159"/>
                <a:gd name="T71" fmla="*/ 17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207">
                  <a:moveTo>
                    <a:pt x="11" y="175"/>
                  </a:moveTo>
                  <a:cubicBezTo>
                    <a:pt x="18" y="186"/>
                    <a:pt x="27" y="194"/>
                    <a:pt x="39" y="199"/>
                  </a:cubicBezTo>
                  <a:cubicBezTo>
                    <a:pt x="52" y="204"/>
                    <a:pt x="67" y="207"/>
                    <a:pt x="85" y="207"/>
                  </a:cubicBezTo>
                  <a:cubicBezTo>
                    <a:pt x="99" y="207"/>
                    <a:pt x="112" y="204"/>
                    <a:pt x="124" y="199"/>
                  </a:cubicBezTo>
                  <a:cubicBezTo>
                    <a:pt x="135" y="194"/>
                    <a:pt x="144" y="186"/>
                    <a:pt x="150" y="177"/>
                  </a:cubicBezTo>
                  <a:cubicBezTo>
                    <a:pt x="156" y="168"/>
                    <a:pt x="159" y="158"/>
                    <a:pt x="159" y="147"/>
                  </a:cubicBezTo>
                  <a:cubicBezTo>
                    <a:pt x="159" y="136"/>
                    <a:pt x="156" y="127"/>
                    <a:pt x="151" y="118"/>
                  </a:cubicBezTo>
                  <a:cubicBezTo>
                    <a:pt x="145" y="110"/>
                    <a:pt x="136" y="103"/>
                    <a:pt x="125" y="98"/>
                  </a:cubicBezTo>
                  <a:cubicBezTo>
                    <a:pt x="117" y="94"/>
                    <a:pt x="102" y="90"/>
                    <a:pt x="81" y="85"/>
                  </a:cubicBezTo>
                  <a:cubicBezTo>
                    <a:pt x="59" y="80"/>
                    <a:pt x="46" y="76"/>
                    <a:pt x="41" y="71"/>
                  </a:cubicBezTo>
                  <a:cubicBezTo>
                    <a:pt x="35" y="66"/>
                    <a:pt x="33" y="60"/>
                    <a:pt x="33" y="53"/>
                  </a:cubicBezTo>
                  <a:cubicBezTo>
                    <a:pt x="33" y="45"/>
                    <a:pt x="36" y="38"/>
                    <a:pt x="44" y="32"/>
                  </a:cubicBezTo>
                  <a:cubicBezTo>
                    <a:pt x="51" y="26"/>
                    <a:pt x="63" y="23"/>
                    <a:pt x="79" y="23"/>
                  </a:cubicBezTo>
                  <a:cubicBezTo>
                    <a:pt x="94" y="23"/>
                    <a:pt x="106" y="26"/>
                    <a:pt x="114" y="33"/>
                  </a:cubicBezTo>
                  <a:cubicBezTo>
                    <a:pt x="122" y="39"/>
                    <a:pt x="126" y="49"/>
                    <a:pt x="128" y="62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48"/>
                    <a:pt x="149" y="37"/>
                    <a:pt x="143" y="28"/>
                  </a:cubicBezTo>
                  <a:cubicBezTo>
                    <a:pt x="137" y="19"/>
                    <a:pt x="128" y="12"/>
                    <a:pt x="117" y="7"/>
                  </a:cubicBezTo>
                  <a:cubicBezTo>
                    <a:pt x="106" y="2"/>
                    <a:pt x="93" y="0"/>
                    <a:pt x="78" y="0"/>
                  </a:cubicBezTo>
                  <a:cubicBezTo>
                    <a:pt x="64" y="0"/>
                    <a:pt x="52" y="2"/>
                    <a:pt x="41" y="7"/>
                  </a:cubicBezTo>
                  <a:cubicBezTo>
                    <a:pt x="30" y="11"/>
                    <a:pt x="22" y="18"/>
                    <a:pt x="16" y="27"/>
                  </a:cubicBezTo>
                  <a:cubicBezTo>
                    <a:pt x="10" y="35"/>
                    <a:pt x="7" y="45"/>
                    <a:pt x="7" y="55"/>
                  </a:cubicBezTo>
                  <a:cubicBezTo>
                    <a:pt x="7" y="64"/>
                    <a:pt x="10" y="72"/>
                    <a:pt x="14" y="80"/>
                  </a:cubicBezTo>
                  <a:cubicBezTo>
                    <a:pt x="19" y="87"/>
                    <a:pt x="26" y="94"/>
                    <a:pt x="36" y="99"/>
                  </a:cubicBezTo>
                  <a:cubicBezTo>
                    <a:pt x="43" y="102"/>
                    <a:pt x="56" y="107"/>
                    <a:pt x="74" y="111"/>
                  </a:cubicBezTo>
                  <a:cubicBezTo>
                    <a:pt x="93" y="115"/>
                    <a:pt x="105" y="119"/>
                    <a:pt x="110" y="121"/>
                  </a:cubicBezTo>
                  <a:cubicBezTo>
                    <a:pt x="118" y="124"/>
                    <a:pt x="124" y="128"/>
                    <a:pt x="128" y="133"/>
                  </a:cubicBezTo>
                  <a:cubicBezTo>
                    <a:pt x="132" y="137"/>
                    <a:pt x="133" y="143"/>
                    <a:pt x="133" y="149"/>
                  </a:cubicBezTo>
                  <a:cubicBezTo>
                    <a:pt x="133" y="155"/>
                    <a:pt x="132" y="161"/>
                    <a:pt x="128" y="166"/>
                  </a:cubicBezTo>
                  <a:cubicBezTo>
                    <a:pt x="124" y="171"/>
                    <a:pt x="118" y="176"/>
                    <a:pt x="111" y="179"/>
                  </a:cubicBezTo>
                  <a:cubicBezTo>
                    <a:pt x="103" y="182"/>
                    <a:pt x="94" y="183"/>
                    <a:pt x="84" y="183"/>
                  </a:cubicBezTo>
                  <a:cubicBezTo>
                    <a:pt x="72" y="183"/>
                    <a:pt x="62" y="181"/>
                    <a:pt x="53" y="177"/>
                  </a:cubicBezTo>
                  <a:cubicBezTo>
                    <a:pt x="44" y="173"/>
                    <a:pt x="37" y="168"/>
                    <a:pt x="33" y="162"/>
                  </a:cubicBezTo>
                  <a:cubicBezTo>
                    <a:pt x="29" y="155"/>
                    <a:pt x="26" y="147"/>
                    <a:pt x="25" y="137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2"/>
                    <a:pt x="4" y="164"/>
                    <a:pt x="1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black">
            <a:xfrm>
              <a:off x="2098" y="1896"/>
              <a:ext cx="418" cy="490"/>
            </a:xfrm>
            <a:custGeom>
              <a:avLst/>
              <a:gdLst>
                <a:gd name="T0" fmla="*/ 130 w 177"/>
                <a:gd name="T1" fmla="*/ 171 h 207"/>
                <a:gd name="T2" fmla="*/ 92 w 177"/>
                <a:gd name="T3" fmla="*/ 184 h 207"/>
                <a:gd name="T4" fmla="*/ 58 w 177"/>
                <a:gd name="T5" fmla="*/ 175 h 207"/>
                <a:gd name="T6" fmla="*/ 35 w 177"/>
                <a:gd name="T7" fmla="*/ 146 h 207"/>
                <a:gd name="T8" fmla="*/ 27 w 177"/>
                <a:gd name="T9" fmla="*/ 102 h 207"/>
                <a:gd name="T10" fmla="*/ 34 w 177"/>
                <a:gd name="T11" fmla="*/ 63 h 207"/>
                <a:gd name="T12" fmla="*/ 55 w 177"/>
                <a:gd name="T13" fmla="*/ 33 h 207"/>
                <a:gd name="T14" fmla="*/ 94 w 177"/>
                <a:gd name="T15" fmla="*/ 22 h 207"/>
                <a:gd name="T16" fmla="*/ 127 w 177"/>
                <a:gd name="T17" fmla="*/ 32 h 207"/>
                <a:gd name="T18" fmla="*/ 147 w 177"/>
                <a:gd name="T19" fmla="*/ 64 h 207"/>
                <a:gd name="T20" fmla="*/ 174 w 177"/>
                <a:gd name="T21" fmla="*/ 58 h 207"/>
                <a:gd name="T22" fmla="*/ 145 w 177"/>
                <a:gd name="T23" fmla="*/ 15 h 207"/>
                <a:gd name="T24" fmla="*/ 95 w 177"/>
                <a:gd name="T25" fmla="*/ 0 h 207"/>
                <a:gd name="T26" fmla="*/ 46 w 177"/>
                <a:gd name="T27" fmla="*/ 12 h 207"/>
                <a:gd name="T28" fmla="*/ 12 w 177"/>
                <a:gd name="T29" fmla="*/ 47 h 207"/>
                <a:gd name="T30" fmla="*/ 0 w 177"/>
                <a:gd name="T31" fmla="*/ 102 h 207"/>
                <a:gd name="T32" fmla="*/ 11 w 177"/>
                <a:gd name="T33" fmla="*/ 155 h 207"/>
                <a:gd name="T34" fmla="*/ 41 w 177"/>
                <a:gd name="T35" fmla="*/ 194 h 207"/>
                <a:gd name="T36" fmla="*/ 94 w 177"/>
                <a:gd name="T37" fmla="*/ 207 h 207"/>
                <a:gd name="T38" fmla="*/ 147 w 177"/>
                <a:gd name="T39" fmla="*/ 190 h 207"/>
                <a:gd name="T40" fmla="*/ 177 w 177"/>
                <a:gd name="T41" fmla="*/ 140 h 207"/>
                <a:gd name="T42" fmla="*/ 151 w 177"/>
                <a:gd name="T43" fmla="*/ 133 h 207"/>
                <a:gd name="T44" fmla="*/ 130 w 177"/>
                <a:gd name="T45" fmla="*/ 1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207">
                  <a:moveTo>
                    <a:pt x="130" y="171"/>
                  </a:moveTo>
                  <a:cubicBezTo>
                    <a:pt x="119" y="180"/>
                    <a:pt x="107" y="184"/>
                    <a:pt x="92" y="184"/>
                  </a:cubicBezTo>
                  <a:cubicBezTo>
                    <a:pt x="80" y="184"/>
                    <a:pt x="68" y="181"/>
                    <a:pt x="58" y="175"/>
                  </a:cubicBezTo>
                  <a:cubicBezTo>
                    <a:pt x="47" y="168"/>
                    <a:pt x="40" y="159"/>
                    <a:pt x="35" y="146"/>
                  </a:cubicBezTo>
                  <a:cubicBezTo>
                    <a:pt x="30" y="133"/>
                    <a:pt x="27" y="119"/>
                    <a:pt x="27" y="102"/>
                  </a:cubicBezTo>
                  <a:cubicBezTo>
                    <a:pt x="27" y="88"/>
                    <a:pt x="29" y="76"/>
                    <a:pt x="34" y="63"/>
                  </a:cubicBezTo>
                  <a:cubicBezTo>
                    <a:pt x="38" y="51"/>
                    <a:pt x="45" y="41"/>
                    <a:pt x="55" y="33"/>
                  </a:cubicBezTo>
                  <a:cubicBezTo>
                    <a:pt x="66" y="26"/>
                    <a:pt x="79" y="22"/>
                    <a:pt x="94" y="22"/>
                  </a:cubicBezTo>
                  <a:cubicBezTo>
                    <a:pt x="107" y="22"/>
                    <a:pt x="118" y="26"/>
                    <a:pt x="127" y="32"/>
                  </a:cubicBezTo>
                  <a:cubicBezTo>
                    <a:pt x="136" y="39"/>
                    <a:pt x="143" y="50"/>
                    <a:pt x="147" y="64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68" y="39"/>
                    <a:pt x="159" y="25"/>
                    <a:pt x="145" y="15"/>
                  </a:cubicBezTo>
                  <a:cubicBezTo>
                    <a:pt x="131" y="5"/>
                    <a:pt x="115" y="0"/>
                    <a:pt x="95" y="0"/>
                  </a:cubicBezTo>
                  <a:cubicBezTo>
                    <a:pt x="77" y="0"/>
                    <a:pt x="61" y="4"/>
                    <a:pt x="46" y="12"/>
                  </a:cubicBezTo>
                  <a:cubicBezTo>
                    <a:pt x="31" y="20"/>
                    <a:pt x="20" y="32"/>
                    <a:pt x="12" y="47"/>
                  </a:cubicBezTo>
                  <a:cubicBezTo>
                    <a:pt x="4" y="63"/>
                    <a:pt x="0" y="81"/>
                    <a:pt x="0" y="102"/>
                  </a:cubicBezTo>
                  <a:cubicBezTo>
                    <a:pt x="0" y="121"/>
                    <a:pt x="4" y="139"/>
                    <a:pt x="11" y="155"/>
                  </a:cubicBezTo>
                  <a:cubicBezTo>
                    <a:pt x="18" y="172"/>
                    <a:pt x="28" y="185"/>
                    <a:pt x="41" y="194"/>
                  </a:cubicBezTo>
                  <a:cubicBezTo>
                    <a:pt x="55" y="202"/>
                    <a:pt x="73" y="207"/>
                    <a:pt x="94" y="207"/>
                  </a:cubicBezTo>
                  <a:cubicBezTo>
                    <a:pt x="115" y="207"/>
                    <a:pt x="133" y="201"/>
                    <a:pt x="147" y="190"/>
                  </a:cubicBezTo>
                  <a:cubicBezTo>
                    <a:pt x="161" y="178"/>
                    <a:pt x="171" y="162"/>
                    <a:pt x="177" y="140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7" y="150"/>
                    <a:pt x="140" y="163"/>
                    <a:pt x="130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31"/>
            <p:cNvSpPr>
              <a:spLocks/>
            </p:cNvSpPr>
            <p:nvPr userDrawn="1"/>
          </p:nvSpPr>
          <p:spPr bwMode="black">
            <a:xfrm>
              <a:off x="2587" y="1903"/>
              <a:ext cx="374" cy="474"/>
            </a:xfrm>
            <a:custGeom>
              <a:avLst/>
              <a:gdLst>
                <a:gd name="T0" fmla="*/ 0 w 374"/>
                <a:gd name="T1" fmla="*/ 474 h 474"/>
                <a:gd name="T2" fmla="*/ 64 w 374"/>
                <a:gd name="T3" fmla="*/ 474 h 474"/>
                <a:gd name="T4" fmla="*/ 64 w 374"/>
                <a:gd name="T5" fmla="*/ 57 h 474"/>
                <a:gd name="T6" fmla="*/ 310 w 374"/>
                <a:gd name="T7" fmla="*/ 57 h 474"/>
                <a:gd name="T8" fmla="*/ 310 w 374"/>
                <a:gd name="T9" fmla="*/ 474 h 474"/>
                <a:gd name="T10" fmla="*/ 374 w 374"/>
                <a:gd name="T11" fmla="*/ 474 h 474"/>
                <a:gd name="T12" fmla="*/ 374 w 374"/>
                <a:gd name="T13" fmla="*/ 0 h 474"/>
                <a:gd name="T14" fmla="*/ 0 w 374"/>
                <a:gd name="T15" fmla="*/ 0 h 474"/>
                <a:gd name="T16" fmla="*/ 0 w 374"/>
                <a:gd name="T1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474">
                  <a:moveTo>
                    <a:pt x="0" y="474"/>
                  </a:moveTo>
                  <a:lnTo>
                    <a:pt x="64" y="474"/>
                  </a:lnTo>
                  <a:lnTo>
                    <a:pt x="64" y="57"/>
                  </a:lnTo>
                  <a:lnTo>
                    <a:pt x="310" y="57"/>
                  </a:lnTo>
                  <a:lnTo>
                    <a:pt x="310" y="474"/>
                  </a:lnTo>
                  <a:lnTo>
                    <a:pt x="374" y="474"/>
                  </a:lnTo>
                  <a:lnTo>
                    <a:pt x="374" y="0"/>
                  </a:lnTo>
                  <a:lnTo>
                    <a:pt x="0" y="0"/>
                  </a:lnTo>
                  <a:lnTo>
                    <a:pt x="0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 userDrawn="1"/>
          </p:nvSpPr>
          <p:spPr bwMode="black">
            <a:xfrm>
              <a:off x="3003" y="1903"/>
              <a:ext cx="442" cy="474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7"/>
                    <a:pt x="88" y="34"/>
                    <a:pt x="91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33"/>
            <p:cNvSpPr>
              <a:spLocks/>
            </p:cNvSpPr>
            <p:nvPr userDrawn="1"/>
          </p:nvSpPr>
          <p:spPr bwMode="black">
            <a:xfrm>
              <a:off x="3457" y="1896"/>
              <a:ext cx="419" cy="490"/>
            </a:xfrm>
            <a:custGeom>
              <a:avLst/>
              <a:gdLst>
                <a:gd name="T0" fmla="*/ 130 w 177"/>
                <a:gd name="T1" fmla="*/ 171 h 207"/>
                <a:gd name="T2" fmla="*/ 92 w 177"/>
                <a:gd name="T3" fmla="*/ 184 h 207"/>
                <a:gd name="T4" fmla="*/ 58 w 177"/>
                <a:gd name="T5" fmla="*/ 175 h 207"/>
                <a:gd name="T6" fmla="*/ 35 w 177"/>
                <a:gd name="T7" fmla="*/ 146 h 207"/>
                <a:gd name="T8" fmla="*/ 27 w 177"/>
                <a:gd name="T9" fmla="*/ 102 h 207"/>
                <a:gd name="T10" fmla="*/ 34 w 177"/>
                <a:gd name="T11" fmla="*/ 63 h 207"/>
                <a:gd name="T12" fmla="*/ 55 w 177"/>
                <a:gd name="T13" fmla="*/ 33 h 207"/>
                <a:gd name="T14" fmla="*/ 94 w 177"/>
                <a:gd name="T15" fmla="*/ 22 h 207"/>
                <a:gd name="T16" fmla="*/ 127 w 177"/>
                <a:gd name="T17" fmla="*/ 32 h 207"/>
                <a:gd name="T18" fmla="*/ 147 w 177"/>
                <a:gd name="T19" fmla="*/ 64 h 207"/>
                <a:gd name="T20" fmla="*/ 174 w 177"/>
                <a:gd name="T21" fmla="*/ 58 h 207"/>
                <a:gd name="T22" fmla="*/ 145 w 177"/>
                <a:gd name="T23" fmla="*/ 15 h 207"/>
                <a:gd name="T24" fmla="*/ 94 w 177"/>
                <a:gd name="T25" fmla="*/ 0 h 207"/>
                <a:gd name="T26" fmla="*/ 46 w 177"/>
                <a:gd name="T27" fmla="*/ 12 h 207"/>
                <a:gd name="T28" fmla="*/ 12 w 177"/>
                <a:gd name="T29" fmla="*/ 47 h 207"/>
                <a:gd name="T30" fmla="*/ 0 w 177"/>
                <a:gd name="T31" fmla="*/ 102 h 207"/>
                <a:gd name="T32" fmla="*/ 11 w 177"/>
                <a:gd name="T33" fmla="*/ 155 h 207"/>
                <a:gd name="T34" fmla="*/ 41 w 177"/>
                <a:gd name="T35" fmla="*/ 194 h 207"/>
                <a:gd name="T36" fmla="*/ 94 w 177"/>
                <a:gd name="T37" fmla="*/ 207 h 207"/>
                <a:gd name="T38" fmla="*/ 147 w 177"/>
                <a:gd name="T39" fmla="*/ 190 h 207"/>
                <a:gd name="T40" fmla="*/ 177 w 177"/>
                <a:gd name="T41" fmla="*/ 140 h 207"/>
                <a:gd name="T42" fmla="*/ 150 w 177"/>
                <a:gd name="T43" fmla="*/ 133 h 207"/>
                <a:gd name="T44" fmla="*/ 130 w 177"/>
                <a:gd name="T45" fmla="*/ 1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207">
                  <a:moveTo>
                    <a:pt x="130" y="171"/>
                  </a:moveTo>
                  <a:cubicBezTo>
                    <a:pt x="119" y="180"/>
                    <a:pt x="107" y="184"/>
                    <a:pt x="92" y="184"/>
                  </a:cubicBezTo>
                  <a:cubicBezTo>
                    <a:pt x="80" y="184"/>
                    <a:pt x="68" y="181"/>
                    <a:pt x="58" y="175"/>
                  </a:cubicBezTo>
                  <a:cubicBezTo>
                    <a:pt x="47" y="168"/>
                    <a:pt x="40" y="159"/>
                    <a:pt x="35" y="146"/>
                  </a:cubicBezTo>
                  <a:cubicBezTo>
                    <a:pt x="30" y="133"/>
                    <a:pt x="27" y="119"/>
                    <a:pt x="27" y="102"/>
                  </a:cubicBezTo>
                  <a:cubicBezTo>
                    <a:pt x="27" y="88"/>
                    <a:pt x="29" y="76"/>
                    <a:pt x="34" y="63"/>
                  </a:cubicBezTo>
                  <a:cubicBezTo>
                    <a:pt x="38" y="51"/>
                    <a:pt x="45" y="41"/>
                    <a:pt x="55" y="33"/>
                  </a:cubicBezTo>
                  <a:cubicBezTo>
                    <a:pt x="66" y="26"/>
                    <a:pt x="79" y="22"/>
                    <a:pt x="94" y="22"/>
                  </a:cubicBezTo>
                  <a:cubicBezTo>
                    <a:pt x="107" y="22"/>
                    <a:pt x="118" y="26"/>
                    <a:pt x="127" y="32"/>
                  </a:cubicBezTo>
                  <a:cubicBezTo>
                    <a:pt x="136" y="39"/>
                    <a:pt x="143" y="50"/>
                    <a:pt x="147" y="64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68" y="39"/>
                    <a:pt x="159" y="25"/>
                    <a:pt x="145" y="15"/>
                  </a:cubicBezTo>
                  <a:cubicBezTo>
                    <a:pt x="131" y="5"/>
                    <a:pt x="115" y="0"/>
                    <a:pt x="94" y="0"/>
                  </a:cubicBezTo>
                  <a:cubicBezTo>
                    <a:pt x="77" y="0"/>
                    <a:pt x="61" y="4"/>
                    <a:pt x="46" y="12"/>
                  </a:cubicBezTo>
                  <a:cubicBezTo>
                    <a:pt x="31" y="20"/>
                    <a:pt x="20" y="32"/>
                    <a:pt x="12" y="47"/>
                  </a:cubicBezTo>
                  <a:cubicBezTo>
                    <a:pt x="4" y="63"/>
                    <a:pt x="0" y="81"/>
                    <a:pt x="0" y="102"/>
                  </a:cubicBezTo>
                  <a:cubicBezTo>
                    <a:pt x="0" y="121"/>
                    <a:pt x="4" y="139"/>
                    <a:pt x="11" y="155"/>
                  </a:cubicBezTo>
                  <a:cubicBezTo>
                    <a:pt x="18" y="172"/>
                    <a:pt x="28" y="185"/>
                    <a:pt x="41" y="194"/>
                  </a:cubicBezTo>
                  <a:cubicBezTo>
                    <a:pt x="55" y="202"/>
                    <a:pt x="73" y="207"/>
                    <a:pt x="94" y="207"/>
                  </a:cubicBezTo>
                  <a:cubicBezTo>
                    <a:pt x="115" y="207"/>
                    <a:pt x="133" y="201"/>
                    <a:pt x="147" y="190"/>
                  </a:cubicBezTo>
                  <a:cubicBezTo>
                    <a:pt x="161" y="178"/>
                    <a:pt x="171" y="162"/>
                    <a:pt x="177" y="140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47" y="150"/>
                    <a:pt x="140" y="163"/>
                    <a:pt x="130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black">
            <a:xfrm>
              <a:off x="3946" y="1903"/>
              <a:ext cx="372" cy="474"/>
            </a:xfrm>
            <a:custGeom>
              <a:avLst/>
              <a:gdLst>
                <a:gd name="T0" fmla="*/ 0 w 372"/>
                <a:gd name="T1" fmla="*/ 474 h 474"/>
                <a:gd name="T2" fmla="*/ 64 w 372"/>
                <a:gd name="T3" fmla="*/ 474 h 474"/>
                <a:gd name="T4" fmla="*/ 315 w 372"/>
                <a:gd name="T5" fmla="*/ 100 h 474"/>
                <a:gd name="T6" fmla="*/ 315 w 372"/>
                <a:gd name="T7" fmla="*/ 474 h 474"/>
                <a:gd name="T8" fmla="*/ 372 w 372"/>
                <a:gd name="T9" fmla="*/ 474 h 474"/>
                <a:gd name="T10" fmla="*/ 372 w 372"/>
                <a:gd name="T11" fmla="*/ 0 h 474"/>
                <a:gd name="T12" fmla="*/ 310 w 372"/>
                <a:gd name="T13" fmla="*/ 0 h 474"/>
                <a:gd name="T14" fmla="*/ 57 w 372"/>
                <a:gd name="T15" fmla="*/ 376 h 474"/>
                <a:gd name="T16" fmla="*/ 57 w 372"/>
                <a:gd name="T17" fmla="*/ 0 h 474"/>
                <a:gd name="T18" fmla="*/ 0 w 372"/>
                <a:gd name="T19" fmla="*/ 0 h 474"/>
                <a:gd name="T20" fmla="*/ 0 w 372"/>
                <a:gd name="T2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474">
                  <a:moveTo>
                    <a:pt x="0" y="474"/>
                  </a:moveTo>
                  <a:lnTo>
                    <a:pt x="64" y="474"/>
                  </a:lnTo>
                  <a:lnTo>
                    <a:pt x="315" y="100"/>
                  </a:lnTo>
                  <a:lnTo>
                    <a:pt x="315" y="474"/>
                  </a:lnTo>
                  <a:lnTo>
                    <a:pt x="372" y="474"/>
                  </a:lnTo>
                  <a:lnTo>
                    <a:pt x="372" y="0"/>
                  </a:lnTo>
                  <a:lnTo>
                    <a:pt x="310" y="0"/>
                  </a:lnTo>
                  <a:lnTo>
                    <a:pt x="57" y="376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black">
            <a:xfrm>
              <a:off x="4417" y="1903"/>
              <a:ext cx="357" cy="474"/>
            </a:xfrm>
            <a:custGeom>
              <a:avLst/>
              <a:gdLst>
                <a:gd name="T0" fmla="*/ 0 w 151"/>
                <a:gd name="T1" fmla="*/ 200 h 200"/>
                <a:gd name="T2" fmla="*/ 79 w 151"/>
                <a:gd name="T3" fmla="*/ 200 h 200"/>
                <a:gd name="T4" fmla="*/ 124 w 151"/>
                <a:gd name="T5" fmla="*/ 192 h 200"/>
                <a:gd name="T6" fmla="*/ 144 w 151"/>
                <a:gd name="T7" fmla="*/ 170 h 200"/>
                <a:gd name="T8" fmla="*/ 151 w 151"/>
                <a:gd name="T9" fmla="*/ 142 h 200"/>
                <a:gd name="T10" fmla="*/ 142 w 151"/>
                <a:gd name="T11" fmla="*/ 110 h 200"/>
                <a:gd name="T12" fmla="*/ 117 w 151"/>
                <a:gd name="T13" fmla="*/ 90 h 200"/>
                <a:gd name="T14" fmla="*/ 75 w 151"/>
                <a:gd name="T15" fmla="*/ 85 h 200"/>
                <a:gd name="T16" fmla="*/ 27 w 151"/>
                <a:gd name="T17" fmla="*/ 85 h 200"/>
                <a:gd name="T18" fmla="*/ 27 w 151"/>
                <a:gd name="T19" fmla="*/ 24 h 200"/>
                <a:gd name="T20" fmla="*/ 130 w 151"/>
                <a:gd name="T21" fmla="*/ 24 h 200"/>
                <a:gd name="T22" fmla="*/ 130 w 151"/>
                <a:gd name="T23" fmla="*/ 0 h 200"/>
                <a:gd name="T24" fmla="*/ 0 w 151"/>
                <a:gd name="T25" fmla="*/ 0 h 200"/>
                <a:gd name="T26" fmla="*/ 0 w 151"/>
                <a:gd name="T27" fmla="*/ 200 h 200"/>
                <a:gd name="T28" fmla="*/ 27 w 151"/>
                <a:gd name="T29" fmla="*/ 108 h 200"/>
                <a:gd name="T30" fmla="*/ 62 w 151"/>
                <a:gd name="T31" fmla="*/ 108 h 200"/>
                <a:gd name="T32" fmla="*/ 99 w 151"/>
                <a:gd name="T33" fmla="*/ 111 h 200"/>
                <a:gd name="T34" fmla="*/ 116 w 151"/>
                <a:gd name="T35" fmla="*/ 122 h 200"/>
                <a:gd name="T36" fmla="*/ 123 w 151"/>
                <a:gd name="T37" fmla="*/ 143 h 200"/>
                <a:gd name="T38" fmla="*/ 112 w 151"/>
                <a:gd name="T39" fmla="*/ 169 h 200"/>
                <a:gd name="T40" fmla="*/ 80 w 151"/>
                <a:gd name="T41" fmla="*/ 178 h 200"/>
                <a:gd name="T42" fmla="*/ 27 w 151"/>
                <a:gd name="T43" fmla="*/ 178 h 200"/>
                <a:gd name="T44" fmla="*/ 27 w 151"/>
                <a:gd name="T45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200">
                  <a:moveTo>
                    <a:pt x="0" y="200"/>
                  </a:moveTo>
                  <a:cubicBezTo>
                    <a:pt x="79" y="200"/>
                    <a:pt x="79" y="200"/>
                    <a:pt x="79" y="200"/>
                  </a:cubicBezTo>
                  <a:cubicBezTo>
                    <a:pt x="100" y="200"/>
                    <a:pt x="115" y="197"/>
                    <a:pt x="124" y="192"/>
                  </a:cubicBezTo>
                  <a:cubicBezTo>
                    <a:pt x="133" y="186"/>
                    <a:pt x="140" y="179"/>
                    <a:pt x="144" y="170"/>
                  </a:cubicBezTo>
                  <a:cubicBezTo>
                    <a:pt x="149" y="162"/>
                    <a:pt x="151" y="152"/>
                    <a:pt x="151" y="142"/>
                  </a:cubicBezTo>
                  <a:cubicBezTo>
                    <a:pt x="151" y="130"/>
                    <a:pt x="148" y="119"/>
                    <a:pt x="142" y="110"/>
                  </a:cubicBezTo>
                  <a:cubicBezTo>
                    <a:pt x="135" y="100"/>
                    <a:pt x="127" y="94"/>
                    <a:pt x="117" y="90"/>
                  </a:cubicBezTo>
                  <a:cubicBezTo>
                    <a:pt x="106" y="87"/>
                    <a:pt x="92" y="85"/>
                    <a:pt x="75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0"/>
                  </a:lnTo>
                  <a:close/>
                  <a:moveTo>
                    <a:pt x="27" y="108"/>
                  </a:moveTo>
                  <a:cubicBezTo>
                    <a:pt x="62" y="108"/>
                    <a:pt x="62" y="108"/>
                    <a:pt x="62" y="108"/>
                  </a:cubicBezTo>
                  <a:cubicBezTo>
                    <a:pt x="80" y="108"/>
                    <a:pt x="92" y="109"/>
                    <a:pt x="99" y="111"/>
                  </a:cubicBezTo>
                  <a:cubicBezTo>
                    <a:pt x="107" y="113"/>
                    <a:pt x="112" y="116"/>
                    <a:pt x="116" y="122"/>
                  </a:cubicBezTo>
                  <a:cubicBezTo>
                    <a:pt x="121" y="128"/>
                    <a:pt x="123" y="134"/>
                    <a:pt x="123" y="143"/>
                  </a:cubicBezTo>
                  <a:cubicBezTo>
                    <a:pt x="123" y="154"/>
                    <a:pt x="119" y="163"/>
                    <a:pt x="112" y="169"/>
                  </a:cubicBezTo>
                  <a:cubicBezTo>
                    <a:pt x="105" y="175"/>
                    <a:pt x="94" y="178"/>
                    <a:pt x="80" y="178"/>
                  </a:cubicBezTo>
                  <a:cubicBezTo>
                    <a:pt x="27" y="178"/>
                    <a:pt x="27" y="178"/>
                    <a:pt x="27" y="178"/>
                  </a:cubicBezTo>
                  <a:lnTo>
                    <a:pt x="27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 userDrawn="1"/>
          </p:nvSpPr>
          <p:spPr bwMode="black">
            <a:xfrm>
              <a:off x="4816" y="1896"/>
              <a:ext cx="452" cy="490"/>
            </a:xfrm>
            <a:custGeom>
              <a:avLst/>
              <a:gdLst>
                <a:gd name="T0" fmla="*/ 11 w 191"/>
                <a:gd name="T1" fmla="*/ 156 h 207"/>
                <a:gd name="T2" fmla="*/ 45 w 191"/>
                <a:gd name="T3" fmla="*/ 193 h 207"/>
                <a:gd name="T4" fmla="*/ 95 w 191"/>
                <a:gd name="T5" fmla="*/ 207 h 207"/>
                <a:gd name="T6" fmla="*/ 144 w 191"/>
                <a:gd name="T7" fmla="*/ 194 h 207"/>
                <a:gd name="T8" fmla="*/ 179 w 191"/>
                <a:gd name="T9" fmla="*/ 158 h 207"/>
                <a:gd name="T10" fmla="*/ 191 w 191"/>
                <a:gd name="T11" fmla="*/ 103 h 207"/>
                <a:gd name="T12" fmla="*/ 179 w 191"/>
                <a:gd name="T13" fmla="*/ 50 h 207"/>
                <a:gd name="T14" fmla="*/ 145 w 191"/>
                <a:gd name="T15" fmla="*/ 13 h 207"/>
                <a:gd name="T16" fmla="*/ 95 w 191"/>
                <a:gd name="T17" fmla="*/ 0 h 207"/>
                <a:gd name="T18" fmla="*/ 26 w 191"/>
                <a:gd name="T19" fmla="*/ 28 h 207"/>
                <a:gd name="T20" fmla="*/ 0 w 191"/>
                <a:gd name="T21" fmla="*/ 106 h 207"/>
                <a:gd name="T22" fmla="*/ 11 w 191"/>
                <a:gd name="T23" fmla="*/ 156 h 207"/>
                <a:gd name="T24" fmla="*/ 47 w 191"/>
                <a:gd name="T25" fmla="*/ 42 h 207"/>
                <a:gd name="T26" fmla="*/ 96 w 191"/>
                <a:gd name="T27" fmla="*/ 22 h 207"/>
                <a:gd name="T28" fmla="*/ 131 w 191"/>
                <a:gd name="T29" fmla="*/ 32 h 207"/>
                <a:gd name="T30" fmla="*/ 155 w 191"/>
                <a:gd name="T31" fmla="*/ 61 h 207"/>
                <a:gd name="T32" fmla="*/ 164 w 191"/>
                <a:gd name="T33" fmla="*/ 103 h 207"/>
                <a:gd name="T34" fmla="*/ 144 w 191"/>
                <a:gd name="T35" fmla="*/ 163 h 207"/>
                <a:gd name="T36" fmla="*/ 95 w 191"/>
                <a:gd name="T37" fmla="*/ 184 h 207"/>
                <a:gd name="T38" fmla="*/ 46 w 191"/>
                <a:gd name="T39" fmla="*/ 163 h 207"/>
                <a:gd name="T40" fmla="*/ 27 w 191"/>
                <a:gd name="T41" fmla="*/ 106 h 207"/>
                <a:gd name="T42" fmla="*/ 47 w 191"/>
                <a:gd name="T43" fmla="*/ 4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" h="207">
                  <a:moveTo>
                    <a:pt x="11" y="156"/>
                  </a:moveTo>
                  <a:cubicBezTo>
                    <a:pt x="19" y="171"/>
                    <a:pt x="30" y="184"/>
                    <a:pt x="45" y="193"/>
                  </a:cubicBezTo>
                  <a:cubicBezTo>
                    <a:pt x="60" y="202"/>
                    <a:pt x="76" y="207"/>
                    <a:pt x="95" y="207"/>
                  </a:cubicBezTo>
                  <a:cubicBezTo>
                    <a:pt x="113" y="207"/>
                    <a:pt x="129" y="203"/>
                    <a:pt x="144" y="194"/>
                  </a:cubicBezTo>
                  <a:cubicBezTo>
                    <a:pt x="159" y="186"/>
                    <a:pt x="171" y="174"/>
                    <a:pt x="179" y="158"/>
                  </a:cubicBezTo>
                  <a:cubicBezTo>
                    <a:pt x="187" y="142"/>
                    <a:pt x="191" y="124"/>
                    <a:pt x="191" y="103"/>
                  </a:cubicBezTo>
                  <a:cubicBezTo>
                    <a:pt x="191" y="83"/>
                    <a:pt x="187" y="66"/>
                    <a:pt x="179" y="50"/>
                  </a:cubicBezTo>
                  <a:cubicBezTo>
                    <a:pt x="172" y="34"/>
                    <a:pt x="160" y="22"/>
                    <a:pt x="145" y="13"/>
                  </a:cubicBezTo>
                  <a:cubicBezTo>
                    <a:pt x="131" y="4"/>
                    <a:pt x="114" y="0"/>
                    <a:pt x="95" y="0"/>
                  </a:cubicBezTo>
                  <a:cubicBezTo>
                    <a:pt x="67" y="0"/>
                    <a:pt x="44" y="9"/>
                    <a:pt x="26" y="28"/>
                  </a:cubicBezTo>
                  <a:cubicBezTo>
                    <a:pt x="8" y="47"/>
                    <a:pt x="0" y="73"/>
                    <a:pt x="0" y="106"/>
                  </a:cubicBezTo>
                  <a:cubicBezTo>
                    <a:pt x="0" y="123"/>
                    <a:pt x="3" y="140"/>
                    <a:pt x="11" y="156"/>
                  </a:cubicBezTo>
                  <a:close/>
                  <a:moveTo>
                    <a:pt x="47" y="42"/>
                  </a:moveTo>
                  <a:cubicBezTo>
                    <a:pt x="61" y="29"/>
                    <a:pt x="77" y="22"/>
                    <a:pt x="96" y="22"/>
                  </a:cubicBezTo>
                  <a:cubicBezTo>
                    <a:pt x="109" y="22"/>
                    <a:pt x="121" y="26"/>
                    <a:pt x="131" y="32"/>
                  </a:cubicBezTo>
                  <a:cubicBezTo>
                    <a:pt x="142" y="39"/>
                    <a:pt x="150" y="48"/>
                    <a:pt x="155" y="61"/>
                  </a:cubicBezTo>
                  <a:cubicBezTo>
                    <a:pt x="161" y="73"/>
                    <a:pt x="164" y="87"/>
                    <a:pt x="164" y="103"/>
                  </a:cubicBezTo>
                  <a:cubicBezTo>
                    <a:pt x="164" y="129"/>
                    <a:pt x="157" y="149"/>
                    <a:pt x="144" y="163"/>
                  </a:cubicBezTo>
                  <a:cubicBezTo>
                    <a:pt x="132" y="177"/>
                    <a:pt x="115" y="184"/>
                    <a:pt x="95" y="184"/>
                  </a:cubicBezTo>
                  <a:cubicBezTo>
                    <a:pt x="76" y="184"/>
                    <a:pt x="59" y="177"/>
                    <a:pt x="46" y="163"/>
                  </a:cubicBezTo>
                  <a:cubicBezTo>
                    <a:pt x="33" y="149"/>
                    <a:pt x="27" y="130"/>
                    <a:pt x="27" y="106"/>
                  </a:cubicBezTo>
                  <a:cubicBezTo>
                    <a:pt x="27" y="76"/>
                    <a:pt x="34" y="55"/>
                    <a:pt x="4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black">
            <a:xfrm>
              <a:off x="7594" y="3754"/>
              <a:ext cx="503" cy="511"/>
            </a:xfrm>
            <a:custGeom>
              <a:avLst/>
              <a:gdLst>
                <a:gd name="T0" fmla="*/ 143 w 213"/>
                <a:gd name="T1" fmla="*/ 87 h 216"/>
                <a:gd name="T2" fmla="*/ 144 w 213"/>
                <a:gd name="T3" fmla="*/ 100 h 216"/>
                <a:gd name="T4" fmla="*/ 141 w 213"/>
                <a:gd name="T5" fmla="*/ 25 h 216"/>
                <a:gd name="T6" fmla="*/ 123 w 213"/>
                <a:gd name="T7" fmla="*/ 6 h 216"/>
                <a:gd name="T8" fmla="*/ 95 w 213"/>
                <a:gd name="T9" fmla="*/ 25 h 216"/>
                <a:gd name="T10" fmla="*/ 76 w 213"/>
                <a:gd name="T11" fmla="*/ 129 h 216"/>
                <a:gd name="T12" fmla="*/ 73 w 213"/>
                <a:gd name="T13" fmla="*/ 147 h 216"/>
                <a:gd name="T14" fmla="*/ 65 w 213"/>
                <a:gd name="T15" fmla="*/ 198 h 216"/>
                <a:gd name="T16" fmla="*/ 123 w 213"/>
                <a:gd name="T17" fmla="*/ 159 h 216"/>
                <a:gd name="T18" fmla="*/ 117 w 213"/>
                <a:gd name="T19" fmla="*/ 198 h 216"/>
                <a:gd name="T20" fmla="*/ 106 w 213"/>
                <a:gd name="T21" fmla="*/ 216 h 216"/>
                <a:gd name="T22" fmla="*/ 138 w 213"/>
                <a:gd name="T23" fmla="*/ 209 h 216"/>
                <a:gd name="T24" fmla="*/ 141 w 213"/>
                <a:gd name="T25" fmla="*/ 130 h 216"/>
                <a:gd name="T26" fmla="*/ 158 w 213"/>
                <a:gd name="T27" fmla="*/ 139 h 216"/>
                <a:gd name="T28" fmla="*/ 158 w 213"/>
                <a:gd name="T29" fmla="*/ 81 h 216"/>
                <a:gd name="T30" fmla="*/ 95 w 213"/>
                <a:gd name="T31" fmla="*/ 43 h 216"/>
                <a:gd name="T32" fmla="*/ 123 w 213"/>
                <a:gd name="T33" fmla="*/ 57 h 216"/>
                <a:gd name="T34" fmla="*/ 95 w 213"/>
                <a:gd name="T35" fmla="*/ 91 h 216"/>
                <a:gd name="T36" fmla="*/ 123 w 213"/>
                <a:gd name="T37" fmla="*/ 74 h 216"/>
                <a:gd name="T38" fmla="*/ 95 w 213"/>
                <a:gd name="T39" fmla="*/ 91 h 216"/>
                <a:gd name="T40" fmla="*/ 95 w 213"/>
                <a:gd name="T41" fmla="*/ 108 h 216"/>
                <a:gd name="T42" fmla="*/ 123 w 213"/>
                <a:gd name="T43" fmla="*/ 124 h 216"/>
                <a:gd name="T44" fmla="*/ 213 w 213"/>
                <a:gd name="T45" fmla="*/ 54 h 216"/>
                <a:gd name="T46" fmla="*/ 198 w 213"/>
                <a:gd name="T47" fmla="*/ 4 h 216"/>
                <a:gd name="T48" fmla="*/ 180 w 213"/>
                <a:gd name="T49" fmla="*/ 54 h 216"/>
                <a:gd name="T50" fmla="*/ 147 w 213"/>
                <a:gd name="T51" fmla="*/ 71 h 216"/>
                <a:gd name="T52" fmla="*/ 180 w 213"/>
                <a:gd name="T53" fmla="*/ 190 h 216"/>
                <a:gd name="T54" fmla="*/ 153 w 213"/>
                <a:gd name="T55" fmla="*/ 198 h 216"/>
                <a:gd name="T56" fmla="*/ 190 w 213"/>
                <a:gd name="T57" fmla="*/ 209 h 216"/>
                <a:gd name="T58" fmla="*/ 198 w 213"/>
                <a:gd name="T59" fmla="*/ 71 h 216"/>
                <a:gd name="T60" fmla="*/ 213 w 213"/>
                <a:gd name="T61" fmla="*/ 54 h 216"/>
                <a:gd name="T62" fmla="*/ 9 w 213"/>
                <a:gd name="T63" fmla="*/ 6 h 216"/>
                <a:gd name="T64" fmla="*/ 68 w 213"/>
                <a:gd name="T65" fmla="*/ 23 h 216"/>
                <a:gd name="T66" fmla="*/ 73 w 213"/>
                <a:gd name="T67" fmla="*/ 38 h 216"/>
                <a:gd name="T68" fmla="*/ 0 w 213"/>
                <a:gd name="T69" fmla="*/ 55 h 216"/>
                <a:gd name="T70" fmla="*/ 73 w 213"/>
                <a:gd name="T71" fmla="*/ 38 h 216"/>
                <a:gd name="T72" fmla="*/ 9 w 213"/>
                <a:gd name="T73" fmla="*/ 68 h 216"/>
                <a:gd name="T74" fmla="*/ 68 w 213"/>
                <a:gd name="T75" fmla="*/ 85 h 216"/>
                <a:gd name="T76" fmla="*/ 68 w 213"/>
                <a:gd name="T77" fmla="*/ 98 h 216"/>
                <a:gd name="T78" fmla="*/ 9 w 213"/>
                <a:gd name="T79" fmla="*/ 116 h 216"/>
                <a:gd name="T80" fmla="*/ 68 w 213"/>
                <a:gd name="T81" fmla="*/ 98 h 216"/>
                <a:gd name="T82" fmla="*/ 11 w 213"/>
                <a:gd name="T83" fmla="*/ 132 h 216"/>
                <a:gd name="T84" fmla="*/ 29 w 213"/>
                <a:gd name="T85" fmla="*/ 212 h 216"/>
                <a:gd name="T86" fmla="*/ 66 w 213"/>
                <a:gd name="T87" fmla="*/ 195 h 216"/>
                <a:gd name="T88" fmla="*/ 29 w 213"/>
                <a:gd name="T89" fmla="*/ 178 h 216"/>
                <a:gd name="T90" fmla="*/ 48 w 213"/>
                <a:gd name="T91" fmla="*/ 150 h 216"/>
                <a:gd name="T92" fmla="*/ 29 w 213"/>
                <a:gd name="T93" fmla="*/ 1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6">
                  <a:moveTo>
                    <a:pt x="158" y="81"/>
                  </a:moveTo>
                  <a:cubicBezTo>
                    <a:pt x="143" y="87"/>
                    <a:pt x="143" y="87"/>
                    <a:pt x="143" y="87"/>
                  </a:cubicBezTo>
                  <a:cubicBezTo>
                    <a:pt x="146" y="93"/>
                    <a:pt x="150" y="100"/>
                    <a:pt x="152" y="107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8" y="21"/>
                    <a:pt x="121" y="15"/>
                    <a:pt x="123" y="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2" y="11"/>
                    <a:pt x="99" y="19"/>
                    <a:pt x="9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97" y="168"/>
                    <a:pt x="80" y="187"/>
                    <a:pt x="65" y="198"/>
                  </a:cubicBezTo>
                  <a:cubicBezTo>
                    <a:pt x="77" y="212"/>
                    <a:pt x="77" y="212"/>
                    <a:pt x="77" y="212"/>
                  </a:cubicBezTo>
                  <a:cubicBezTo>
                    <a:pt x="96" y="196"/>
                    <a:pt x="111" y="178"/>
                    <a:pt x="123" y="159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6"/>
                    <a:pt x="121" y="198"/>
                    <a:pt x="117" y="198"/>
                  </a:cubicBezTo>
                  <a:cubicBezTo>
                    <a:pt x="98" y="198"/>
                    <a:pt x="98" y="198"/>
                    <a:pt x="98" y="198"/>
                  </a:cubicBezTo>
                  <a:cubicBezTo>
                    <a:pt x="106" y="216"/>
                    <a:pt x="106" y="216"/>
                    <a:pt x="106" y="216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31" y="216"/>
                    <a:pt x="135" y="214"/>
                    <a:pt x="138" y="209"/>
                  </a:cubicBezTo>
                  <a:cubicBezTo>
                    <a:pt x="140" y="204"/>
                    <a:pt x="141" y="200"/>
                    <a:pt x="141" y="197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7" y="122"/>
                    <a:pt x="158" y="131"/>
                    <a:pt x="158" y="139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4" y="114"/>
                    <a:pt x="168" y="96"/>
                    <a:pt x="158" y="81"/>
                  </a:cubicBezTo>
                  <a:close/>
                  <a:moveTo>
                    <a:pt x="95" y="57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95" y="57"/>
                  </a:lnTo>
                  <a:close/>
                  <a:moveTo>
                    <a:pt x="95" y="91"/>
                  </a:moveTo>
                  <a:cubicBezTo>
                    <a:pt x="95" y="74"/>
                    <a:pt x="95" y="74"/>
                    <a:pt x="95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91"/>
                    <a:pt x="123" y="91"/>
                    <a:pt x="123" y="91"/>
                  </a:cubicBezTo>
                  <a:lnTo>
                    <a:pt x="95" y="91"/>
                  </a:lnTo>
                  <a:close/>
                  <a:moveTo>
                    <a:pt x="95" y="127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95" y="127"/>
                  </a:lnTo>
                  <a:close/>
                  <a:moveTo>
                    <a:pt x="213" y="54"/>
                  </a:moveTo>
                  <a:cubicBezTo>
                    <a:pt x="198" y="54"/>
                    <a:pt x="198" y="54"/>
                    <a:pt x="198" y="5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190"/>
                    <a:pt x="180" y="190"/>
                    <a:pt x="180" y="190"/>
                  </a:cubicBezTo>
                  <a:cubicBezTo>
                    <a:pt x="180" y="195"/>
                    <a:pt x="177" y="198"/>
                    <a:pt x="172" y="198"/>
                  </a:cubicBezTo>
                  <a:cubicBezTo>
                    <a:pt x="153" y="198"/>
                    <a:pt x="153" y="198"/>
                    <a:pt x="153" y="198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75" y="216"/>
                    <a:pt x="185" y="213"/>
                    <a:pt x="190" y="209"/>
                  </a:cubicBezTo>
                  <a:cubicBezTo>
                    <a:pt x="195" y="204"/>
                    <a:pt x="198" y="197"/>
                    <a:pt x="198" y="187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13" y="71"/>
                    <a:pt x="213" y="71"/>
                    <a:pt x="213" y="71"/>
                  </a:cubicBezTo>
                  <a:lnTo>
                    <a:pt x="213" y="54"/>
                  </a:lnTo>
                  <a:close/>
                  <a:moveTo>
                    <a:pt x="68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8" y="23"/>
                    <a:pt x="68" y="23"/>
                    <a:pt x="68" y="23"/>
                  </a:cubicBezTo>
                  <a:lnTo>
                    <a:pt x="68" y="6"/>
                  </a:lnTo>
                  <a:close/>
                  <a:moveTo>
                    <a:pt x="73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3" y="55"/>
                    <a:pt x="73" y="55"/>
                    <a:pt x="73" y="55"/>
                  </a:cubicBezTo>
                  <a:lnTo>
                    <a:pt x="73" y="38"/>
                  </a:lnTo>
                  <a:close/>
                  <a:moveTo>
                    <a:pt x="68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8" y="85"/>
                    <a:pt x="68" y="85"/>
                    <a:pt x="68" y="85"/>
                  </a:cubicBezTo>
                  <a:lnTo>
                    <a:pt x="68" y="68"/>
                  </a:lnTo>
                  <a:close/>
                  <a:moveTo>
                    <a:pt x="68" y="98"/>
                  </a:moveTo>
                  <a:cubicBezTo>
                    <a:pt x="9" y="98"/>
                    <a:pt x="9" y="98"/>
                    <a:pt x="9" y="9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68" y="116"/>
                    <a:pt x="68" y="116"/>
                    <a:pt x="68" y="116"/>
                  </a:cubicBezTo>
                  <a:lnTo>
                    <a:pt x="68" y="98"/>
                  </a:lnTo>
                  <a:close/>
                  <a:moveTo>
                    <a:pt x="66" y="132"/>
                  </a:moveTo>
                  <a:cubicBezTo>
                    <a:pt x="11" y="132"/>
                    <a:pt x="11" y="132"/>
                    <a:pt x="11" y="132"/>
                  </a:cubicBezTo>
                  <a:cubicBezTo>
                    <a:pt x="11" y="212"/>
                    <a:pt x="11" y="212"/>
                    <a:pt x="11" y="212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29" y="195"/>
                    <a:pt x="29" y="195"/>
                    <a:pt x="29" y="195"/>
                  </a:cubicBezTo>
                  <a:cubicBezTo>
                    <a:pt x="66" y="195"/>
                    <a:pt x="66" y="195"/>
                    <a:pt x="66" y="195"/>
                  </a:cubicBezTo>
                  <a:lnTo>
                    <a:pt x="66" y="132"/>
                  </a:lnTo>
                  <a:close/>
                  <a:moveTo>
                    <a:pt x="29" y="178"/>
                  </a:moveTo>
                  <a:cubicBezTo>
                    <a:pt x="29" y="150"/>
                    <a:pt x="29" y="150"/>
                    <a:pt x="29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78"/>
                    <a:pt x="48" y="178"/>
                    <a:pt x="48" y="178"/>
                  </a:cubicBezTo>
                  <a:lnTo>
                    <a:pt x="29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 userDrawn="1"/>
          </p:nvSpPr>
          <p:spPr bwMode="black">
            <a:xfrm>
              <a:off x="8161" y="3754"/>
              <a:ext cx="506" cy="511"/>
            </a:xfrm>
            <a:custGeom>
              <a:avLst/>
              <a:gdLst>
                <a:gd name="T0" fmla="*/ 143 w 214"/>
                <a:gd name="T1" fmla="*/ 87 h 216"/>
                <a:gd name="T2" fmla="*/ 144 w 214"/>
                <a:gd name="T3" fmla="*/ 100 h 216"/>
                <a:gd name="T4" fmla="*/ 141 w 214"/>
                <a:gd name="T5" fmla="*/ 25 h 216"/>
                <a:gd name="T6" fmla="*/ 123 w 214"/>
                <a:gd name="T7" fmla="*/ 6 h 216"/>
                <a:gd name="T8" fmla="*/ 96 w 214"/>
                <a:gd name="T9" fmla="*/ 25 h 216"/>
                <a:gd name="T10" fmla="*/ 77 w 214"/>
                <a:gd name="T11" fmla="*/ 129 h 216"/>
                <a:gd name="T12" fmla="*/ 73 w 214"/>
                <a:gd name="T13" fmla="*/ 147 h 216"/>
                <a:gd name="T14" fmla="*/ 65 w 214"/>
                <a:gd name="T15" fmla="*/ 198 h 216"/>
                <a:gd name="T16" fmla="*/ 123 w 214"/>
                <a:gd name="T17" fmla="*/ 159 h 216"/>
                <a:gd name="T18" fmla="*/ 117 w 214"/>
                <a:gd name="T19" fmla="*/ 198 h 216"/>
                <a:gd name="T20" fmla="*/ 107 w 214"/>
                <a:gd name="T21" fmla="*/ 216 h 216"/>
                <a:gd name="T22" fmla="*/ 138 w 214"/>
                <a:gd name="T23" fmla="*/ 209 h 216"/>
                <a:gd name="T24" fmla="*/ 141 w 214"/>
                <a:gd name="T25" fmla="*/ 130 h 216"/>
                <a:gd name="T26" fmla="*/ 158 w 214"/>
                <a:gd name="T27" fmla="*/ 139 h 216"/>
                <a:gd name="T28" fmla="*/ 158 w 214"/>
                <a:gd name="T29" fmla="*/ 81 h 216"/>
                <a:gd name="T30" fmla="*/ 95 w 214"/>
                <a:gd name="T31" fmla="*/ 43 h 216"/>
                <a:gd name="T32" fmla="*/ 123 w 214"/>
                <a:gd name="T33" fmla="*/ 57 h 216"/>
                <a:gd name="T34" fmla="*/ 95 w 214"/>
                <a:gd name="T35" fmla="*/ 91 h 216"/>
                <a:gd name="T36" fmla="*/ 123 w 214"/>
                <a:gd name="T37" fmla="*/ 74 h 216"/>
                <a:gd name="T38" fmla="*/ 95 w 214"/>
                <a:gd name="T39" fmla="*/ 91 h 216"/>
                <a:gd name="T40" fmla="*/ 95 w 214"/>
                <a:gd name="T41" fmla="*/ 108 h 216"/>
                <a:gd name="T42" fmla="*/ 123 w 214"/>
                <a:gd name="T43" fmla="*/ 124 h 216"/>
                <a:gd name="T44" fmla="*/ 214 w 214"/>
                <a:gd name="T45" fmla="*/ 54 h 216"/>
                <a:gd name="T46" fmla="*/ 198 w 214"/>
                <a:gd name="T47" fmla="*/ 4 h 216"/>
                <a:gd name="T48" fmla="*/ 180 w 214"/>
                <a:gd name="T49" fmla="*/ 54 h 216"/>
                <a:gd name="T50" fmla="*/ 147 w 214"/>
                <a:gd name="T51" fmla="*/ 71 h 216"/>
                <a:gd name="T52" fmla="*/ 180 w 214"/>
                <a:gd name="T53" fmla="*/ 190 h 216"/>
                <a:gd name="T54" fmla="*/ 153 w 214"/>
                <a:gd name="T55" fmla="*/ 198 h 216"/>
                <a:gd name="T56" fmla="*/ 191 w 214"/>
                <a:gd name="T57" fmla="*/ 209 h 216"/>
                <a:gd name="T58" fmla="*/ 198 w 214"/>
                <a:gd name="T59" fmla="*/ 71 h 216"/>
                <a:gd name="T60" fmla="*/ 214 w 214"/>
                <a:gd name="T61" fmla="*/ 54 h 216"/>
                <a:gd name="T62" fmla="*/ 9 w 214"/>
                <a:gd name="T63" fmla="*/ 6 h 216"/>
                <a:gd name="T64" fmla="*/ 68 w 214"/>
                <a:gd name="T65" fmla="*/ 23 h 216"/>
                <a:gd name="T66" fmla="*/ 73 w 214"/>
                <a:gd name="T67" fmla="*/ 38 h 216"/>
                <a:gd name="T68" fmla="*/ 0 w 214"/>
                <a:gd name="T69" fmla="*/ 55 h 216"/>
                <a:gd name="T70" fmla="*/ 73 w 214"/>
                <a:gd name="T71" fmla="*/ 38 h 216"/>
                <a:gd name="T72" fmla="*/ 9 w 214"/>
                <a:gd name="T73" fmla="*/ 68 h 216"/>
                <a:gd name="T74" fmla="*/ 68 w 214"/>
                <a:gd name="T75" fmla="*/ 85 h 216"/>
                <a:gd name="T76" fmla="*/ 68 w 214"/>
                <a:gd name="T77" fmla="*/ 98 h 216"/>
                <a:gd name="T78" fmla="*/ 9 w 214"/>
                <a:gd name="T79" fmla="*/ 116 h 216"/>
                <a:gd name="T80" fmla="*/ 68 w 214"/>
                <a:gd name="T81" fmla="*/ 98 h 216"/>
                <a:gd name="T82" fmla="*/ 12 w 214"/>
                <a:gd name="T83" fmla="*/ 132 h 216"/>
                <a:gd name="T84" fmla="*/ 30 w 214"/>
                <a:gd name="T85" fmla="*/ 212 h 216"/>
                <a:gd name="T86" fmla="*/ 66 w 214"/>
                <a:gd name="T87" fmla="*/ 195 h 216"/>
                <a:gd name="T88" fmla="*/ 30 w 214"/>
                <a:gd name="T89" fmla="*/ 178 h 216"/>
                <a:gd name="T90" fmla="*/ 48 w 214"/>
                <a:gd name="T91" fmla="*/ 150 h 216"/>
                <a:gd name="T92" fmla="*/ 30 w 214"/>
                <a:gd name="T93" fmla="*/ 1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4" h="216">
                  <a:moveTo>
                    <a:pt x="158" y="81"/>
                  </a:moveTo>
                  <a:cubicBezTo>
                    <a:pt x="143" y="87"/>
                    <a:pt x="143" y="87"/>
                    <a:pt x="143" y="87"/>
                  </a:cubicBezTo>
                  <a:cubicBezTo>
                    <a:pt x="147" y="93"/>
                    <a:pt x="150" y="100"/>
                    <a:pt x="152" y="107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8" y="21"/>
                    <a:pt x="121" y="15"/>
                    <a:pt x="123" y="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3" y="11"/>
                    <a:pt x="99" y="19"/>
                    <a:pt x="9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97" y="168"/>
                    <a:pt x="80" y="187"/>
                    <a:pt x="65" y="198"/>
                  </a:cubicBezTo>
                  <a:cubicBezTo>
                    <a:pt x="78" y="212"/>
                    <a:pt x="78" y="212"/>
                    <a:pt x="78" y="212"/>
                  </a:cubicBezTo>
                  <a:cubicBezTo>
                    <a:pt x="96" y="196"/>
                    <a:pt x="111" y="178"/>
                    <a:pt x="123" y="159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6"/>
                    <a:pt x="121" y="198"/>
                    <a:pt x="117" y="198"/>
                  </a:cubicBezTo>
                  <a:cubicBezTo>
                    <a:pt x="98" y="198"/>
                    <a:pt x="98" y="198"/>
                    <a:pt x="98" y="198"/>
                  </a:cubicBezTo>
                  <a:cubicBezTo>
                    <a:pt x="107" y="216"/>
                    <a:pt x="107" y="216"/>
                    <a:pt x="107" y="216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31" y="216"/>
                    <a:pt x="135" y="214"/>
                    <a:pt x="138" y="209"/>
                  </a:cubicBezTo>
                  <a:cubicBezTo>
                    <a:pt x="140" y="204"/>
                    <a:pt x="141" y="200"/>
                    <a:pt x="141" y="197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7" y="122"/>
                    <a:pt x="158" y="131"/>
                    <a:pt x="158" y="139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4" y="114"/>
                    <a:pt x="168" y="96"/>
                    <a:pt x="158" y="81"/>
                  </a:cubicBezTo>
                  <a:close/>
                  <a:moveTo>
                    <a:pt x="95" y="57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95" y="57"/>
                  </a:lnTo>
                  <a:close/>
                  <a:moveTo>
                    <a:pt x="95" y="91"/>
                  </a:moveTo>
                  <a:cubicBezTo>
                    <a:pt x="95" y="74"/>
                    <a:pt x="95" y="74"/>
                    <a:pt x="95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91"/>
                    <a:pt x="123" y="91"/>
                    <a:pt x="123" y="91"/>
                  </a:cubicBezTo>
                  <a:lnTo>
                    <a:pt x="95" y="91"/>
                  </a:lnTo>
                  <a:close/>
                  <a:moveTo>
                    <a:pt x="95" y="127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95" y="127"/>
                  </a:lnTo>
                  <a:close/>
                  <a:moveTo>
                    <a:pt x="214" y="54"/>
                  </a:moveTo>
                  <a:cubicBezTo>
                    <a:pt x="198" y="54"/>
                    <a:pt x="198" y="54"/>
                    <a:pt x="198" y="5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190"/>
                    <a:pt x="180" y="190"/>
                    <a:pt x="180" y="190"/>
                  </a:cubicBezTo>
                  <a:cubicBezTo>
                    <a:pt x="180" y="195"/>
                    <a:pt x="177" y="198"/>
                    <a:pt x="172" y="198"/>
                  </a:cubicBezTo>
                  <a:cubicBezTo>
                    <a:pt x="153" y="198"/>
                    <a:pt x="153" y="198"/>
                    <a:pt x="153" y="198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76" y="216"/>
                    <a:pt x="186" y="213"/>
                    <a:pt x="191" y="209"/>
                  </a:cubicBezTo>
                  <a:cubicBezTo>
                    <a:pt x="195" y="204"/>
                    <a:pt x="198" y="197"/>
                    <a:pt x="198" y="187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14" y="71"/>
                    <a:pt x="214" y="71"/>
                    <a:pt x="214" y="71"/>
                  </a:cubicBezTo>
                  <a:lnTo>
                    <a:pt x="214" y="54"/>
                  </a:lnTo>
                  <a:close/>
                  <a:moveTo>
                    <a:pt x="68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8" y="23"/>
                    <a:pt x="68" y="23"/>
                    <a:pt x="68" y="23"/>
                  </a:cubicBezTo>
                  <a:lnTo>
                    <a:pt x="68" y="6"/>
                  </a:lnTo>
                  <a:close/>
                  <a:moveTo>
                    <a:pt x="73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3" y="55"/>
                    <a:pt x="73" y="55"/>
                    <a:pt x="73" y="55"/>
                  </a:cubicBezTo>
                  <a:lnTo>
                    <a:pt x="73" y="38"/>
                  </a:lnTo>
                  <a:close/>
                  <a:moveTo>
                    <a:pt x="68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8" y="85"/>
                    <a:pt x="68" y="85"/>
                    <a:pt x="68" y="85"/>
                  </a:cubicBezTo>
                  <a:lnTo>
                    <a:pt x="68" y="68"/>
                  </a:lnTo>
                  <a:close/>
                  <a:moveTo>
                    <a:pt x="68" y="98"/>
                  </a:moveTo>
                  <a:cubicBezTo>
                    <a:pt x="9" y="98"/>
                    <a:pt x="9" y="98"/>
                    <a:pt x="9" y="9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68" y="116"/>
                    <a:pt x="68" y="116"/>
                    <a:pt x="68" y="116"/>
                  </a:cubicBezTo>
                  <a:lnTo>
                    <a:pt x="68" y="98"/>
                  </a:lnTo>
                  <a:close/>
                  <a:moveTo>
                    <a:pt x="66" y="132"/>
                  </a:moveTo>
                  <a:cubicBezTo>
                    <a:pt x="12" y="132"/>
                    <a:pt x="12" y="132"/>
                    <a:pt x="12" y="13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30" y="212"/>
                    <a:pt x="30" y="212"/>
                    <a:pt x="30" y="212"/>
                  </a:cubicBezTo>
                  <a:cubicBezTo>
                    <a:pt x="30" y="195"/>
                    <a:pt x="30" y="195"/>
                    <a:pt x="30" y="195"/>
                  </a:cubicBezTo>
                  <a:cubicBezTo>
                    <a:pt x="66" y="195"/>
                    <a:pt x="66" y="195"/>
                    <a:pt x="66" y="195"/>
                  </a:cubicBezTo>
                  <a:lnTo>
                    <a:pt x="66" y="132"/>
                  </a:lnTo>
                  <a:close/>
                  <a:moveTo>
                    <a:pt x="30" y="178"/>
                  </a:moveTo>
                  <a:cubicBezTo>
                    <a:pt x="30" y="150"/>
                    <a:pt x="30" y="150"/>
                    <a:pt x="30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78"/>
                    <a:pt x="48" y="178"/>
                    <a:pt x="48" y="178"/>
                  </a:cubicBezTo>
                  <a:lnTo>
                    <a:pt x="30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39"/>
            <p:cNvSpPr>
              <a:spLocks/>
            </p:cNvSpPr>
            <p:nvPr userDrawn="1"/>
          </p:nvSpPr>
          <p:spPr bwMode="black">
            <a:xfrm>
              <a:off x="5930" y="1913"/>
              <a:ext cx="437" cy="490"/>
            </a:xfrm>
            <a:custGeom>
              <a:avLst/>
              <a:gdLst>
                <a:gd name="T0" fmla="*/ 159 w 185"/>
                <a:gd name="T1" fmla="*/ 125 h 207"/>
                <a:gd name="T2" fmla="*/ 159 w 185"/>
                <a:gd name="T3" fmla="*/ 162 h 207"/>
                <a:gd name="T4" fmla="*/ 134 w 185"/>
                <a:gd name="T5" fmla="*/ 176 h 207"/>
                <a:gd name="T6" fmla="*/ 101 w 185"/>
                <a:gd name="T7" fmla="*/ 183 h 207"/>
                <a:gd name="T8" fmla="*/ 63 w 185"/>
                <a:gd name="T9" fmla="*/ 174 h 207"/>
                <a:gd name="T10" fmla="*/ 37 w 185"/>
                <a:gd name="T11" fmla="*/ 147 h 207"/>
                <a:gd name="T12" fmla="*/ 27 w 185"/>
                <a:gd name="T13" fmla="*/ 102 h 207"/>
                <a:gd name="T14" fmla="*/ 35 w 185"/>
                <a:gd name="T15" fmla="*/ 62 h 207"/>
                <a:gd name="T16" fmla="*/ 48 w 185"/>
                <a:gd name="T17" fmla="*/ 42 h 207"/>
                <a:gd name="T18" fmla="*/ 69 w 185"/>
                <a:gd name="T19" fmla="*/ 28 h 207"/>
                <a:gd name="T20" fmla="*/ 100 w 185"/>
                <a:gd name="T21" fmla="*/ 22 h 207"/>
                <a:gd name="T22" fmla="*/ 128 w 185"/>
                <a:gd name="T23" fmla="*/ 28 h 207"/>
                <a:gd name="T24" fmla="*/ 147 w 185"/>
                <a:gd name="T25" fmla="*/ 42 h 207"/>
                <a:gd name="T26" fmla="*/ 158 w 185"/>
                <a:gd name="T27" fmla="*/ 66 h 207"/>
                <a:gd name="T28" fmla="*/ 182 w 185"/>
                <a:gd name="T29" fmla="*/ 59 h 207"/>
                <a:gd name="T30" fmla="*/ 167 w 185"/>
                <a:gd name="T31" fmla="*/ 26 h 207"/>
                <a:gd name="T32" fmla="*/ 140 w 185"/>
                <a:gd name="T33" fmla="*/ 7 h 207"/>
                <a:gd name="T34" fmla="*/ 100 w 185"/>
                <a:gd name="T35" fmla="*/ 0 h 207"/>
                <a:gd name="T36" fmla="*/ 47 w 185"/>
                <a:gd name="T37" fmla="*/ 12 h 207"/>
                <a:gd name="T38" fmla="*/ 12 w 185"/>
                <a:gd name="T39" fmla="*/ 49 h 207"/>
                <a:gd name="T40" fmla="*/ 0 w 185"/>
                <a:gd name="T41" fmla="*/ 104 h 207"/>
                <a:gd name="T42" fmla="*/ 12 w 185"/>
                <a:gd name="T43" fmla="*/ 157 h 207"/>
                <a:gd name="T44" fmla="*/ 49 w 185"/>
                <a:gd name="T45" fmla="*/ 194 h 207"/>
                <a:gd name="T46" fmla="*/ 102 w 185"/>
                <a:gd name="T47" fmla="*/ 207 h 207"/>
                <a:gd name="T48" fmla="*/ 145 w 185"/>
                <a:gd name="T49" fmla="*/ 199 h 207"/>
                <a:gd name="T50" fmla="*/ 185 w 185"/>
                <a:gd name="T51" fmla="*/ 175 h 207"/>
                <a:gd name="T52" fmla="*/ 185 w 185"/>
                <a:gd name="T53" fmla="*/ 101 h 207"/>
                <a:gd name="T54" fmla="*/ 100 w 185"/>
                <a:gd name="T55" fmla="*/ 101 h 207"/>
                <a:gd name="T56" fmla="*/ 100 w 185"/>
                <a:gd name="T57" fmla="*/ 125 h 207"/>
                <a:gd name="T58" fmla="*/ 159 w 185"/>
                <a:gd name="T59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207">
                  <a:moveTo>
                    <a:pt x="159" y="125"/>
                  </a:moveTo>
                  <a:cubicBezTo>
                    <a:pt x="159" y="162"/>
                    <a:pt x="159" y="162"/>
                    <a:pt x="159" y="162"/>
                  </a:cubicBezTo>
                  <a:cubicBezTo>
                    <a:pt x="154" y="167"/>
                    <a:pt x="145" y="172"/>
                    <a:pt x="134" y="176"/>
                  </a:cubicBezTo>
                  <a:cubicBezTo>
                    <a:pt x="123" y="180"/>
                    <a:pt x="112" y="183"/>
                    <a:pt x="101" y="183"/>
                  </a:cubicBezTo>
                  <a:cubicBezTo>
                    <a:pt x="88" y="183"/>
                    <a:pt x="75" y="180"/>
                    <a:pt x="63" y="174"/>
                  </a:cubicBezTo>
                  <a:cubicBezTo>
                    <a:pt x="52" y="168"/>
                    <a:pt x="43" y="159"/>
                    <a:pt x="37" y="147"/>
                  </a:cubicBezTo>
                  <a:cubicBezTo>
                    <a:pt x="30" y="135"/>
                    <a:pt x="27" y="120"/>
                    <a:pt x="27" y="102"/>
                  </a:cubicBezTo>
                  <a:cubicBezTo>
                    <a:pt x="27" y="88"/>
                    <a:pt x="30" y="75"/>
                    <a:pt x="35" y="62"/>
                  </a:cubicBezTo>
                  <a:cubicBezTo>
                    <a:pt x="38" y="55"/>
                    <a:pt x="42" y="48"/>
                    <a:pt x="48" y="42"/>
                  </a:cubicBezTo>
                  <a:cubicBezTo>
                    <a:pt x="53" y="36"/>
                    <a:pt x="60" y="31"/>
                    <a:pt x="69" y="28"/>
                  </a:cubicBezTo>
                  <a:cubicBezTo>
                    <a:pt x="78" y="24"/>
                    <a:pt x="88" y="22"/>
                    <a:pt x="100" y="22"/>
                  </a:cubicBezTo>
                  <a:cubicBezTo>
                    <a:pt x="110" y="22"/>
                    <a:pt x="120" y="24"/>
                    <a:pt x="128" y="28"/>
                  </a:cubicBezTo>
                  <a:cubicBezTo>
                    <a:pt x="136" y="31"/>
                    <a:pt x="143" y="36"/>
                    <a:pt x="147" y="42"/>
                  </a:cubicBezTo>
                  <a:cubicBezTo>
                    <a:pt x="152" y="47"/>
                    <a:pt x="155" y="55"/>
                    <a:pt x="158" y="66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79" y="46"/>
                    <a:pt x="174" y="35"/>
                    <a:pt x="167" y="26"/>
                  </a:cubicBezTo>
                  <a:cubicBezTo>
                    <a:pt x="160" y="18"/>
                    <a:pt x="151" y="11"/>
                    <a:pt x="140" y="7"/>
                  </a:cubicBezTo>
                  <a:cubicBezTo>
                    <a:pt x="128" y="2"/>
                    <a:pt x="115" y="0"/>
                    <a:pt x="100" y="0"/>
                  </a:cubicBezTo>
                  <a:cubicBezTo>
                    <a:pt x="80" y="0"/>
                    <a:pt x="63" y="4"/>
                    <a:pt x="47" y="12"/>
                  </a:cubicBezTo>
                  <a:cubicBezTo>
                    <a:pt x="32" y="20"/>
                    <a:pt x="20" y="33"/>
                    <a:pt x="12" y="49"/>
                  </a:cubicBezTo>
                  <a:cubicBezTo>
                    <a:pt x="4" y="66"/>
                    <a:pt x="0" y="85"/>
                    <a:pt x="0" y="104"/>
                  </a:cubicBezTo>
                  <a:cubicBezTo>
                    <a:pt x="0" y="124"/>
                    <a:pt x="4" y="142"/>
                    <a:pt x="12" y="157"/>
                  </a:cubicBezTo>
                  <a:cubicBezTo>
                    <a:pt x="20" y="173"/>
                    <a:pt x="33" y="186"/>
                    <a:pt x="49" y="194"/>
                  </a:cubicBezTo>
                  <a:cubicBezTo>
                    <a:pt x="65" y="202"/>
                    <a:pt x="83" y="207"/>
                    <a:pt x="102" y="207"/>
                  </a:cubicBezTo>
                  <a:cubicBezTo>
                    <a:pt x="117" y="207"/>
                    <a:pt x="131" y="204"/>
                    <a:pt x="145" y="199"/>
                  </a:cubicBezTo>
                  <a:cubicBezTo>
                    <a:pt x="159" y="194"/>
                    <a:pt x="172" y="186"/>
                    <a:pt x="185" y="175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5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black">
            <a:xfrm>
              <a:off x="6455" y="1920"/>
              <a:ext cx="416" cy="473"/>
            </a:xfrm>
            <a:custGeom>
              <a:avLst/>
              <a:gdLst>
                <a:gd name="T0" fmla="*/ 26 w 176"/>
                <a:gd name="T1" fmla="*/ 200 h 200"/>
                <a:gd name="T2" fmla="*/ 26 w 176"/>
                <a:gd name="T3" fmla="*/ 111 h 200"/>
                <a:gd name="T4" fmla="*/ 57 w 176"/>
                <a:gd name="T5" fmla="*/ 111 h 200"/>
                <a:gd name="T6" fmla="*/ 72 w 176"/>
                <a:gd name="T7" fmla="*/ 112 h 200"/>
                <a:gd name="T8" fmla="*/ 84 w 176"/>
                <a:gd name="T9" fmla="*/ 118 h 200"/>
                <a:gd name="T10" fmla="*/ 97 w 176"/>
                <a:gd name="T11" fmla="*/ 131 h 200"/>
                <a:gd name="T12" fmla="*/ 116 w 176"/>
                <a:gd name="T13" fmla="*/ 159 h 200"/>
                <a:gd name="T14" fmla="*/ 143 w 176"/>
                <a:gd name="T15" fmla="*/ 200 h 200"/>
                <a:gd name="T16" fmla="*/ 176 w 176"/>
                <a:gd name="T17" fmla="*/ 200 h 200"/>
                <a:gd name="T18" fmla="*/ 141 w 176"/>
                <a:gd name="T19" fmla="*/ 146 h 200"/>
                <a:gd name="T20" fmla="*/ 119 w 176"/>
                <a:gd name="T21" fmla="*/ 119 h 200"/>
                <a:gd name="T22" fmla="*/ 104 w 176"/>
                <a:gd name="T23" fmla="*/ 109 h 200"/>
                <a:gd name="T24" fmla="*/ 146 w 176"/>
                <a:gd name="T25" fmla="*/ 91 h 200"/>
                <a:gd name="T26" fmla="*/ 160 w 176"/>
                <a:gd name="T27" fmla="*/ 55 h 200"/>
                <a:gd name="T28" fmla="*/ 152 w 176"/>
                <a:gd name="T29" fmla="*/ 24 h 200"/>
                <a:gd name="T30" fmla="*/ 129 w 176"/>
                <a:gd name="T31" fmla="*/ 5 h 200"/>
                <a:gd name="T32" fmla="*/ 89 w 176"/>
                <a:gd name="T33" fmla="*/ 0 h 200"/>
                <a:gd name="T34" fmla="*/ 0 w 176"/>
                <a:gd name="T35" fmla="*/ 0 h 200"/>
                <a:gd name="T36" fmla="*/ 0 w 176"/>
                <a:gd name="T37" fmla="*/ 200 h 200"/>
                <a:gd name="T38" fmla="*/ 26 w 176"/>
                <a:gd name="T39" fmla="*/ 200 h 200"/>
                <a:gd name="T40" fmla="*/ 26 w 176"/>
                <a:gd name="T41" fmla="*/ 22 h 200"/>
                <a:gd name="T42" fmla="*/ 90 w 176"/>
                <a:gd name="T43" fmla="*/ 22 h 200"/>
                <a:gd name="T44" fmla="*/ 122 w 176"/>
                <a:gd name="T45" fmla="*/ 31 h 200"/>
                <a:gd name="T46" fmla="*/ 133 w 176"/>
                <a:gd name="T47" fmla="*/ 55 h 200"/>
                <a:gd name="T48" fmla="*/ 127 w 176"/>
                <a:gd name="T49" fmla="*/ 73 h 200"/>
                <a:gd name="T50" fmla="*/ 112 w 176"/>
                <a:gd name="T51" fmla="*/ 85 h 200"/>
                <a:gd name="T52" fmla="*/ 83 w 176"/>
                <a:gd name="T53" fmla="*/ 88 h 200"/>
                <a:gd name="T54" fmla="*/ 26 w 176"/>
                <a:gd name="T55" fmla="*/ 88 h 200"/>
                <a:gd name="T56" fmla="*/ 26 w 176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200">
                  <a:moveTo>
                    <a:pt x="26" y="200"/>
                  </a:moveTo>
                  <a:cubicBezTo>
                    <a:pt x="26" y="111"/>
                    <a:pt x="26" y="111"/>
                    <a:pt x="26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4" y="111"/>
                    <a:pt x="69" y="112"/>
                    <a:pt x="72" y="112"/>
                  </a:cubicBezTo>
                  <a:cubicBezTo>
                    <a:pt x="76" y="113"/>
                    <a:pt x="80" y="115"/>
                    <a:pt x="84" y="118"/>
                  </a:cubicBezTo>
                  <a:cubicBezTo>
                    <a:pt x="88" y="120"/>
                    <a:pt x="92" y="125"/>
                    <a:pt x="97" y="131"/>
                  </a:cubicBezTo>
                  <a:cubicBezTo>
                    <a:pt x="102" y="137"/>
                    <a:pt x="109" y="147"/>
                    <a:pt x="116" y="159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41" y="146"/>
                    <a:pt x="141" y="146"/>
                    <a:pt x="141" y="146"/>
                  </a:cubicBezTo>
                  <a:cubicBezTo>
                    <a:pt x="135" y="135"/>
                    <a:pt x="127" y="126"/>
                    <a:pt x="119" y="119"/>
                  </a:cubicBezTo>
                  <a:cubicBezTo>
                    <a:pt x="116" y="116"/>
                    <a:pt x="111" y="112"/>
                    <a:pt x="104" y="109"/>
                  </a:cubicBezTo>
                  <a:cubicBezTo>
                    <a:pt x="123" y="106"/>
                    <a:pt x="137" y="100"/>
                    <a:pt x="146" y="91"/>
                  </a:cubicBezTo>
                  <a:cubicBezTo>
                    <a:pt x="155" y="81"/>
                    <a:pt x="160" y="69"/>
                    <a:pt x="160" y="55"/>
                  </a:cubicBezTo>
                  <a:cubicBezTo>
                    <a:pt x="160" y="44"/>
                    <a:pt x="157" y="34"/>
                    <a:pt x="152" y="24"/>
                  </a:cubicBezTo>
                  <a:cubicBezTo>
                    <a:pt x="146" y="15"/>
                    <a:pt x="139" y="9"/>
                    <a:pt x="129" y="5"/>
                  </a:cubicBezTo>
                  <a:cubicBezTo>
                    <a:pt x="120" y="2"/>
                    <a:pt x="106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  <a:moveTo>
                    <a:pt x="26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5" y="22"/>
                    <a:pt x="115" y="25"/>
                    <a:pt x="122" y="31"/>
                  </a:cubicBezTo>
                  <a:cubicBezTo>
                    <a:pt x="129" y="37"/>
                    <a:pt x="133" y="45"/>
                    <a:pt x="133" y="55"/>
                  </a:cubicBezTo>
                  <a:cubicBezTo>
                    <a:pt x="133" y="61"/>
                    <a:pt x="131" y="67"/>
                    <a:pt x="127" y="73"/>
                  </a:cubicBezTo>
                  <a:cubicBezTo>
                    <a:pt x="124" y="78"/>
                    <a:pt x="119" y="82"/>
                    <a:pt x="112" y="85"/>
                  </a:cubicBezTo>
                  <a:cubicBezTo>
                    <a:pt x="105" y="87"/>
                    <a:pt x="95" y="88"/>
                    <a:pt x="83" y="88"/>
                  </a:cubicBezTo>
                  <a:cubicBezTo>
                    <a:pt x="26" y="88"/>
                    <a:pt x="26" y="88"/>
                    <a:pt x="26" y="88"/>
                  </a:cubicBezTo>
                  <a:lnTo>
                    <a:pt x="2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 userDrawn="1"/>
          </p:nvSpPr>
          <p:spPr bwMode="black">
            <a:xfrm>
              <a:off x="6873" y="1920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3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79 w 187"/>
                <a:gd name="T19" fmla="*/ 59 h 200"/>
                <a:gd name="T20" fmla="*/ 90 w 187"/>
                <a:gd name="T21" fmla="*/ 21 h 200"/>
                <a:gd name="T22" fmla="*/ 104 w 187"/>
                <a:gd name="T23" fmla="*/ 63 h 200"/>
                <a:gd name="T24" fmla="*/ 125 w 187"/>
                <a:gd name="T25" fmla="*/ 118 h 200"/>
                <a:gd name="T26" fmla="*/ 57 w 187"/>
                <a:gd name="T27" fmla="*/ 118 h 200"/>
                <a:gd name="T28" fmla="*/ 79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79" y="59"/>
                  </a:moveTo>
                  <a:cubicBezTo>
                    <a:pt x="84" y="47"/>
                    <a:pt x="88" y="34"/>
                    <a:pt x="90" y="21"/>
                  </a:cubicBezTo>
                  <a:cubicBezTo>
                    <a:pt x="93" y="32"/>
                    <a:pt x="98" y="46"/>
                    <a:pt x="104" y="63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57" y="118"/>
                    <a:pt x="57" y="118"/>
                    <a:pt x="57" y="118"/>
                  </a:cubicBezTo>
                  <a:lnTo>
                    <a:pt x="79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2"/>
            <p:cNvSpPr>
              <a:spLocks/>
            </p:cNvSpPr>
            <p:nvPr userDrawn="1"/>
          </p:nvSpPr>
          <p:spPr bwMode="black">
            <a:xfrm>
              <a:off x="7320" y="1920"/>
              <a:ext cx="376" cy="473"/>
            </a:xfrm>
            <a:custGeom>
              <a:avLst/>
              <a:gdLst>
                <a:gd name="T0" fmla="*/ 159 w 159"/>
                <a:gd name="T1" fmla="*/ 200 h 200"/>
                <a:gd name="T2" fmla="*/ 159 w 159"/>
                <a:gd name="T3" fmla="*/ 177 h 200"/>
                <a:gd name="T4" fmla="*/ 31 w 159"/>
                <a:gd name="T5" fmla="*/ 177 h 200"/>
                <a:gd name="T6" fmla="*/ 43 w 159"/>
                <a:gd name="T7" fmla="*/ 162 h 200"/>
                <a:gd name="T8" fmla="*/ 155 w 159"/>
                <a:gd name="T9" fmla="*/ 24 h 200"/>
                <a:gd name="T10" fmla="*/ 155 w 159"/>
                <a:gd name="T11" fmla="*/ 0 h 200"/>
                <a:gd name="T12" fmla="*/ 12 w 159"/>
                <a:gd name="T13" fmla="*/ 0 h 200"/>
                <a:gd name="T14" fmla="*/ 12 w 159"/>
                <a:gd name="T15" fmla="*/ 24 h 200"/>
                <a:gd name="T16" fmla="*/ 124 w 159"/>
                <a:gd name="T17" fmla="*/ 24 h 200"/>
                <a:gd name="T18" fmla="*/ 103 w 159"/>
                <a:gd name="T19" fmla="*/ 47 h 200"/>
                <a:gd name="T20" fmla="*/ 0 w 159"/>
                <a:gd name="T21" fmla="*/ 176 h 200"/>
                <a:gd name="T22" fmla="*/ 0 w 159"/>
                <a:gd name="T23" fmla="*/ 200 h 200"/>
                <a:gd name="T24" fmla="*/ 159 w 159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00">
                  <a:moveTo>
                    <a:pt x="159" y="200"/>
                  </a:moveTo>
                  <a:cubicBezTo>
                    <a:pt x="159" y="177"/>
                    <a:pt x="159" y="177"/>
                    <a:pt x="159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17" y="30"/>
                    <a:pt x="110" y="38"/>
                    <a:pt x="103" y="4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59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3" name="Rectangle 43"/>
            <p:cNvSpPr>
              <a:spLocks noChangeArrowheads="1"/>
            </p:cNvSpPr>
            <p:nvPr userDrawn="1"/>
          </p:nvSpPr>
          <p:spPr bwMode="black">
            <a:xfrm>
              <a:off x="7766" y="1920"/>
              <a:ext cx="62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4" name="Freeform 44"/>
            <p:cNvSpPr>
              <a:spLocks noEditPoints="1"/>
            </p:cNvSpPr>
            <p:nvPr userDrawn="1"/>
          </p:nvSpPr>
          <p:spPr bwMode="black">
            <a:xfrm>
              <a:off x="7880" y="1920"/>
              <a:ext cx="444" cy="473"/>
            </a:xfrm>
            <a:custGeom>
              <a:avLst/>
              <a:gdLst>
                <a:gd name="T0" fmla="*/ 28 w 188"/>
                <a:gd name="T1" fmla="*/ 200 h 200"/>
                <a:gd name="T2" fmla="*/ 50 w 188"/>
                <a:gd name="T3" fmla="*/ 140 h 200"/>
                <a:gd name="T4" fmla="*/ 134 w 188"/>
                <a:gd name="T5" fmla="*/ 140 h 200"/>
                <a:gd name="T6" fmla="*/ 157 w 188"/>
                <a:gd name="T7" fmla="*/ 200 h 200"/>
                <a:gd name="T8" fmla="*/ 188 w 188"/>
                <a:gd name="T9" fmla="*/ 200 h 200"/>
                <a:gd name="T10" fmla="*/ 106 w 188"/>
                <a:gd name="T11" fmla="*/ 0 h 200"/>
                <a:gd name="T12" fmla="*/ 77 w 188"/>
                <a:gd name="T13" fmla="*/ 0 h 200"/>
                <a:gd name="T14" fmla="*/ 0 w 188"/>
                <a:gd name="T15" fmla="*/ 200 h 200"/>
                <a:gd name="T16" fmla="*/ 28 w 188"/>
                <a:gd name="T17" fmla="*/ 200 h 200"/>
                <a:gd name="T18" fmla="*/ 80 w 188"/>
                <a:gd name="T19" fmla="*/ 59 h 200"/>
                <a:gd name="T20" fmla="*/ 91 w 188"/>
                <a:gd name="T21" fmla="*/ 21 h 200"/>
                <a:gd name="T22" fmla="*/ 105 w 188"/>
                <a:gd name="T23" fmla="*/ 63 h 200"/>
                <a:gd name="T24" fmla="*/ 126 w 188"/>
                <a:gd name="T25" fmla="*/ 118 h 200"/>
                <a:gd name="T26" fmla="*/ 58 w 188"/>
                <a:gd name="T27" fmla="*/ 118 h 200"/>
                <a:gd name="T28" fmla="*/ 80 w 188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9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5" name="Freeform 45"/>
            <p:cNvSpPr>
              <a:spLocks/>
            </p:cNvSpPr>
            <p:nvPr userDrawn="1"/>
          </p:nvSpPr>
          <p:spPr bwMode="black">
            <a:xfrm>
              <a:off x="8346" y="1913"/>
              <a:ext cx="375" cy="490"/>
            </a:xfrm>
            <a:custGeom>
              <a:avLst/>
              <a:gdLst>
                <a:gd name="T0" fmla="*/ 11 w 159"/>
                <a:gd name="T1" fmla="*/ 175 h 207"/>
                <a:gd name="T2" fmla="*/ 40 w 159"/>
                <a:gd name="T3" fmla="*/ 199 h 207"/>
                <a:gd name="T4" fmla="*/ 85 w 159"/>
                <a:gd name="T5" fmla="*/ 207 h 207"/>
                <a:gd name="T6" fmla="*/ 124 w 159"/>
                <a:gd name="T7" fmla="*/ 199 h 207"/>
                <a:gd name="T8" fmla="*/ 150 w 159"/>
                <a:gd name="T9" fmla="*/ 177 h 207"/>
                <a:gd name="T10" fmla="*/ 159 w 159"/>
                <a:gd name="T11" fmla="*/ 147 h 207"/>
                <a:gd name="T12" fmla="*/ 151 w 159"/>
                <a:gd name="T13" fmla="*/ 118 h 207"/>
                <a:gd name="T14" fmla="*/ 125 w 159"/>
                <a:gd name="T15" fmla="*/ 98 h 207"/>
                <a:gd name="T16" fmla="*/ 81 w 159"/>
                <a:gd name="T17" fmla="*/ 85 h 207"/>
                <a:gd name="T18" fmla="*/ 41 w 159"/>
                <a:gd name="T19" fmla="*/ 71 h 207"/>
                <a:gd name="T20" fmla="*/ 33 w 159"/>
                <a:gd name="T21" fmla="*/ 53 h 207"/>
                <a:gd name="T22" fmla="*/ 44 w 159"/>
                <a:gd name="T23" fmla="*/ 32 h 207"/>
                <a:gd name="T24" fmla="*/ 79 w 159"/>
                <a:gd name="T25" fmla="*/ 23 h 207"/>
                <a:gd name="T26" fmla="*/ 114 w 159"/>
                <a:gd name="T27" fmla="*/ 33 h 207"/>
                <a:gd name="T28" fmla="*/ 128 w 159"/>
                <a:gd name="T29" fmla="*/ 61 h 207"/>
                <a:gd name="T30" fmla="*/ 153 w 159"/>
                <a:gd name="T31" fmla="*/ 59 h 207"/>
                <a:gd name="T32" fmla="*/ 144 w 159"/>
                <a:gd name="T33" fmla="*/ 28 h 207"/>
                <a:gd name="T34" fmla="*/ 117 w 159"/>
                <a:gd name="T35" fmla="*/ 7 h 207"/>
                <a:gd name="T36" fmla="*/ 78 w 159"/>
                <a:gd name="T37" fmla="*/ 0 h 207"/>
                <a:gd name="T38" fmla="*/ 41 w 159"/>
                <a:gd name="T39" fmla="*/ 6 h 207"/>
                <a:gd name="T40" fmla="*/ 16 w 159"/>
                <a:gd name="T41" fmla="*/ 26 h 207"/>
                <a:gd name="T42" fmla="*/ 8 w 159"/>
                <a:gd name="T43" fmla="*/ 55 h 207"/>
                <a:gd name="T44" fmla="*/ 15 w 159"/>
                <a:gd name="T45" fmla="*/ 80 h 207"/>
                <a:gd name="T46" fmla="*/ 36 w 159"/>
                <a:gd name="T47" fmla="*/ 98 h 207"/>
                <a:gd name="T48" fmla="*/ 75 w 159"/>
                <a:gd name="T49" fmla="*/ 111 h 207"/>
                <a:gd name="T50" fmla="*/ 110 w 159"/>
                <a:gd name="T51" fmla="*/ 121 h 207"/>
                <a:gd name="T52" fmla="*/ 128 w 159"/>
                <a:gd name="T53" fmla="*/ 132 h 207"/>
                <a:gd name="T54" fmla="*/ 134 w 159"/>
                <a:gd name="T55" fmla="*/ 149 h 207"/>
                <a:gd name="T56" fmla="*/ 128 w 159"/>
                <a:gd name="T57" fmla="*/ 166 h 207"/>
                <a:gd name="T58" fmla="*/ 111 w 159"/>
                <a:gd name="T59" fmla="*/ 178 h 207"/>
                <a:gd name="T60" fmla="*/ 84 w 159"/>
                <a:gd name="T61" fmla="*/ 183 h 207"/>
                <a:gd name="T62" fmla="*/ 53 w 159"/>
                <a:gd name="T63" fmla="*/ 177 h 207"/>
                <a:gd name="T64" fmla="*/ 33 w 159"/>
                <a:gd name="T65" fmla="*/ 161 h 207"/>
                <a:gd name="T66" fmla="*/ 25 w 159"/>
                <a:gd name="T67" fmla="*/ 137 h 207"/>
                <a:gd name="T68" fmla="*/ 0 w 159"/>
                <a:gd name="T69" fmla="*/ 139 h 207"/>
                <a:gd name="T70" fmla="*/ 11 w 159"/>
                <a:gd name="T71" fmla="*/ 17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207">
                  <a:moveTo>
                    <a:pt x="11" y="175"/>
                  </a:moveTo>
                  <a:cubicBezTo>
                    <a:pt x="18" y="185"/>
                    <a:pt x="28" y="193"/>
                    <a:pt x="40" y="199"/>
                  </a:cubicBezTo>
                  <a:cubicBezTo>
                    <a:pt x="52" y="204"/>
                    <a:pt x="67" y="207"/>
                    <a:pt x="85" y="207"/>
                  </a:cubicBezTo>
                  <a:cubicBezTo>
                    <a:pt x="100" y="207"/>
                    <a:pt x="113" y="204"/>
                    <a:pt x="124" y="199"/>
                  </a:cubicBezTo>
                  <a:cubicBezTo>
                    <a:pt x="135" y="194"/>
                    <a:pt x="144" y="186"/>
                    <a:pt x="150" y="177"/>
                  </a:cubicBezTo>
                  <a:cubicBezTo>
                    <a:pt x="156" y="167"/>
                    <a:pt x="159" y="157"/>
                    <a:pt x="159" y="147"/>
                  </a:cubicBezTo>
                  <a:cubicBezTo>
                    <a:pt x="159" y="136"/>
                    <a:pt x="157" y="126"/>
                    <a:pt x="151" y="118"/>
                  </a:cubicBezTo>
                  <a:cubicBezTo>
                    <a:pt x="146" y="110"/>
                    <a:pt x="137" y="103"/>
                    <a:pt x="125" y="98"/>
                  </a:cubicBezTo>
                  <a:cubicBezTo>
                    <a:pt x="117" y="94"/>
                    <a:pt x="102" y="90"/>
                    <a:pt x="81" y="85"/>
                  </a:cubicBezTo>
                  <a:cubicBezTo>
                    <a:pt x="59" y="80"/>
                    <a:pt x="46" y="75"/>
                    <a:pt x="41" y="71"/>
                  </a:cubicBezTo>
                  <a:cubicBezTo>
                    <a:pt x="36" y="66"/>
                    <a:pt x="33" y="60"/>
                    <a:pt x="33" y="53"/>
                  </a:cubicBezTo>
                  <a:cubicBezTo>
                    <a:pt x="33" y="45"/>
                    <a:pt x="37" y="38"/>
                    <a:pt x="44" y="32"/>
                  </a:cubicBezTo>
                  <a:cubicBezTo>
                    <a:pt x="52" y="26"/>
                    <a:pt x="63" y="23"/>
                    <a:pt x="79" y="23"/>
                  </a:cubicBezTo>
                  <a:cubicBezTo>
                    <a:pt x="95" y="23"/>
                    <a:pt x="106" y="26"/>
                    <a:pt x="114" y="33"/>
                  </a:cubicBezTo>
                  <a:cubicBezTo>
                    <a:pt x="122" y="39"/>
                    <a:pt x="127" y="49"/>
                    <a:pt x="128" y="61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48"/>
                    <a:pt x="150" y="37"/>
                    <a:pt x="144" y="28"/>
                  </a:cubicBezTo>
                  <a:cubicBezTo>
                    <a:pt x="137" y="19"/>
                    <a:pt x="129" y="12"/>
                    <a:pt x="117" y="7"/>
                  </a:cubicBezTo>
                  <a:cubicBezTo>
                    <a:pt x="106" y="2"/>
                    <a:pt x="93" y="0"/>
                    <a:pt x="78" y="0"/>
                  </a:cubicBezTo>
                  <a:cubicBezTo>
                    <a:pt x="65" y="0"/>
                    <a:pt x="52" y="2"/>
                    <a:pt x="41" y="6"/>
                  </a:cubicBezTo>
                  <a:cubicBezTo>
                    <a:pt x="30" y="11"/>
                    <a:pt x="22" y="18"/>
                    <a:pt x="16" y="26"/>
                  </a:cubicBezTo>
                  <a:cubicBezTo>
                    <a:pt x="11" y="35"/>
                    <a:pt x="8" y="45"/>
                    <a:pt x="8" y="55"/>
                  </a:cubicBezTo>
                  <a:cubicBezTo>
                    <a:pt x="8" y="64"/>
                    <a:pt x="10" y="72"/>
                    <a:pt x="15" y="80"/>
                  </a:cubicBezTo>
                  <a:cubicBezTo>
                    <a:pt x="19" y="87"/>
                    <a:pt x="27" y="93"/>
                    <a:pt x="36" y="98"/>
                  </a:cubicBezTo>
                  <a:cubicBezTo>
                    <a:pt x="43" y="102"/>
                    <a:pt x="56" y="106"/>
                    <a:pt x="75" y="111"/>
                  </a:cubicBezTo>
                  <a:cubicBezTo>
                    <a:pt x="93" y="115"/>
                    <a:pt x="105" y="118"/>
                    <a:pt x="110" y="121"/>
                  </a:cubicBezTo>
                  <a:cubicBezTo>
                    <a:pt x="119" y="124"/>
                    <a:pt x="125" y="128"/>
                    <a:pt x="128" y="132"/>
                  </a:cubicBezTo>
                  <a:cubicBezTo>
                    <a:pt x="132" y="137"/>
                    <a:pt x="134" y="143"/>
                    <a:pt x="134" y="149"/>
                  </a:cubicBezTo>
                  <a:cubicBezTo>
                    <a:pt x="134" y="155"/>
                    <a:pt x="132" y="161"/>
                    <a:pt x="128" y="166"/>
                  </a:cubicBezTo>
                  <a:cubicBezTo>
                    <a:pt x="124" y="171"/>
                    <a:pt x="119" y="175"/>
                    <a:pt x="111" y="178"/>
                  </a:cubicBezTo>
                  <a:cubicBezTo>
                    <a:pt x="103" y="181"/>
                    <a:pt x="94" y="183"/>
                    <a:pt x="84" y="183"/>
                  </a:cubicBezTo>
                  <a:cubicBezTo>
                    <a:pt x="73" y="183"/>
                    <a:pt x="63" y="181"/>
                    <a:pt x="53" y="177"/>
                  </a:cubicBezTo>
                  <a:cubicBezTo>
                    <a:pt x="44" y="173"/>
                    <a:pt x="38" y="168"/>
                    <a:pt x="33" y="161"/>
                  </a:cubicBezTo>
                  <a:cubicBezTo>
                    <a:pt x="29" y="155"/>
                    <a:pt x="26" y="147"/>
                    <a:pt x="25" y="137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2"/>
                    <a:pt x="4" y="164"/>
                    <a:pt x="1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6" name="Freeform 46"/>
            <p:cNvSpPr>
              <a:spLocks noEditPoints="1"/>
            </p:cNvSpPr>
            <p:nvPr userDrawn="1"/>
          </p:nvSpPr>
          <p:spPr bwMode="black">
            <a:xfrm>
              <a:off x="6495" y="2902"/>
              <a:ext cx="392" cy="473"/>
            </a:xfrm>
            <a:custGeom>
              <a:avLst/>
              <a:gdLst>
                <a:gd name="T0" fmla="*/ 72 w 166"/>
                <a:gd name="T1" fmla="*/ 200 h 200"/>
                <a:gd name="T2" fmla="*/ 105 w 166"/>
                <a:gd name="T3" fmla="*/ 196 h 200"/>
                <a:gd name="T4" fmla="*/ 129 w 166"/>
                <a:gd name="T5" fmla="*/ 186 h 200"/>
                <a:gd name="T6" fmla="*/ 147 w 166"/>
                <a:gd name="T7" fmla="*/ 168 h 200"/>
                <a:gd name="T8" fmla="*/ 160 w 166"/>
                <a:gd name="T9" fmla="*/ 139 h 200"/>
                <a:gd name="T10" fmla="*/ 166 w 166"/>
                <a:gd name="T11" fmla="*/ 99 h 200"/>
                <a:gd name="T12" fmla="*/ 158 w 166"/>
                <a:gd name="T13" fmla="*/ 51 h 200"/>
                <a:gd name="T14" fmla="*/ 134 w 166"/>
                <a:gd name="T15" fmla="*/ 17 h 200"/>
                <a:gd name="T16" fmla="*/ 105 w 166"/>
                <a:gd name="T17" fmla="*/ 3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2 w 166"/>
                <a:gd name="T25" fmla="*/ 200 h 200"/>
                <a:gd name="T26" fmla="*/ 27 w 166"/>
                <a:gd name="T27" fmla="*/ 23 h 200"/>
                <a:gd name="T28" fmla="*/ 69 w 166"/>
                <a:gd name="T29" fmla="*/ 23 h 200"/>
                <a:gd name="T30" fmla="*/ 103 w 166"/>
                <a:gd name="T31" fmla="*/ 27 h 200"/>
                <a:gd name="T32" fmla="*/ 128 w 166"/>
                <a:gd name="T33" fmla="*/ 50 h 200"/>
                <a:gd name="T34" fmla="*/ 138 w 166"/>
                <a:gd name="T35" fmla="*/ 98 h 200"/>
                <a:gd name="T36" fmla="*/ 133 w 166"/>
                <a:gd name="T37" fmla="*/ 137 h 200"/>
                <a:gd name="T38" fmla="*/ 119 w 166"/>
                <a:gd name="T39" fmla="*/ 162 h 200"/>
                <a:gd name="T40" fmla="*/ 101 w 166"/>
                <a:gd name="T41" fmla="*/ 173 h 200"/>
                <a:gd name="T42" fmla="*/ 69 w 166"/>
                <a:gd name="T43" fmla="*/ 176 h 200"/>
                <a:gd name="T44" fmla="*/ 27 w 166"/>
                <a:gd name="T45" fmla="*/ 176 h 200"/>
                <a:gd name="T46" fmla="*/ 27 w 166"/>
                <a:gd name="T47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2" y="200"/>
                  </a:moveTo>
                  <a:cubicBezTo>
                    <a:pt x="85" y="200"/>
                    <a:pt x="95" y="199"/>
                    <a:pt x="105" y="196"/>
                  </a:cubicBezTo>
                  <a:cubicBezTo>
                    <a:pt x="114" y="194"/>
                    <a:pt x="122" y="191"/>
                    <a:pt x="129" y="186"/>
                  </a:cubicBezTo>
                  <a:cubicBezTo>
                    <a:pt x="135" y="182"/>
                    <a:pt x="141" y="176"/>
                    <a:pt x="147" y="168"/>
                  </a:cubicBezTo>
                  <a:cubicBezTo>
                    <a:pt x="152" y="161"/>
                    <a:pt x="157" y="151"/>
                    <a:pt x="160" y="139"/>
                  </a:cubicBezTo>
                  <a:cubicBezTo>
                    <a:pt x="164" y="127"/>
                    <a:pt x="166" y="114"/>
                    <a:pt x="166" y="99"/>
                  </a:cubicBezTo>
                  <a:cubicBezTo>
                    <a:pt x="166" y="81"/>
                    <a:pt x="163" y="65"/>
                    <a:pt x="158" y="51"/>
                  </a:cubicBezTo>
                  <a:cubicBezTo>
                    <a:pt x="153" y="37"/>
                    <a:pt x="145" y="26"/>
                    <a:pt x="134" y="17"/>
                  </a:cubicBezTo>
                  <a:cubicBezTo>
                    <a:pt x="126" y="10"/>
                    <a:pt x="116" y="5"/>
                    <a:pt x="105" y="3"/>
                  </a:cubicBezTo>
                  <a:cubicBezTo>
                    <a:pt x="97" y="1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7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85" y="23"/>
                    <a:pt x="96" y="25"/>
                    <a:pt x="103" y="27"/>
                  </a:cubicBezTo>
                  <a:cubicBezTo>
                    <a:pt x="113" y="31"/>
                    <a:pt x="121" y="39"/>
                    <a:pt x="128" y="50"/>
                  </a:cubicBezTo>
                  <a:cubicBezTo>
                    <a:pt x="135" y="61"/>
                    <a:pt x="138" y="77"/>
                    <a:pt x="138" y="98"/>
                  </a:cubicBezTo>
                  <a:cubicBezTo>
                    <a:pt x="138" y="113"/>
                    <a:pt x="137" y="126"/>
                    <a:pt x="133" y="137"/>
                  </a:cubicBezTo>
                  <a:cubicBezTo>
                    <a:pt x="130" y="147"/>
                    <a:pt x="125" y="156"/>
                    <a:pt x="119" y="162"/>
                  </a:cubicBezTo>
                  <a:cubicBezTo>
                    <a:pt x="114" y="167"/>
                    <a:pt x="108" y="170"/>
                    <a:pt x="101" y="173"/>
                  </a:cubicBezTo>
                  <a:cubicBezTo>
                    <a:pt x="93" y="175"/>
                    <a:pt x="83" y="176"/>
                    <a:pt x="69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7" name="Freeform 47"/>
            <p:cNvSpPr>
              <a:spLocks noEditPoints="1"/>
            </p:cNvSpPr>
            <p:nvPr userDrawn="1"/>
          </p:nvSpPr>
          <p:spPr bwMode="black">
            <a:xfrm>
              <a:off x="6913" y="2902"/>
              <a:ext cx="444" cy="473"/>
            </a:xfrm>
            <a:custGeom>
              <a:avLst/>
              <a:gdLst>
                <a:gd name="T0" fmla="*/ 29 w 188"/>
                <a:gd name="T1" fmla="*/ 200 h 200"/>
                <a:gd name="T2" fmla="*/ 51 w 188"/>
                <a:gd name="T3" fmla="*/ 139 h 200"/>
                <a:gd name="T4" fmla="*/ 134 w 188"/>
                <a:gd name="T5" fmla="*/ 139 h 200"/>
                <a:gd name="T6" fmla="*/ 158 w 188"/>
                <a:gd name="T7" fmla="*/ 200 h 200"/>
                <a:gd name="T8" fmla="*/ 188 w 188"/>
                <a:gd name="T9" fmla="*/ 200 h 200"/>
                <a:gd name="T10" fmla="*/ 106 w 188"/>
                <a:gd name="T11" fmla="*/ 0 h 200"/>
                <a:gd name="T12" fmla="*/ 77 w 188"/>
                <a:gd name="T13" fmla="*/ 0 h 200"/>
                <a:gd name="T14" fmla="*/ 0 w 188"/>
                <a:gd name="T15" fmla="*/ 200 h 200"/>
                <a:gd name="T16" fmla="*/ 29 w 188"/>
                <a:gd name="T17" fmla="*/ 200 h 200"/>
                <a:gd name="T18" fmla="*/ 80 w 188"/>
                <a:gd name="T19" fmla="*/ 59 h 200"/>
                <a:gd name="T20" fmla="*/ 91 w 188"/>
                <a:gd name="T21" fmla="*/ 21 h 200"/>
                <a:gd name="T22" fmla="*/ 105 w 188"/>
                <a:gd name="T23" fmla="*/ 62 h 200"/>
                <a:gd name="T24" fmla="*/ 126 w 188"/>
                <a:gd name="T25" fmla="*/ 118 h 200"/>
                <a:gd name="T26" fmla="*/ 58 w 188"/>
                <a:gd name="T27" fmla="*/ 118 h 200"/>
                <a:gd name="T28" fmla="*/ 80 w 188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0">
                  <a:moveTo>
                    <a:pt x="29" y="200"/>
                  </a:moveTo>
                  <a:cubicBezTo>
                    <a:pt x="51" y="139"/>
                    <a:pt x="51" y="139"/>
                    <a:pt x="51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9" y="200"/>
                  </a:lnTo>
                  <a:close/>
                  <a:moveTo>
                    <a:pt x="80" y="59"/>
                  </a:moveTo>
                  <a:cubicBezTo>
                    <a:pt x="85" y="46"/>
                    <a:pt x="88" y="34"/>
                    <a:pt x="91" y="21"/>
                  </a:cubicBezTo>
                  <a:cubicBezTo>
                    <a:pt x="94" y="32"/>
                    <a:pt x="99" y="45"/>
                    <a:pt x="105" y="62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8" name="Freeform 48"/>
            <p:cNvSpPr>
              <a:spLocks/>
            </p:cNvSpPr>
            <p:nvPr userDrawn="1"/>
          </p:nvSpPr>
          <p:spPr bwMode="black">
            <a:xfrm>
              <a:off x="7400" y="2902"/>
              <a:ext cx="374" cy="473"/>
            </a:xfrm>
            <a:custGeom>
              <a:avLst/>
              <a:gdLst>
                <a:gd name="T0" fmla="*/ 59 w 374"/>
                <a:gd name="T1" fmla="*/ 473 h 473"/>
                <a:gd name="T2" fmla="*/ 59 w 374"/>
                <a:gd name="T3" fmla="*/ 102 h 473"/>
                <a:gd name="T4" fmla="*/ 307 w 374"/>
                <a:gd name="T5" fmla="*/ 473 h 473"/>
                <a:gd name="T6" fmla="*/ 374 w 374"/>
                <a:gd name="T7" fmla="*/ 473 h 473"/>
                <a:gd name="T8" fmla="*/ 374 w 374"/>
                <a:gd name="T9" fmla="*/ 0 h 473"/>
                <a:gd name="T10" fmla="*/ 312 w 374"/>
                <a:gd name="T11" fmla="*/ 0 h 473"/>
                <a:gd name="T12" fmla="*/ 312 w 374"/>
                <a:gd name="T13" fmla="*/ 371 h 473"/>
                <a:gd name="T14" fmla="*/ 64 w 374"/>
                <a:gd name="T15" fmla="*/ 0 h 473"/>
                <a:gd name="T16" fmla="*/ 0 w 374"/>
                <a:gd name="T17" fmla="*/ 0 h 473"/>
                <a:gd name="T18" fmla="*/ 0 w 374"/>
                <a:gd name="T19" fmla="*/ 473 h 473"/>
                <a:gd name="T20" fmla="*/ 59 w 374"/>
                <a:gd name="T2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473">
                  <a:moveTo>
                    <a:pt x="59" y="473"/>
                  </a:moveTo>
                  <a:lnTo>
                    <a:pt x="59" y="102"/>
                  </a:lnTo>
                  <a:lnTo>
                    <a:pt x="307" y="473"/>
                  </a:lnTo>
                  <a:lnTo>
                    <a:pt x="374" y="473"/>
                  </a:lnTo>
                  <a:lnTo>
                    <a:pt x="374" y="0"/>
                  </a:lnTo>
                  <a:lnTo>
                    <a:pt x="312" y="0"/>
                  </a:lnTo>
                  <a:lnTo>
                    <a:pt x="312" y="37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59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9" name="Freeform 49"/>
            <p:cNvSpPr>
              <a:spLocks/>
            </p:cNvSpPr>
            <p:nvPr userDrawn="1"/>
          </p:nvSpPr>
          <p:spPr bwMode="black">
            <a:xfrm>
              <a:off x="7868" y="2902"/>
              <a:ext cx="392" cy="473"/>
            </a:xfrm>
            <a:custGeom>
              <a:avLst/>
              <a:gdLst>
                <a:gd name="T0" fmla="*/ 64 w 392"/>
                <a:gd name="T1" fmla="*/ 473 h 473"/>
                <a:gd name="T2" fmla="*/ 64 w 392"/>
                <a:gd name="T3" fmla="*/ 310 h 473"/>
                <a:gd name="T4" fmla="*/ 142 w 392"/>
                <a:gd name="T5" fmla="*/ 234 h 473"/>
                <a:gd name="T6" fmla="*/ 310 w 392"/>
                <a:gd name="T7" fmla="*/ 473 h 473"/>
                <a:gd name="T8" fmla="*/ 392 w 392"/>
                <a:gd name="T9" fmla="*/ 473 h 473"/>
                <a:gd name="T10" fmla="*/ 184 w 392"/>
                <a:gd name="T11" fmla="*/ 192 h 473"/>
                <a:gd name="T12" fmla="*/ 383 w 392"/>
                <a:gd name="T13" fmla="*/ 0 h 473"/>
                <a:gd name="T14" fmla="*/ 298 w 392"/>
                <a:gd name="T15" fmla="*/ 0 h 473"/>
                <a:gd name="T16" fmla="*/ 64 w 392"/>
                <a:gd name="T17" fmla="*/ 234 h 473"/>
                <a:gd name="T18" fmla="*/ 64 w 392"/>
                <a:gd name="T19" fmla="*/ 0 h 473"/>
                <a:gd name="T20" fmla="*/ 0 w 392"/>
                <a:gd name="T21" fmla="*/ 0 h 473"/>
                <a:gd name="T22" fmla="*/ 0 w 392"/>
                <a:gd name="T23" fmla="*/ 473 h 473"/>
                <a:gd name="T24" fmla="*/ 64 w 39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73">
                  <a:moveTo>
                    <a:pt x="64" y="473"/>
                  </a:moveTo>
                  <a:lnTo>
                    <a:pt x="64" y="310"/>
                  </a:lnTo>
                  <a:lnTo>
                    <a:pt x="142" y="234"/>
                  </a:lnTo>
                  <a:lnTo>
                    <a:pt x="310" y="473"/>
                  </a:lnTo>
                  <a:lnTo>
                    <a:pt x="392" y="473"/>
                  </a:lnTo>
                  <a:lnTo>
                    <a:pt x="184" y="192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64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0" name="Freeform 50"/>
            <p:cNvSpPr>
              <a:spLocks/>
            </p:cNvSpPr>
            <p:nvPr userDrawn="1"/>
          </p:nvSpPr>
          <p:spPr bwMode="black">
            <a:xfrm>
              <a:off x="8308" y="2902"/>
              <a:ext cx="352" cy="473"/>
            </a:xfrm>
            <a:custGeom>
              <a:avLst/>
              <a:gdLst>
                <a:gd name="T0" fmla="*/ 352 w 352"/>
                <a:gd name="T1" fmla="*/ 473 h 473"/>
                <a:gd name="T2" fmla="*/ 352 w 352"/>
                <a:gd name="T3" fmla="*/ 416 h 473"/>
                <a:gd name="T4" fmla="*/ 61 w 352"/>
                <a:gd name="T5" fmla="*/ 416 h 473"/>
                <a:gd name="T6" fmla="*/ 61 w 352"/>
                <a:gd name="T7" fmla="*/ 255 h 473"/>
                <a:gd name="T8" fmla="*/ 324 w 352"/>
                <a:gd name="T9" fmla="*/ 255 h 473"/>
                <a:gd name="T10" fmla="*/ 324 w 352"/>
                <a:gd name="T11" fmla="*/ 201 h 473"/>
                <a:gd name="T12" fmla="*/ 61 w 352"/>
                <a:gd name="T13" fmla="*/ 201 h 473"/>
                <a:gd name="T14" fmla="*/ 61 w 352"/>
                <a:gd name="T15" fmla="*/ 54 h 473"/>
                <a:gd name="T16" fmla="*/ 340 w 352"/>
                <a:gd name="T17" fmla="*/ 54 h 473"/>
                <a:gd name="T18" fmla="*/ 340 w 352"/>
                <a:gd name="T19" fmla="*/ 0 h 473"/>
                <a:gd name="T20" fmla="*/ 0 w 352"/>
                <a:gd name="T21" fmla="*/ 0 h 473"/>
                <a:gd name="T22" fmla="*/ 0 w 352"/>
                <a:gd name="T23" fmla="*/ 473 h 473"/>
                <a:gd name="T24" fmla="*/ 352 w 35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3">
                  <a:moveTo>
                    <a:pt x="352" y="473"/>
                  </a:moveTo>
                  <a:lnTo>
                    <a:pt x="352" y="416"/>
                  </a:lnTo>
                  <a:lnTo>
                    <a:pt x="61" y="416"/>
                  </a:lnTo>
                  <a:lnTo>
                    <a:pt x="61" y="255"/>
                  </a:lnTo>
                  <a:lnTo>
                    <a:pt x="324" y="255"/>
                  </a:lnTo>
                  <a:lnTo>
                    <a:pt x="324" y="201"/>
                  </a:lnTo>
                  <a:lnTo>
                    <a:pt x="61" y="201"/>
                  </a:lnTo>
                  <a:lnTo>
                    <a:pt x="61" y="54"/>
                  </a:lnTo>
                  <a:lnTo>
                    <a:pt x="340" y="54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352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1" name="Freeform 51"/>
            <p:cNvSpPr>
              <a:spLocks/>
            </p:cNvSpPr>
            <p:nvPr userDrawn="1"/>
          </p:nvSpPr>
          <p:spPr bwMode="black">
            <a:xfrm>
              <a:off x="-963" y="1037"/>
              <a:ext cx="451" cy="473"/>
            </a:xfrm>
            <a:custGeom>
              <a:avLst/>
              <a:gdLst>
                <a:gd name="T0" fmla="*/ 26 w 191"/>
                <a:gd name="T1" fmla="*/ 200 h 200"/>
                <a:gd name="T2" fmla="*/ 26 w 191"/>
                <a:gd name="T3" fmla="*/ 30 h 200"/>
                <a:gd name="T4" fmla="*/ 83 w 191"/>
                <a:gd name="T5" fmla="*/ 200 h 200"/>
                <a:gd name="T6" fmla="*/ 107 w 191"/>
                <a:gd name="T7" fmla="*/ 200 h 200"/>
                <a:gd name="T8" fmla="*/ 166 w 191"/>
                <a:gd name="T9" fmla="*/ 32 h 200"/>
                <a:gd name="T10" fmla="*/ 166 w 191"/>
                <a:gd name="T11" fmla="*/ 200 h 200"/>
                <a:gd name="T12" fmla="*/ 191 w 191"/>
                <a:gd name="T13" fmla="*/ 200 h 200"/>
                <a:gd name="T14" fmla="*/ 191 w 191"/>
                <a:gd name="T15" fmla="*/ 0 h 200"/>
                <a:gd name="T16" fmla="*/ 155 w 191"/>
                <a:gd name="T17" fmla="*/ 0 h 200"/>
                <a:gd name="T18" fmla="*/ 107 w 191"/>
                <a:gd name="T19" fmla="*/ 139 h 200"/>
                <a:gd name="T20" fmla="*/ 97 w 191"/>
                <a:gd name="T21" fmla="*/ 171 h 200"/>
                <a:gd name="T22" fmla="*/ 87 w 191"/>
                <a:gd name="T23" fmla="*/ 142 h 200"/>
                <a:gd name="T24" fmla="*/ 40 w 191"/>
                <a:gd name="T25" fmla="*/ 0 h 200"/>
                <a:gd name="T26" fmla="*/ 0 w 191"/>
                <a:gd name="T27" fmla="*/ 0 h 200"/>
                <a:gd name="T28" fmla="*/ 0 w 191"/>
                <a:gd name="T29" fmla="*/ 200 h 200"/>
                <a:gd name="T30" fmla="*/ 26 w 191"/>
                <a:gd name="T3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" h="200">
                  <a:moveTo>
                    <a:pt x="26" y="20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66" y="200"/>
                    <a:pt x="166" y="200"/>
                    <a:pt x="166" y="200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3" y="153"/>
                    <a:pt x="99" y="164"/>
                    <a:pt x="97" y="171"/>
                  </a:cubicBezTo>
                  <a:cubicBezTo>
                    <a:pt x="95" y="165"/>
                    <a:pt x="92" y="155"/>
                    <a:pt x="87" y="14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2" name="Freeform 52"/>
            <p:cNvSpPr>
              <a:spLocks/>
            </p:cNvSpPr>
            <p:nvPr userDrawn="1"/>
          </p:nvSpPr>
          <p:spPr bwMode="black">
            <a:xfrm>
              <a:off x="-415" y="1037"/>
              <a:ext cx="352" cy="473"/>
            </a:xfrm>
            <a:custGeom>
              <a:avLst/>
              <a:gdLst>
                <a:gd name="T0" fmla="*/ 352 w 352"/>
                <a:gd name="T1" fmla="*/ 473 h 473"/>
                <a:gd name="T2" fmla="*/ 352 w 352"/>
                <a:gd name="T3" fmla="*/ 417 h 473"/>
                <a:gd name="T4" fmla="*/ 62 w 352"/>
                <a:gd name="T5" fmla="*/ 417 h 473"/>
                <a:gd name="T6" fmla="*/ 62 w 352"/>
                <a:gd name="T7" fmla="*/ 256 h 473"/>
                <a:gd name="T8" fmla="*/ 324 w 352"/>
                <a:gd name="T9" fmla="*/ 256 h 473"/>
                <a:gd name="T10" fmla="*/ 324 w 352"/>
                <a:gd name="T11" fmla="*/ 201 h 473"/>
                <a:gd name="T12" fmla="*/ 62 w 352"/>
                <a:gd name="T13" fmla="*/ 201 h 473"/>
                <a:gd name="T14" fmla="*/ 62 w 352"/>
                <a:gd name="T15" fmla="*/ 54 h 473"/>
                <a:gd name="T16" fmla="*/ 341 w 352"/>
                <a:gd name="T17" fmla="*/ 54 h 473"/>
                <a:gd name="T18" fmla="*/ 341 w 352"/>
                <a:gd name="T19" fmla="*/ 0 h 473"/>
                <a:gd name="T20" fmla="*/ 0 w 352"/>
                <a:gd name="T21" fmla="*/ 0 h 473"/>
                <a:gd name="T22" fmla="*/ 0 w 352"/>
                <a:gd name="T23" fmla="*/ 473 h 473"/>
                <a:gd name="T24" fmla="*/ 352 w 35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3">
                  <a:moveTo>
                    <a:pt x="352" y="473"/>
                  </a:moveTo>
                  <a:lnTo>
                    <a:pt x="352" y="417"/>
                  </a:lnTo>
                  <a:lnTo>
                    <a:pt x="62" y="417"/>
                  </a:lnTo>
                  <a:lnTo>
                    <a:pt x="62" y="256"/>
                  </a:lnTo>
                  <a:lnTo>
                    <a:pt x="324" y="256"/>
                  </a:lnTo>
                  <a:lnTo>
                    <a:pt x="324" y="201"/>
                  </a:lnTo>
                  <a:lnTo>
                    <a:pt x="62" y="201"/>
                  </a:lnTo>
                  <a:lnTo>
                    <a:pt x="62" y="54"/>
                  </a:lnTo>
                  <a:lnTo>
                    <a:pt x="341" y="54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352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3" name="Freeform 53"/>
            <p:cNvSpPr>
              <a:spLocks noEditPoints="1"/>
            </p:cNvSpPr>
            <p:nvPr userDrawn="1"/>
          </p:nvSpPr>
          <p:spPr bwMode="black">
            <a:xfrm>
              <a:off x="18" y="1037"/>
              <a:ext cx="418" cy="473"/>
            </a:xfrm>
            <a:custGeom>
              <a:avLst/>
              <a:gdLst>
                <a:gd name="T0" fmla="*/ 27 w 177"/>
                <a:gd name="T1" fmla="*/ 200 h 200"/>
                <a:gd name="T2" fmla="*/ 27 w 177"/>
                <a:gd name="T3" fmla="*/ 111 h 200"/>
                <a:gd name="T4" fmla="*/ 57 w 177"/>
                <a:gd name="T5" fmla="*/ 111 h 200"/>
                <a:gd name="T6" fmla="*/ 72 w 177"/>
                <a:gd name="T7" fmla="*/ 112 h 200"/>
                <a:gd name="T8" fmla="*/ 84 w 177"/>
                <a:gd name="T9" fmla="*/ 117 h 200"/>
                <a:gd name="T10" fmla="*/ 98 w 177"/>
                <a:gd name="T11" fmla="*/ 131 h 200"/>
                <a:gd name="T12" fmla="*/ 117 w 177"/>
                <a:gd name="T13" fmla="*/ 158 h 200"/>
                <a:gd name="T14" fmla="*/ 143 w 177"/>
                <a:gd name="T15" fmla="*/ 200 h 200"/>
                <a:gd name="T16" fmla="*/ 177 w 177"/>
                <a:gd name="T17" fmla="*/ 200 h 200"/>
                <a:gd name="T18" fmla="*/ 142 w 177"/>
                <a:gd name="T19" fmla="*/ 145 h 200"/>
                <a:gd name="T20" fmla="*/ 120 w 177"/>
                <a:gd name="T21" fmla="*/ 119 h 200"/>
                <a:gd name="T22" fmla="*/ 104 w 177"/>
                <a:gd name="T23" fmla="*/ 109 h 200"/>
                <a:gd name="T24" fmla="*/ 146 w 177"/>
                <a:gd name="T25" fmla="*/ 90 h 200"/>
                <a:gd name="T26" fmla="*/ 160 w 177"/>
                <a:gd name="T27" fmla="*/ 54 h 200"/>
                <a:gd name="T28" fmla="*/ 152 w 177"/>
                <a:gd name="T29" fmla="*/ 24 h 200"/>
                <a:gd name="T30" fmla="*/ 130 w 177"/>
                <a:gd name="T31" fmla="*/ 5 h 200"/>
                <a:gd name="T32" fmla="*/ 89 w 177"/>
                <a:gd name="T33" fmla="*/ 0 h 200"/>
                <a:gd name="T34" fmla="*/ 0 w 177"/>
                <a:gd name="T35" fmla="*/ 0 h 200"/>
                <a:gd name="T36" fmla="*/ 0 w 177"/>
                <a:gd name="T37" fmla="*/ 200 h 200"/>
                <a:gd name="T38" fmla="*/ 27 w 177"/>
                <a:gd name="T39" fmla="*/ 200 h 200"/>
                <a:gd name="T40" fmla="*/ 27 w 177"/>
                <a:gd name="T41" fmla="*/ 22 h 200"/>
                <a:gd name="T42" fmla="*/ 90 w 177"/>
                <a:gd name="T43" fmla="*/ 22 h 200"/>
                <a:gd name="T44" fmla="*/ 123 w 177"/>
                <a:gd name="T45" fmla="*/ 31 h 200"/>
                <a:gd name="T46" fmla="*/ 133 w 177"/>
                <a:gd name="T47" fmla="*/ 54 h 200"/>
                <a:gd name="T48" fmla="*/ 128 w 177"/>
                <a:gd name="T49" fmla="*/ 72 h 200"/>
                <a:gd name="T50" fmla="*/ 112 w 177"/>
                <a:gd name="T51" fmla="*/ 84 h 200"/>
                <a:gd name="T52" fmla="*/ 84 w 177"/>
                <a:gd name="T53" fmla="*/ 88 h 200"/>
                <a:gd name="T54" fmla="*/ 27 w 177"/>
                <a:gd name="T55" fmla="*/ 88 h 200"/>
                <a:gd name="T56" fmla="*/ 27 w 177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200">
                  <a:moveTo>
                    <a:pt x="27" y="200"/>
                  </a:moveTo>
                  <a:cubicBezTo>
                    <a:pt x="27" y="111"/>
                    <a:pt x="27" y="111"/>
                    <a:pt x="27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4" y="111"/>
                    <a:pt x="69" y="111"/>
                    <a:pt x="72" y="112"/>
                  </a:cubicBezTo>
                  <a:cubicBezTo>
                    <a:pt x="76" y="113"/>
                    <a:pt x="80" y="115"/>
                    <a:pt x="84" y="117"/>
                  </a:cubicBezTo>
                  <a:cubicBezTo>
                    <a:pt x="88" y="120"/>
                    <a:pt x="93" y="124"/>
                    <a:pt x="98" y="131"/>
                  </a:cubicBezTo>
                  <a:cubicBezTo>
                    <a:pt x="103" y="137"/>
                    <a:pt x="109" y="146"/>
                    <a:pt x="117" y="158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7" y="200"/>
                    <a:pt x="177" y="200"/>
                    <a:pt x="177" y="200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35" y="135"/>
                    <a:pt x="128" y="126"/>
                    <a:pt x="120" y="119"/>
                  </a:cubicBezTo>
                  <a:cubicBezTo>
                    <a:pt x="116" y="116"/>
                    <a:pt x="111" y="112"/>
                    <a:pt x="104" y="109"/>
                  </a:cubicBezTo>
                  <a:cubicBezTo>
                    <a:pt x="123" y="106"/>
                    <a:pt x="137" y="100"/>
                    <a:pt x="146" y="90"/>
                  </a:cubicBezTo>
                  <a:cubicBezTo>
                    <a:pt x="156" y="81"/>
                    <a:pt x="160" y="69"/>
                    <a:pt x="160" y="54"/>
                  </a:cubicBezTo>
                  <a:cubicBezTo>
                    <a:pt x="160" y="43"/>
                    <a:pt x="157" y="33"/>
                    <a:pt x="152" y="24"/>
                  </a:cubicBezTo>
                  <a:cubicBezTo>
                    <a:pt x="146" y="15"/>
                    <a:pt x="139" y="9"/>
                    <a:pt x="130" y="5"/>
                  </a:cubicBezTo>
                  <a:cubicBezTo>
                    <a:pt x="120" y="2"/>
                    <a:pt x="107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7" y="200"/>
                  </a:lnTo>
                  <a:close/>
                  <a:moveTo>
                    <a:pt x="27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5" y="22"/>
                    <a:pt x="116" y="25"/>
                    <a:pt x="123" y="31"/>
                  </a:cubicBezTo>
                  <a:cubicBezTo>
                    <a:pt x="129" y="37"/>
                    <a:pt x="133" y="45"/>
                    <a:pt x="133" y="54"/>
                  </a:cubicBezTo>
                  <a:cubicBezTo>
                    <a:pt x="133" y="61"/>
                    <a:pt x="131" y="67"/>
                    <a:pt x="128" y="72"/>
                  </a:cubicBezTo>
                  <a:cubicBezTo>
                    <a:pt x="124" y="78"/>
                    <a:pt x="119" y="82"/>
                    <a:pt x="112" y="84"/>
                  </a:cubicBezTo>
                  <a:cubicBezTo>
                    <a:pt x="105" y="87"/>
                    <a:pt x="96" y="88"/>
                    <a:pt x="84" y="88"/>
                  </a:cubicBezTo>
                  <a:cubicBezTo>
                    <a:pt x="27" y="88"/>
                    <a:pt x="27" y="88"/>
                    <a:pt x="27" y="88"/>
                  </a:cubicBezTo>
                  <a:lnTo>
                    <a:pt x="2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4" name="Freeform 54"/>
            <p:cNvSpPr>
              <a:spLocks/>
            </p:cNvSpPr>
            <p:nvPr userDrawn="1"/>
          </p:nvSpPr>
          <p:spPr bwMode="black">
            <a:xfrm>
              <a:off x="469" y="1028"/>
              <a:ext cx="419" cy="489"/>
            </a:xfrm>
            <a:custGeom>
              <a:avLst/>
              <a:gdLst>
                <a:gd name="T0" fmla="*/ 130 w 177"/>
                <a:gd name="T1" fmla="*/ 172 h 207"/>
                <a:gd name="T2" fmla="*/ 92 w 177"/>
                <a:gd name="T3" fmla="*/ 185 h 207"/>
                <a:gd name="T4" fmla="*/ 58 w 177"/>
                <a:gd name="T5" fmla="*/ 175 h 207"/>
                <a:gd name="T6" fmla="*/ 35 w 177"/>
                <a:gd name="T7" fmla="*/ 147 h 207"/>
                <a:gd name="T8" fmla="*/ 28 w 177"/>
                <a:gd name="T9" fmla="*/ 102 h 207"/>
                <a:gd name="T10" fmla="*/ 34 w 177"/>
                <a:gd name="T11" fmla="*/ 64 h 207"/>
                <a:gd name="T12" fmla="*/ 56 w 177"/>
                <a:gd name="T13" fmla="*/ 34 h 207"/>
                <a:gd name="T14" fmla="*/ 94 w 177"/>
                <a:gd name="T15" fmla="*/ 23 h 207"/>
                <a:gd name="T16" fmla="*/ 128 w 177"/>
                <a:gd name="T17" fmla="*/ 33 h 207"/>
                <a:gd name="T18" fmla="*/ 148 w 177"/>
                <a:gd name="T19" fmla="*/ 65 h 207"/>
                <a:gd name="T20" fmla="*/ 174 w 177"/>
                <a:gd name="T21" fmla="*/ 59 h 207"/>
                <a:gd name="T22" fmla="*/ 145 w 177"/>
                <a:gd name="T23" fmla="*/ 16 h 207"/>
                <a:gd name="T24" fmla="*/ 95 w 177"/>
                <a:gd name="T25" fmla="*/ 0 h 207"/>
                <a:gd name="T26" fmla="*/ 46 w 177"/>
                <a:gd name="T27" fmla="*/ 12 h 207"/>
                <a:gd name="T28" fmla="*/ 12 w 177"/>
                <a:gd name="T29" fmla="*/ 48 h 207"/>
                <a:gd name="T30" fmla="*/ 0 w 177"/>
                <a:gd name="T31" fmla="*/ 102 h 207"/>
                <a:gd name="T32" fmla="*/ 11 w 177"/>
                <a:gd name="T33" fmla="*/ 156 h 207"/>
                <a:gd name="T34" fmla="*/ 42 w 177"/>
                <a:gd name="T35" fmla="*/ 194 h 207"/>
                <a:gd name="T36" fmla="*/ 94 w 177"/>
                <a:gd name="T37" fmla="*/ 207 h 207"/>
                <a:gd name="T38" fmla="*/ 147 w 177"/>
                <a:gd name="T39" fmla="*/ 190 h 207"/>
                <a:gd name="T40" fmla="*/ 177 w 177"/>
                <a:gd name="T41" fmla="*/ 140 h 207"/>
                <a:gd name="T42" fmla="*/ 151 w 177"/>
                <a:gd name="T43" fmla="*/ 134 h 207"/>
                <a:gd name="T44" fmla="*/ 130 w 177"/>
                <a:gd name="T45" fmla="*/ 17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207">
                  <a:moveTo>
                    <a:pt x="130" y="172"/>
                  </a:moveTo>
                  <a:cubicBezTo>
                    <a:pt x="120" y="180"/>
                    <a:pt x="107" y="185"/>
                    <a:pt x="92" y="185"/>
                  </a:cubicBezTo>
                  <a:cubicBezTo>
                    <a:pt x="80" y="185"/>
                    <a:pt x="69" y="182"/>
                    <a:pt x="58" y="175"/>
                  </a:cubicBezTo>
                  <a:cubicBezTo>
                    <a:pt x="48" y="169"/>
                    <a:pt x="40" y="159"/>
                    <a:pt x="35" y="147"/>
                  </a:cubicBezTo>
                  <a:cubicBezTo>
                    <a:pt x="30" y="134"/>
                    <a:pt x="28" y="119"/>
                    <a:pt x="28" y="102"/>
                  </a:cubicBezTo>
                  <a:cubicBezTo>
                    <a:pt x="28" y="89"/>
                    <a:pt x="30" y="76"/>
                    <a:pt x="34" y="64"/>
                  </a:cubicBezTo>
                  <a:cubicBezTo>
                    <a:pt x="38" y="51"/>
                    <a:pt x="45" y="41"/>
                    <a:pt x="56" y="34"/>
                  </a:cubicBezTo>
                  <a:cubicBezTo>
                    <a:pt x="66" y="27"/>
                    <a:pt x="79" y="23"/>
                    <a:pt x="94" y="23"/>
                  </a:cubicBezTo>
                  <a:cubicBezTo>
                    <a:pt x="108" y="23"/>
                    <a:pt x="119" y="26"/>
                    <a:pt x="128" y="33"/>
                  </a:cubicBezTo>
                  <a:cubicBezTo>
                    <a:pt x="136" y="40"/>
                    <a:pt x="143" y="50"/>
                    <a:pt x="148" y="65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168" y="40"/>
                    <a:pt x="159" y="26"/>
                    <a:pt x="145" y="16"/>
                  </a:cubicBezTo>
                  <a:cubicBezTo>
                    <a:pt x="132" y="5"/>
                    <a:pt x="115" y="0"/>
                    <a:pt x="95" y="0"/>
                  </a:cubicBezTo>
                  <a:cubicBezTo>
                    <a:pt x="77" y="0"/>
                    <a:pt x="61" y="4"/>
                    <a:pt x="46" y="12"/>
                  </a:cubicBezTo>
                  <a:cubicBezTo>
                    <a:pt x="32" y="20"/>
                    <a:pt x="20" y="32"/>
                    <a:pt x="12" y="48"/>
                  </a:cubicBezTo>
                  <a:cubicBezTo>
                    <a:pt x="4" y="63"/>
                    <a:pt x="0" y="82"/>
                    <a:pt x="0" y="102"/>
                  </a:cubicBezTo>
                  <a:cubicBezTo>
                    <a:pt x="0" y="121"/>
                    <a:pt x="4" y="139"/>
                    <a:pt x="11" y="156"/>
                  </a:cubicBezTo>
                  <a:cubicBezTo>
                    <a:pt x="18" y="173"/>
                    <a:pt x="28" y="185"/>
                    <a:pt x="42" y="194"/>
                  </a:cubicBezTo>
                  <a:cubicBezTo>
                    <a:pt x="55" y="203"/>
                    <a:pt x="73" y="207"/>
                    <a:pt x="94" y="207"/>
                  </a:cubicBezTo>
                  <a:cubicBezTo>
                    <a:pt x="115" y="207"/>
                    <a:pt x="133" y="202"/>
                    <a:pt x="147" y="190"/>
                  </a:cubicBezTo>
                  <a:cubicBezTo>
                    <a:pt x="162" y="179"/>
                    <a:pt x="172" y="162"/>
                    <a:pt x="177" y="140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47" y="151"/>
                    <a:pt x="140" y="163"/>
                    <a:pt x="13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5" name="Rectangle 55"/>
            <p:cNvSpPr>
              <a:spLocks noChangeArrowheads="1"/>
            </p:cNvSpPr>
            <p:nvPr userDrawn="1"/>
          </p:nvSpPr>
          <p:spPr bwMode="black">
            <a:xfrm>
              <a:off x="970" y="1037"/>
              <a:ext cx="62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6" name="Freeform 56"/>
            <p:cNvSpPr>
              <a:spLocks noEditPoints="1"/>
            </p:cNvSpPr>
            <p:nvPr userDrawn="1"/>
          </p:nvSpPr>
          <p:spPr bwMode="black">
            <a:xfrm>
              <a:off x="-973" y="74"/>
              <a:ext cx="393" cy="473"/>
            </a:xfrm>
            <a:custGeom>
              <a:avLst/>
              <a:gdLst>
                <a:gd name="T0" fmla="*/ 72 w 166"/>
                <a:gd name="T1" fmla="*/ 200 h 200"/>
                <a:gd name="T2" fmla="*/ 105 w 166"/>
                <a:gd name="T3" fmla="*/ 197 h 200"/>
                <a:gd name="T4" fmla="*/ 129 w 166"/>
                <a:gd name="T5" fmla="*/ 187 h 200"/>
                <a:gd name="T6" fmla="*/ 147 w 166"/>
                <a:gd name="T7" fmla="*/ 169 h 200"/>
                <a:gd name="T8" fmla="*/ 160 w 166"/>
                <a:gd name="T9" fmla="*/ 140 h 200"/>
                <a:gd name="T10" fmla="*/ 166 w 166"/>
                <a:gd name="T11" fmla="*/ 99 h 200"/>
                <a:gd name="T12" fmla="*/ 158 w 166"/>
                <a:gd name="T13" fmla="*/ 52 h 200"/>
                <a:gd name="T14" fmla="*/ 134 w 166"/>
                <a:gd name="T15" fmla="*/ 17 h 200"/>
                <a:gd name="T16" fmla="*/ 105 w 166"/>
                <a:gd name="T17" fmla="*/ 3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2 w 166"/>
                <a:gd name="T25" fmla="*/ 200 h 200"/>
                <a:gd name="T26" fmla="*/ 27 w 166"/>
                <a:gd name="T27" fmla="*/ 24 h 200"/>
                <a:gd name="T28" fmla="*/ 69 w 166"/>
                <a:gd name="T29" fmla="*/ 24 h 200"/>
                <a:gd name="T30" fmla="*/ 103 w 166"/>
                <a:gd name="T31" fmla="*/ 28 h 200"/>
                <a:gd name="T32" fmla="*/ 128 w 166"/>
                <a:gd name="T33" fmla="*/ 51 h 200"/>
                <a:gd name="T34" fmla="*/ 138 w 166"/>
                <a:gd name="T35" fmla="*/ 99 h 200"/>
                <a:gd name="T36" fmla="*/ 133 w 166"/>
                <a:gd name="T37" fmla="*/ 137 h 200"/>
                <a:gd name="T38" fmla="*/ 118 w 166"/>
                <a:gd name="T39" fmla="*/ 163 h 200"/>
                <a:gd name="T40" fmla="*/ 101 w 166"/>
                <a:gd name="T41" fmla="*/ 173 h 200"/>
                <a:gd name="T42" fmla="*/ 69 w 166"/>
                <a:gd name="T43" fmla="*/ 177 h 200"/>
                <a:gd name="T44" fmla="*/ 27 w 166"/>
                <a:gd name="T45" fmla="*/ 177 h 200"/>
                <a:gd name="T46" fmla="*/ 27 w 166"/>
                <a:gd name="T47" fmla="*/ 2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2" y="200"/>
                  </a:moveTo>
                  <a:cubicBezTo>
                    <a:pt x="85" y="200"/>
                    <a:pt x="95" y="199"/>
                    <a:pt x="105" y="197"/>
                  </a:cubicBezTo>
                  <a:cubicBezTo>
                    <a:pt x="114" y="195"/>
                    <a:pt x="122" y="191"/>
                    <a:pt x="129" y="187"/>
                  </a:cubicBezTo>
                  <a:cubicBezTo>
                    <a:pt x="135" y="183"/>
                    <a:pt x="141" y="176"/>
                    <a:pt x="147" y="169"/>
                  </a:cubicBezTo>
                  <a:cubicBezTo>
                    <a:pt x="152" y="161"/>
                    <a:pt x="157" y="151"/>
                    <a:pt x="160" y="140"/>
                  </a:cubicBezTo>
                  <a:cubicBezTo>
                    <a:pt x="164" y="128"/>
                    <a:pt x="166" y="114"/>
                    <a:pt x="166" y="99"/>
                  </a:cubicBezTo>
                  <a:cubicBezTo>
                    <a:pt x="166" y="81"/>
                    <a:pt x="163" y="66"/>
                    <a:pt x="158" y="52"/>
                  </a:cubicBezTo>
                  <a:cubicBezTo>
                    <a:pt x="153" y="38"/>
                    <a:pt x="145" y="26"/>
                    <a:pt x="134" y="17"/>
                  </a:cubicBezTo>
                  <a:cubicBezTo>
                    <a:pt x="126" y="11"/>
                    <a:pt x="116" y="6"/>
                    <a:pt x="105" y="3"/>
                  </a:cubicBezTo>
                  <a:cubicBezTo>
                    <a:pt x="97" y="1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7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85" y="24"/>
                    <a:pt x="96" y="25"/>
                    <a:pt x="103" y="28"/>
                  </a:cubicBezTo>
                  <a:cubicBezTo>
                    <a:pt x="113" y="32"/>
                    <a:pt x="121" y="39"/>
                    <a:pt x="128" y="51"/>
                  </a:cubicBezTo>
                  <a:cubicBezTo>
                    <a:pt x="135" y="62"/>
                    <a:pt x="138" y="78"/>
                    <a:pt x="138" y="99"/>
                  </a:cubicBezTo>
                  <a:cubicBezTo>
                    <a:pt x="138" y="114"/>
                    <a:pt x="137" y="127"/>
                    <a:pt x="133" y="137"/>
                  </a:cubicBezTo>
                  <a:cubicBezTo>
                    <a:pt x="130" y="148"/>
                    <a:pt x="125" y="156"/>
                    <a:pt x="118" y="163"/>
                  </a:cubicBezTo>
                  <a:cubicBezTo>
                    <a:pt x="114" y="167"/>
                    <a:pt x="108" y="171"/>
                    <a:pt x="101" y="173"/>
                  </a:cubicBezTo>
                  <a:cubicBezTo>
                    <a:pt x="93" y="176"/>
                    <a:pt x="83" y="177"/>
                    <a:pt x="69" y="177"/>
                  </a:cubicBezTo>
                  <a:cubicBezTo>
                    <a:pt x="27" y="177"/>
                    <a:pt x="27" y="177"/>
                    <a:pt x="27" y="177"/>
                  </a:cubicBez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7" name="Freeform 57"/>
            <p:cNvSpPr>
              <a:spLocks noEditPoints="1"/>
            </p:cNvSpPr>
            <p:nvPr userDrawn="1"/>
          </p:nvSpPr>
          <p:spPr bwMode="black">
            <a:xfrm>
              <a:off x="-554" y="74"/>
              <a:ext cx="444" cy="473"/>
            </a:xfrm>
            <a:custGeom>
              <a:avLst/>
              <a:gdLst>
                <a:gd name="T0" fmla="*/ 29 w 188"/>
                <a:gd name="T1" fmla="*/ 200 h 200"/>
                <a:gd name="T2" fmla="*/ 51 w 188"/>
                <a:gd name="T3" fmla="*/ 140 h 200"/>
                <a:gd name="T4" fmla="*/ 134 w 188"/>
                <a:gd name="T5" fmla="*/ 140 h 200"/>
                <a:gd name="T6" fmla="*/ 158 w 188"/>
                <a:gd name="T7" fmla="*/ 200 h 200"/>
                <a:gd name="T8" fmla="*/ 188 w 188"/>
                <a:gd name="T9" fmla="*/ 200 h 200"/>
                <a:gd name="T10" fmla="*/ 106 w 188"/>
                <a:gd name="T11" fmla="*/ 0 h 200"/>
                <a:gd name="T12" fmla="*/ 77 w 188"/>
                <a:gd name="T13" fmla="*/ 0 h 200"/>
                <a:gd name="T14" fmla="*/ 0 w 188"/>
                <a:gd name="T15" fmla="*/ 200 h 200"/>
                <a:gd name="T16" fmla="*/ 29 w 188"/>
                <a:gd name="T17" fmla="*/ 200 h 200"/>
                <a:gd name="T18" fmla="*/ 80 w 188"/>
                <a:gd name="T19" fmla="*/ 59 h 200"/>
                <a:gd name="T20" fmla="*/ 91 w 188"/>
                <a:gd name="T21" fmla="*/ 21 h 200"/>
                <a:gd name="T22" fmla="*/ 105 w 188"/>
                <a:gd name="T23" fmla="*/ 63 h 200"/>
                <a:gd name="T24" fmla="*/ 126 w 188"/>
                <a:gd name="T25" fmla="*/ 118 h 200"/>
                <a:gd name="T26" fmla="*/ 58 w 188"/>
                <a:gd name="T27" fmla="*/ 118 h 200"/>
                <a:gd name="T28" fmla="*/ 80 w 188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0">
                  <a:moveTo>
                    <a:pt x="29" y="200"/>
                  </a:moveTo>
                  <a:cubicBezTo>
                    <a:pt x="51" y="140"/>
                    <a:pt x="51" y="140"/>
                    <a:pt x="51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9" y="200"/>
                  </a:lnTo>
                  <a:close/>
                  <a:moveTo>
                    <a:pt x="80" y="59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9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8" name="Freeform 58"/>
            <p:cNvSpPr>
              <a:spLocks/>
            </p:cNvSpPr>
            <p:nvPr userDrawn="1"/>
          </p:nvSpPr>
          <p:spPr bwMode="black">
            <a:xfrm>
              <a:off x="-70" y="74"/>
              <a:ext cx="393" cy="473"/>
            </a:xfrm>
            <a:custGeom>
              <a:avLst/>
              <a:gdLst>
                <a:gd name="T0" fmla="*/ 64 w 393"/>
                <a:gd name="T1" fmla="*/ 473 h 473"/>
                <a:gd name="T2" fmla="*/ 64 w 393"/>
                <a:gd name="T3" fmla="*/ 310 h 473"/>
                <a:gd name="T4" fmla="*/ 140 w 393"/>
                <a:gd name="T5" fmla="*/ 234 h 473"/>
                <a:gd name="T6" fmla="*/ 310 w 393"/>
                <a:gd name="T7" fmla="*/ 473 h 473"/>
                <a:gd name="T8" fmla="*/ 393 w 393"/>
                <a:gd name="T9" fmla="*/ 473 h 473"/>
                <a:gd name="T10" fmla="*/ 185 w 393"/>
                <a:gd name="T11" fmla="*/ 192 h 473"/>
                <a:gd name="T12" fmla="*/ 383 w 393"/>
                <a:gd name="T13" fmla="*/ 0 h 473"/>
                <a:gd name="T14" fmla="*/ 298 w 393"/>
                <a:gd name="T15" fmla="*/ 0 h 473"/>
                <a:gd name="T16" fmla="*/ 64 w 393"/>
                <a:gd name="T17" fmla="*/ 234 h 473"/>
                <a:gd name="T18" fmla="*/ 64 w 393"/>
                <a:gd name="T19" fmla="*/ 0 h 473"/>
                <a:gd name="T20" fmla="*/ 0 w 393"/>
                <a:gd name="T21" fmla="*/ 0 h 473"/>
                <a:gd name="T22" fmla="*/ 0 w 393"/>
                <a:gd name="T23" fmla="*/ 473 h 473"/>
                <a:gd name="T24" fmla="*/ 64 w 393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473">
                  <a:moveTo>
                    <a:pt x="64" y="473"/>
                  </a:moveTo>
                  <a:lnTo>
                    <a:pt x="64" y="310"/>
                  </a:lnTo>
                  <a:lnTo>
                    <a:pt x="140" y="234"/>
                  </a:lnTo>
                  <a:lnTo>
                    <a:pt x="310" y="473"/>
                  </a:lnTo>
                  <a:lnTo>
                    <a:pt x="393" y="473"/>
                  </a:lnTo>
                  <a:lnTo>
                    <a:pt x="185" y="192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64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9" name="Freeform 59"/>
            <p:cNvSpPr>
              <a:spLocks/>
            </p:cNvSpPr>
            <p:nvPr userDrawn="1"/>
          </p:nvSpPr>
          <p:spPr bwMode="black">
            <a:xfrm>
              <a:off x="368" y="74"/>
              <a:ext cx="373" cy="483"/>
            </a:xfrm>
            <a:custGeom>
              <a:avLst/>
              <a:gdLst>
                <a:gd name="T0" fmla="*/ 131 w 158"/>
                <a:gd name="T1" fmla="*/ 116 h 204"/>
                <a:gd name="T2" fmla="*/ 119 w 158"/>
                <a:gd name="T3" fmla="*/ 167 h 204"/>
                <a:gd name="T4" fmla="*/ 77 w 158"/>
                <a:gd name="T5" fmla="*/ 180 h 204"/>
                <a:gd name="T6" fmla="*/ 48 w 158"/>
                <a:gd name="T7" fmla="*/ 173 h 204"/>
                <a:gd name="T8" fmla="*/ 32 w 158"/>
                <a:gd name="T9" fmla="*/ 154 h 204"/>
                <a:gd name="T10" fmla="*/ 27 w 158"/>
                <a:gd name="T11" fmla="*/ 116 h 204"/>
                <a:gd name="T12" fmla="*/ 27 w 158"/>
                <a:gd name="T13" fmla="*/ 0 h 204"/>
                <a:gd name="T14" fmla="*/ 0 w 158"/>
                <a:gd name="T15" fmla="*/ 0 h 204"/>
                <a:gd name="T16" fmla="*/ 0 w 158"/>
                <a:gd name="T17" fmla="*/ 116 h 204"/>
                <a:gd name="T18" fmla="*/ 8 w 158"/>
                <a:gd name="T19" fmla="*/ 166 h 204"/>
                <a:gd name="T20" fmla="*/ 33 w 158"/>
                <a:gd name="T21" fmla="*/ 194 h 204"/>
                <a:gd name="T22" fmla="*/ 79 w 158"/>
                <a:gd name="T23" fmla="*/ 204 h 204"/>
                <a:gd name="T24" fmla="*/ 126 w 158"/>
                <a:gd name="T25" fmla="*/ 193 h 204"/>
                <a:gd name="T26" fmla="*/ 151 w 158"/>
                <a:gd name="T27" fmla="*/ 164 h 204"/>
                <a:gd name="T28" fmla="*/ 158 w 158"/>
                <a:gd name="T29" fmla="*/ 116 h 204"/>
                <a:gd name="T30" fmla="*/ 158 w 158"/>
                <a:gd name="T31" fmla="*/ 0 h 204"/>
                <a:gd name="T32" fmla="*/ 131 w 158"/>
                <a:gd name="T33" fmla="*/ 0 h 204"/>
                <a:gd name="T34" fmla="*/ 131 w 158"/>
                <a:gd name="T35" fmla="*/ 11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04">
                  <a:moveTo>
                    <a:pt x="131" y="116"/>
                  </a:moveTo>
                  <a:cubicBezTo>
                    <a:pt x="131" y="141"/>
                    <a:pt x="127" y="158"/>
                    <a:pt x="119" y="167"/>
                  </a:cubicBezTo>
                  <a:cubicBezTo>
                    <a:pt x="111" y="176"/>
                    <a:pt x="97" y="180"/>
                    <a:pt x="77" y="180"/>
                  </a:cubicBezTo>
                  <a:cubicBezTo>
                    <a:pt x="66" y="180"/>
                    <a:pt x="56" y="178"/>
                    <a:pt x="48" y="173"/>
                  </a:cubicBezTo>
                  <a:cubicBezTo>
                    <a:pt x="40" y="169"/>
                    <a:pt x="35" y="162"/>
                    <a:pt x="32" y="154"/>
                  </a:cubicBezTo>
                  <a:cubicBezTo>
                    <a:pt x="28" y="146"/>
                    <a:pt x="27" y="133"/>
                    <a:pt x="27" y="11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7"/>
                    <a:pt x="3" y="154"/>
                    <a:pt x="8" y="166"/>
                  </a:cubicBezTo>
                  <a:cubicBezTo>
                    <a:pt x="13" y="178"/>
                    <a:pt x="22" y="188"/>
                    <a:pt x="33" y="194"/>
                  </a:cubicBezTo>
                  <a:cubicBezTo>
                    <a:pt x="45" y="201"/>
                    <a:pt x="61" y="204"/>
                    <a:pt x="79" y="204"/>
                  </a:cubicBezTo>
                  <a:cubicBezTo>
                    <a:pt x="99" y="204"/>
                    <a:pt x="114" y="200"/>
                    <a:pt x="126" y="193"/>
                  </a:cubicBezTo>
                  <a:cubicBezTo>
                    <a:pt x="138" y="185"/>
                    <a:pt x="146" y="176"/>
                    <a:pt x="151" y="164"/>
                  </a:cubicBezTo>
                  <a:cubicBezTo>
                    <a:pt x="155" y="152"/>
                    <a:pt x="158" y="136"/>
                    <a:pt x="158" y="116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13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0" name="Freeform 60"/>
            <p:cNvSpPr>
              <a:spLocks/>
            </p:cNvSpPr>
            <p:nvPr userDrawn="1"/>
          </p:nvSpPr>
          <p:spPr bwMode="black">
            <a:xfrm>
              <a:off x="805" y="74"/>
              <a:ext cx="262" cy="483"/>
            </a:xfrm>
            <a:custGeom>
              <a:avLst/>
              <a:gdLst>
                <a:gd name="T0" fmla="*/ 14 w 111"/>
                <a:gd name="T1" fmla="*/ 189 h 204"/>
                <a:gd name="T2" fmla="*/ 54 w 111"/>
                <a:gd name="T3" fmla="*/ 204 h 204"/>
                <a:gd name="T4" fmla="*/ 85 w 111"/>
                <a:gd name="T5" fmla="*/ 197 h 204"/>
                <a:gd name="T6" fmla="*/ 105 w 111"/>
                <a:gd name="T7" fmla="*/ 176 h 204"/>
                <a:gd name="T8" fmla="*/ 111 w 111"/>
                <a:gd name="T9" fmla="*/ 137 h 204"/>
                <a:gd name="T10" fmla="*/ 111 w 111"/>
                <a:gd name="T11" fmla="*/ 0 h 204"/>
                <a:gd name="T12" fmla="*/ 84 w 111"/>
                <a:gd name="T13" fmla="*/ 0 h 204"/>
                <a:gd name="T14" fmla="*/ 84 w 111"/>
                <a:gd name="T15" fmla="*/ 138 h 204"/>
                <a:gd name="T16" fmla="*/ 81 w 111"/>
                <a:gd name="T17" fmla="*/ 163 h 204"/>
                <a:gd name="T18" fmla="*/ 71 w 111"/>
                <a:gd name="T19" fmla="*/ 176 h 204"/>
                <a:gd name="T20" fmla="*/ 54 w 111"/>
                <a:gd name="T21" fmla="*/ 180 h 204"/>
                <a:gd name="T22" fmla="*/ 33 w 111"/>
                <a:gd name="T23" fmla="*/ 172 h 204"/>
                <a:gd name="T24" fmla="*/ 24 w 111"/>
                <a:gd name="T25" fmla="*/ 140 h 204"/>
                <a:gd name="T26" fmla="*/ 1 w 111"/>
                <a:gd name="T27" fmla="*/ 144 h 204"/>
                <a:gd name="T28" fmla="*/ 14 w 111"/>
                <a:gd name="T29" fmla="*/ 18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204">
                  <a:moveTo>
                    <a:pt x="14" y="189"/>
                  </a:moveTo>
                  <a:cubicBezTo>
                    <a:pt x="23" y="199"/>
                    <a:pt x="37" y="204"/>
                    <a:pt x="54" y="204"/>
                  </a:cubicBezTo>
                  <a:cubicBezTo>
                    <a:pt x="66" y="204"/>
                    <a:pt x="76" y="201"/>
                    <a:pt x="85" y="197"/>
                  </a:cubicBezTo>
                  <a:cubicBezTo>
                    <a:pt x="94" y="192"/>
                    <a:pt x="100" y="185"/>
                    <a:pt x="105" y="176"/>
                  </a:cubicBezTo>
                  <a:cubicBezTo>
                    <a:pt x="109" y="166"/>
                    <a:pt x="111" y="153"/>
                    <a:pt x="111" y="13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4" y="150"/>
                    <a:pt x="83" y="158"/>
                    <a:pt x="81" y="163"/>
                  </a:cubicBezTo>
                  <a:cubicBezTo>
                    <a:pt x="80" y="168"/>
                    <a:pt x="76" y="173"/>
                    <a:pt x="71" y="176"/>
                  </a:cubicBezTo>
                  <a:cubicBezTo>
                    <a:pt x="67" y="179"/>
                    <a:pt x="61" y="180"/>
                    <a:pt x="54" y="180"/>
                  </a:cubicBezTo>
                  <a:cubicBezTo>
                    <a:pt x="45" y="180"/>
                    <a:pt x="38" y="177"/>
                    <a:pt x="33" y="172"/>
                  </a:cubicBezTo>
                  <a:cubicBezTo>
                    <a:pt x="28" y="166"/>
                    <a:pt x="25" y="156"/>
                    <a:pt x="24" y="140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64"/>
                    <a:pt x="5" y="179"/>
                    <a:pt x="14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1" name="Freeform 61"/>
            <p:cNvSpPr>
              <a:spLocks/>
            </p:cNvSpPr>
            <p:nvPr userDrawn="1"/>
          </p:nvSpPr>
          <p:spPr bwMode="black">
            <a:xfrm>
              <a:off x="1164" y="74"/>
              <a:ext cx="352" cy="473"/>
            </a:xfrm>
            <a:custGeom>
              <a:avLst/>
              <a:gdLst>
                <a:gd name="T0" fmla="*/ 352 w 352"/>
                <a:gd name="T1" fmla="*/ 473 h 473"/>
                <a:gd name="T2" fmla="*/ 352 w 352"/>
                <a:gd name="T3" fmla="*/ 419 h 473"/>
                <a:gd name="T4" fmla="*/ 62 w 352"/>
                <a:gd name="T5" fmla="*/ 419 h 473"/>
                <a:gd name="T6" fmla="*/ 62 w 352"/>
                <a:gd name="T7" fmla="*/ 258 h 473"/>
                <a:gd name="T8" fmla="*/ 324 w 352"/>
                <a:gd name="T9" fmla="*/ 258 h 473"/>
                <a:gd name="T10" fmla="*/ 324 w 352"/>
                <a:gd name="T11" fmla="*/ 201 h 473"/>
                <a:gd name="T12" fmla="*/ 62 w 352"/>
                <a:gd name="T13" fmla="*/ 201 h 473"/>
                <a:gd name="T14" fmla="*/ 62 w 352"/>
                <a:gd name="T15" fmla="*/ 57 h 473"/>
                <a:gd name="T16" fmla="*/ 341 w 352"/>
                <a:gd name="T17" fmla="*/ 57 h 473"/>
                <a:gd name="T18" fmla="*/ 341 w 352"/>
                <a:gd name="T19" fmla="*/ 0 h 473"/>
                <a:gd name="T20" fmla="*/ 0 w 352"/>
                <a:gd name="T21" fmla="*/ 0 h 473"/>
                <a:gd name="T22" fmla="*/ 0 w 352"/>
                <a:gd name="T23" fmla="*/ 473 h 473"/>
                <a:gd name="T24" fmla="*/ 352 w 35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3">
                  <a:moveTo>
                    <a:pt x="352" y="473"/>
                  </a:moveTo>
                  <a:lnTo>
                    <a:pt x="352" y="419"/>
                  </a:lnTo>
                  <a:lnTo>
                    <a:pt x="62" y="419"/>
                  </a:lnTo>
                  <a:lnTo>
                    <a:pt x="62" y="258"/>
                  </a:lnTo>
                  <a:lnTo>
                    <a:pt x="324" y="258"/>
                  </a:lnTo>
                  <a:lnTo>
                    <a:pt x="324" y="201"/>
                  </a:lnTo>
                  <a:lnTo>
                    <a:pt x="62" y="201"/>
                  </a:lnTo>
                  <a:lnTo>
                    <a:pt x="62" y="57"/>
                  </a:lnTo>
                  <a:lnTo>
                    <a:pt x="341" y="57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352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2" name="Freeform 62"/>
            <p:cNvSpPr>
              <a:spLocks/>
            </p:cNvSpPr>
            <p:nvPr userDrawn="1"/>
          </p:nvSpPr>
          <p:spPr bwMode="black">
            <a:xfrm>
              <a:off x="1594" y="74"/>
              <a:ext cx="452" cy="473"/>
            </a:xfrm>
            <a:custGeom>
              <a:avLst/>
              <a:gdLst>
                <a:gd name="T0" fmla="*/ 26 w 191"/>
                <a:gd name="T1" fmla="*/ 200 h 200"/>
                <a:gd name="T2" fmla="*/ 26 w 191"/>
                <a:gd name="T3" fmla="*/ 30 h 200"/>
                <a:gd name="T4" fmla="*/ 83 w 191"/>
                <a:gd name="T5" fmla="*/ 200 h 200"/>
                <a:gd name="T6" fmla="*/ 107 w 191"/>
                <a:gd name="T7" fmla="*/ 200 h 200"/>
                <a:gd name="T8" fmla="*/ 165 w 191"/>
                <a:gd name="T9" fmla="*/ 33 h 200"/>
                <a:gd name="T10" fmla="*/ 165 w 191"/>
                <a:gd name="T11" fmla="*/ 200 h 200"/>
                <a:gd name="T12" fmla="*/ 191 w 191"/>
                <a:gd name="T13" fmla="*/ 200 h 200"/>
                <a:gd name="T14" fmla="*/ 191 w 191"/>
                <a:gd name="T15" fmla="*/ 0 h 200"/>
                <a:gd name="T16" fmla="*/ 155 w 191"/>
                <a:gd name="T17" fmla="*/ 0 h 200"/>
                <a:gd name="T18" fmla="*/ 107 w 191"/>
                <a:gd name="T19" fmla="*/ 140 h 200"/>
                <a:gd name="T20" fmla="*/ 97 w 191"/>
                <a:gd name="T21" fmla="*/ 172 h 200"/>
                <a:gd name="T22" fmla="*/ 87 w 191"/>
                <a:gd name="T23" fmla="*/ 142 h 200"/>
                <a:gd name="T24" fmla="*/ 40 w 191"/>
                <a:gd name="T25" fmla="*/ 0 h 200"/>
                <a:gd name="T26" fmla="*/ 0 w 191"/>
                <a:gd name="T27" fmla="*/ 0 h 200"/>
                <a:gd name="T28" fmla="*/ 0 w 191"/>
                <a:gd name="T29" fmla="*/ 200 h 200"/>
                <a:gd name="T30" fmla="*/ 26 w 191"/>
                <a:gd name="T3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" h="200">
                  <a:moveTo>
                    <a:pt x="26" y="20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54"/>
                    <a:pt x="99" y="164"/>
                    <a:pt x="97" y="172"/>
                  </a:cubicBezTo>
                  <a:cubicBezTo>
                    <a:pt x="95" y="165"/>
                    <a:pt x="92" y="155"/>
                    <a:pt x="87" y="14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3" name="Freeform 63"/>
            <p:cNvSpPr>
              <a:spLocks noEditPoints="1"/>
            </p:cNvSpPr>
            <p:nvPr userDrawn="1"/>
          </p:nvSpPr>
          <p:spPr bwMode="black">
            <a:xfrm>
              <a:off x="2162" y="1018"/>
              <a:ext cx="357" cy="473"/>
            </a:xfrm>
            <a:custGeom>
              <a:avLst/>
              <a:gdLst>
                <a:gd name="T0" fmla="*/ 0 w 151"/>
                <a:gd name="T1" fmla="*/ 200 h 200"/>
                <a:gd name="T2" fmla="*/ 78 w 151"/>
                <a:gd name="T3" fmla="*/ 200 h 200"/>
                <a:gd name="T4" fmla="*/ 124 w 151"/>
                <a:gd name="T5" fmla="*/ 192 h 200"/>
                <a:gd name="T6" fmla="*/ 144 w 151"/>
                <a:gd name="T7" fmla="*/ 170 h 200"/>
                <a:gd name="T8" fmla="*/ 151 w 151"/>
                <a:gd name="T9" fmla="*/ 142 h 200"/>
                <a:gd name="T10" fmla="*/ 141 w 151"/>
                <a:gd name="T11" fmla="*/ 109 h 200"/>
                <a:gd name="T12" fmla="*/ 116 w 151"/>
                <a:gd name="T13" fmla="*/ 90 h 200"/>
                <a:gd name="T14" fmla="*/ 74 w 151"/>
                <a:gd name="T15" fmla="*/ 85 h 200"/>
                <a:gd name="T16" fmla="*/ 26 w 151"/>
                <a:gd name="T17" fmla="*/ 85 h 200"/>
                <a:gd name="T18" fmla="*/ 26 w 151"/>
                <a:gd name="T19" fmla="*/ 24 h 200"/>
                <a:gd name="T20" fmla="*/ 130 w 151"/>
                <a:gd name="T21" fmla="*/ 24 h 200"/>
                <a:gd name="T22" fmla="*/ 130 w 151"/>
                <a:gd name="T23" fmla="*/ 0 h 200"/>
                <a:gd name="T24" fmla="*/ 0 w 151"/>
                <a:gd name="T25" fmla="*/ 0 h 200"/>
                <a:gd name="T26" fmla="*/ 0 w 151"/>
                <a:gd name="T27" fmla="*/ 200 h 200"/>
                <a:gd name="T28" fmla="*/ 26 w 151"/>
                <a:gd name="T29" fmla="*/ 108 h 200"/>
                <a:gd name="T30" fmla="*/ 62 w 151"/>
                <a:gd name="T31" fmla="*/ 108 h 200"/>
                <a:gd name="T32" fmla="*/ 99 w 151"/>
                <a:gd name="T33" fmla="*/ 111 h 200"/>
                <a:gd name="T34" fmla="*/ 116 w 151"/>
                <a:gd name="T35" fmla="*/ 122 h 200"/>
                <a:gd name="T36" fmla="*/ 122 w 151"/>
                <a:gd name="T37" fmla="*/ 143 h 200"/>
                <a:gd name="T38" fmla="*/ 111 w 151"/>
                <a:gd name="T39" fmla="*/ 169 h 200"/>
                <a:gd name="T40" fmla="*/ 79 w 151"/>
                <a:gd name="T41" fmla="*/ 178 h 200"/>
                <a:gd name="T42" fmla="*/ 26 w 151"/>
                <a:gd name="T43" fmla="*/ 178 h 200"/>
                <a:gd name="T44" fmla="*/ 26 w 151"/>
                <a:gd name="T45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200">
                  <a:moveTo>
                    <a:pt x="0" y="200"/>
                  </a:moveTo>
                  <a:cubicBezTo>
                    <a:pt x="78" y="200"/>
                    <a:pt x="78" y="200"/>
                    <a:pt x="78" y="200"/>
                  </a:cubicBezTo>
                  <a:cubicBezTo>
                    <a:pt x="100" y="200"/>
                    <a:pt x="115" y="197"/>
                    <a:pt x="124" y="192"/>
                  </a:cubicBezTo>
                  <a:cubicBezTo>
                    <a:pt x="133" y="186"/>
                    <a:pt x="139" y="179"/>
                    <a:pt x="144" y="170"/>
                  </a:cubicBezTo>
                  <a:cubicBezTo>
                    <a:pt x="148" y="162"/>
                    <a:pt x="151" y="152"/>
                    <a:pt x="151" y="142"/>
                  </a:cubicBezTo>
                  <a:cubicBezTo>
                    <a:pt x="151" y="130"/>
                    <a:pt x="148" y="119"/>
                    <a:pt x="141" y="109"/>
                  </a:cubicBezTo>
                  <a:cubicBezTo>
                    <a:pt x="135" y="100"/>
                    <a:pt x="127" y="94"/>
                    <a:pt x="116" y="90"/>
                  </a:cubicBezTo>
                  <a:cubicBezTo>
                    <a:pt x="106" y="87"/>
                    <a:pt x="92" y="85"/>
                    <a:pt x="74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0"/>
                  </a:lnTo>
                  <a:close/>
                  <a:moveTo>
                    <a:pt x="26" y="108"/>
                  </a:moveTo>
                  <a:cubicBezTo>
                    <a:pt x="62" y="108"/>
                    <a:pt x="62" y="108"/>
                    <a:pt x="62" y="108"/>
                  </a:cubicBezTo>
                  <a:cubicBezTo>
                    <a:pt x="79" y="108"/>
                    <a:pt x="92" y="109"/>
                    <a:pt x="99" y="111"/>
                  </a:cubicBezTo>
                  <a:cubicBezTo>
                    <a:pt x="106" y="113"/>
                    <a:pt x="112" y="116"/>
                    <a:pt x="116" y="122"/>
                  </a:cubicBezTo>
                  <a:cubicBezTo>
                    <a:pt x="120" y="128"/>
                    <a:pt x="122" y="134"/>
                    <a:pt x="122" y="143"/>
                  </a:cubicBezTo>
                  <a:cubicBezTo>
                    <a:pt x="122" y="154"/>
                    <a:pt x="119" y="163"/>
                    <a:pt x="111" y="169"/>
                  </a:cubicBezTo>
                  <a:cubicBezTo>
                    <a:pt x="104" y="175"/>
                    <a:pt x="94" y="178"/>
                    <a:pt x="79" y="178"/>
                  </a:cubicBezTo>
                  <a:cubicBezTo>
                    <a:pt x="26" y="178"/>
                    <a:pt x="26" y="178"/>
                    <a:pt x="26" y="178"/>
                  </a:cubicBezTo>
                  <a:lnTo>
                    <a:pt x="26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4" name="Freeform 64"/>
            <p:cNvSpPr>
              <a:spLocks/>
            </p:cNvSpPr>
            <p:nvPr userDrawn="1"/>
          </p:nvSpPr>
          <p:spPr bwMode="black">
            <a:xfrm>
              <a:off x="2540" y="1018"/>
              <a:ext cx="376" cy="483"/>
            </a:xfrm>
            <a:custGeom>
              <a:avLst/>
              <a:gdLst>
                <a:gd name="T0" fmla="*/ 34 w 159"/>
                <a:gd name="T1" fmla="*/ 141 h 204"/>
                <a:gd name="T2" fmla="*/ 29 w 159"/>
                <a:gd name="T3" fmla="*/ 173 h 204"/>
                <a:gd name="T4" fmla="*/ 16 w 159"/>
                <a:gd name="T5" fmla="*/ 180 h 204"/>
                <a:gd name="T6" fmla="*/ 5 w 159"/>
                <a:gd name="T7" fmla="*/ 177 h 204"/>
                <a:gd name="T8" fmla="*/ 0 w 159"/>
                <a:gd name="T9" fmla="*/ 200 h 204"/>
                <a:gd name="T10" fmla="*/ 21 w 159"/>
                <a:gd name="T11" fmla="*/ 204 h 204"/>
                <a:gd name="T12" fmla="*/ 45 w 159"/>
                <a:gd name="T13" fmla="*/ 196 h 204"/>
                <a:gd name="T14" fmla="*/ 58 w 159"/>
                <a:gd name="T15" fmla="*/ 173 h 204"/>
                <a:gd name="T16" fmla="*/ 60 w 159"/>
                <a:gd name="T17" fmla="*/ 127 h 204"/>
                <a:gd name="T18" fmla="*/ 60 w 159"/>
                <a:gd name="T19" fmla="*/ 24 h 204"/>
                <a:gd name="T20" fmla="*/ 133 w 159"/>
                <a:gd name="T21" fmla="*/ 24 h 204"/>
                <a:gd name="T22" fmla="*/ 133 w 159"/>
                <a:gd name="T23" fmla="*/ 200 h 204"/>
                <a:gd name="T24" fmla="*/ 159 w 159"/>
                <a:gd name="T25" fmla="*/ 200 h 204"/>
                <a:gd name="T26" fmla="*/ 159 w 159"/>
                <a:gd name="T27" fmla="*/ 0 h 204"/>
                <a:gd name="T28" fmla="*/ 34 w 159"/>
                <a:gd name="T29" fmla="*/ 0 h 204"/>
                <a:gd name="T30" fmla="*/ 34 w 159"/>
                <a:gd name="T31" fmla="*/ 14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204">
                  <a:moveTo>
                    <a:pt x="34" y="141"/>
                  </a:moveTo>
                  <a:cubicBezTo>
                    <a:pt x="34" y="158"/>
                    <a:pt x="32" y="168"/>
                    <a:pt x="29" y="173"/>
                  </a:cubicBezTo>
                  <a:cubicBezTo>
                    <a:pt x="26" y="177"/>
                    <a:pt x="22" y="180"/>
                    <a:pt x="16" y="180"/>
                  </a:cubicBezTo>
                  <a:cubicBezTo>
                    <a:pt x="13" y="180"/>
                    <a:pt x="9" y="179"/>
                    <a:pt x="5" y="177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8" y="203"/>
                    <a:pt x="15" y="204"/>
                    <a:pt x="21" y="204"/>
                  </a:cubicBezTo>
                  <a:cubicBezTo>
                    <a:pt x="31" y="204"/>
                    <a:pt x="39" y="201"/>
                    <a:pt x="45" y="196"/>
                  </a:cubicBezTo>
                  <a:cubicBezTo>
                    <a:pt x="51" y="190"/>
                    <a:pt x="56" y="183"/>
                    <a:pt x="58" y="173"/>
                  </a:cubicBezTo>
                  <a:cubicBezTo>
                    <a:pt x="59" y="163"/>
                    <a:pt x="60" y="148"/>
                    <a:pt x="60" y="127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4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5" name="Freeform 65"/>
            <p:cNvSpPr>
              <a:spLocks noEditPoints="1"/>
            </p:cNvSpPr>
            <p:nvPr userDrawn="1"/>
          </p:nvSpPr>
          <p:spPr bwMode="black">
            <a:xfrm>
              <a:off x="2961" y="1018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6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6" name="Freeform 66"/>
            <p:cNvSpPr>
              <a:spLocks/>
            </p:cNvSpPr>
            <p:nvPr userDrawn="1"/>
          </p:nvSpPr>
          <p:spPr bwMode="black">
            <a:xfrm>
              <a:off x="3448" y="1018"/>
              <a:ext cx="307" cy="473"/>
            </a:xfrm>
            <a:custGeom>
              <a:avLst/>
              <a:gdLst>
                <a:gd name="T0" fmla="*/ 0 w 307"/>
                <a:gd name="T1" fmla="*/ 473 h 473"/>
                <a:gd name="T2" fmla="*/ 64 w 307"/>
                <a:gd name="T3" fmla="*/ 473 h 473"/>
                <a:gd name="T4" fmla="*/ 64 w 307"/>
                <a:gd name="T5" fmla="*/ 57 h 473"/>
                <a:gd name="T6" fmla="*/ 307 w 307"/>
                <a:gd name="T7" fmla="*/ 57 h 473"/>
                <a:gd name="T8" fmla="*/ 307 w 307"/>
                <a:gd name="T9" fmla="*/ 0 h 473"/>
                <a:gd name="T10" fmla="*/ 0 w 307"/>
                <a:gd name="T11" fmla="*/ 0 h 473"/>
                <a:gd name="T12" fmla="*/ 0 w 307"/>
                <a:gd name="T1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473">
                  <a:moveTo>
                    <a:pt x="0" y="473"/>
                  </a:moveTo>
                  <a:lnTo>
                    <a:pt x="64" y="473"/>
                  </a:lnTo>
                  <a:lnTo>
                    <a:pt x="64" y="57"/>
                  </a:lnTo>
                  <a:lnTo>
                    <a:pt x="307" y="57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7" name="Freeform 67"/>
            <p:cNvSpPr>
              <a:spLocks noEditPoints="1"/>
            </p:cNvSpPr>
            <p:nvPr userDrawn="1"/>
          </p:nvSpPr>
          <p:spPr bwMode="black">
            <a:xfrm>
              <a:off x="3743" y="1009"/>
              <a:ext cx="452" cy="492"/>
            </a:xfrm>
            <a:custGeom>
              <a:avLst/>
              <a:gdLst>
                <a:gd name="T0" fmla="*/ 11 w 191"/>
                <a:gd name="T1" fmla="*/ 157 h 208"/>
                <a:gd name="T2" fmla="*/ 45 w 191"/>
                <a:gd name="T3" fmla="*/ 194 h 208"/>
                <a:gd name="T4" fmla="*/ 95 w 191"/>
                <a:gd name="T5" fmla="*/ 208 h 208"/>
                <a:gd name="T6" fmla="*/ 144 w 191"/>
                <a:gd name="T7" fmla="*/ 195 h 208"/>
                <a:gd name="T8" fmla="*/ 179 w 191"/>
                <a:gd name="T9" fmla="*/ 159 h 208"/>
                <a:gd name="T10" fmla="*/ 191 w 191"/>
                <a:gd name="T11" fmla="*/ 104 h 208"/>
                <a:gd name="T12" fmla="*/ 179 w 191"/>
                <a:gd name="T13" fmla="*/ 51 h 208"/>
                <a:gd name="T14" fmla="*/ 146 w 191"/>
                <a:gd name="T15" fmla="*/ 14 h 208"/>
                <a:gd name="T16" fmla="*/ 96 w 191"/>
                <a:gd name="T17" fmla="*/ 0 h 208"/>
                <a:gd name="T18" fmla="*/ 26 w 191"/>
                <a:gd name="T19" fmla="*/ 29 h 208"/>
                <a:gd name="T20" fmla="*/ 0 w 191"/>
                <a:gd name="T21" fmla="*/ 107 h 208"/>
                <a:gd name="T22" fmla="*/ 11 w 191"/>
                <a:gd name="T23" fmla="*/ 157 h 208"/>
                <a:gd name="T24" fmla="*/ 47 w 191"/>
                <a:gd name="T25" fmla="*/ 43 h 208"/>
                <a:gd name="T26" fmla="*/ 96 w 191"/>
                <a:gd name="T27" fmla="*/ 23 h 208"/>
                <a:gd name="T28" fmla="*/ 131 w 191"/>
                <a:gd name="T29" fmla="*/ 33 h 208"/>
                <a:gd name="T30" fmla="*/ 156 w 191"/>
                <a:gd name="T31" fmla="*/ 62 h 208"/>
                <a:gd name="T32" fmla="*/ 164 w 191"/>
                <a:gd name="T33" fmla="*/ 104 h 208"/>
                <a:gd name="T34" fmla="*/ 145 w 191"/>
                <a:gd name="T35" fmla="*/ 164 h 208"/>
                <a:gd name="T36" fmla="*/ 95 w 191"/>
                <a:gd name="T37" fmla="*/ 185 h 208"/>
                <a:gd name="T38" fmla="*/ 46 w 191"/>
                <a:gd name="T39" fmla="*/ 164 h 208"/>
                <a:gd name="T40" fmla="*/ 27 w 191"/>
                <a:gd name="T41" fmla="*/ 107 h 208"/>
                <a:gd name="T42" fmla="*/ 47 w 191"/>
                <a:gd name="T43" fmla="*/ 4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" h="208">
                  <a:moveTo>
                    <a:pt x="11" y="157"/>
                  </a:moveTo>
                  <a:cubicBezTo>
                    <a:pt x="19" y="172"/>
                    <a:pt x="30" y="185"/>
                    <a:pt x="45" y="194"/>
                  </a:cubicBezTo>
                  <a:cubicBezTo>
                    <a:pt x="60" y="203"/>
                    <a:pt x="77" y="208"/>
                    <a:pt x="95" y="208"/>
                  </a:cubicBezTo>
                  <a:cubicBezTo>
                    <a:pt x="113" y="208"/>
                    <a:pt x="129" y="204"/>
                    <a:pt x="144" y="195"/>
                  </a:cubicBezTo>
                  <a:cubicBezTo>
                    <a:pt x="159" y="187"/>
                    <a:pt x="171" y="175"/>
                    <a:pt x="179" y="159"/>
                  </a:cubicBezTo>
                  <a:cubicBezTo>
                    <a:pt x="187" y="143"/>
                    <a:pt x="191" y="125"/>
                    <a:pt x="191" y="104"/>
                  </a:cubicBezTo>
                  <a:cubicBezTo>
                    <a:pt x="191" y="84"/>
                    <a:pt x="187" y="66"/>
                    <a:pt x="179" y="51"/>
                  </a:cubicBezTo>
                  <a:cubicBezTo>
                    <a:pt x="172" y="35"/>
                    <a:pt x="160" y="23"/>
                    <a:pt x="146" y="14"/>
                  </a:cubicBezTo>
                  <a:cubicBezTo>
                    <a:pt x="131" y="5"/>
                    <a:pt x="114" y="0"/>
                    <a:pt x="96" y="0"/>
                  </a:cubicBezTo>
                  <a:cubicBezTo>
                    <a:pt x="67" y="0"/>
                    <a:pt x="44" y="10"/>
                    <a:pt x="26" y="29"/>
                  </a:cubicBezTo>
                  <a:cubicBezTo>
                    <a:pt x="9" y="47"/>
                    <a:pt x="0" y="74"/>
                    <a:pt x="0" y="107"/>
                  </a:cubicBezTo>
                  <a:cubicBezTo>
                    <a:pt x="0" y="124"/>
                    <a:pt x="4" y="141"/>
                    <a:pt x="11" y="157"/>
                  </a:cubicBezTo>
                  <a:close/>
                  <a:moveTo>
                    <a:pt x="47" y="43"/>
                  </a:moveTo>
                  <a:cubicBezTo>
                    <a:pt x="61" y="30"/>
                    <a:pt x="77" y="23"/>
                    <a:pt x="96" y="23"/>
                  </a:cubicBezTo>
                  <a:cubicBezTo>
                    <a:pt x="109" y="23"/>
                    <a:pt x="121" y="27"/>
                    <a:pt x="131" y="33"/>
                  </a:cubicBezTo>
                  <a:cubicBezTo>
                    <a:pt x="142" y="40"/>
                    <a:pt x="150" y="49"/>
                    <a:pt x="156" y="62"/>
                  </a:cubicBezTo>
                  <a:cubicBezTo>
                    <a:pt x="161" y="74"/>
                    <a:pt x="164" y="88"/>
                    <a:pt x="164" y="104"/>
                  </a:cubicBezTo>
                  <a:cubicBezTo>
                    <a:pt x="164" y="130"/>
                    <a:pt x="157" y="150"/>
                    <a:pt x="145" y="164"/>
                  </a:cubicBezTo>
                  <a:cubicBezTo>
                    <a:pt x="132" y="178"/>
                    <a:pt x="115" y="185"/>
                    <a:pt x="95" y="185"/>
                  </a:cubicBezTo>
                  <a:cubicBezTo>
                    <a:pt x="76" y="185"/>
                    <a:pt x="59" y="178"/>
                    <a:pt x="46" y="164"/>
                  </a:cubicBezTo>
                  <a:cubicBezTo>
                    <a:pt x="34" y="150"/>
                    <a:pt x="27" y="131"/>
                    <a:pt x="27" y="107"/>
                  </a:cubicBezTo>
                  <a:cubicBezTo>
                    <a:pt x="27" y="77"/>
                    <a:pt x="34" y="55"/>
                    <a:pt x="4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8" name="Freeform 68"/>
            <p:cNvSpPr>
              <a:spLocks noEditPoints="1"/>
            </p:cNvSpPr>
            <p:nvPr userDrawn="1"/>
          </p:nvSpPr>
          <p:spPr bwMode="black">
            <a:xfrm>
              <a:off x="4204" y="1018"/>
              <a:ext cx="423" cy="585"/>
            </a:xfrm>
            <a:custGeom>
              <a:avLst/>
              <a:gdLst>
                <a:gd name="T0" fmla="*/ 40 w 179"/>
                <a:gd name="T1" fmla="*/ 29 h 247"/>
                <a:gd name="T2" fmla="*/ 15 w 179"/>
                <a:gd name="T3" fmla="*/ 177 h 247"/>
                <a:gd name="T4" fmla="*/ 0 w 179"/>
                <a:gd name="T5" fmla="*/ 177 h 247"/>
                <a:gd name="T6" fmla="*/ 0 w 179"/>
                <a:gd name="T7" fmla="*/ 247 h 247"/>
                <a:gd name="T8" fmla="*/ 23 w 179"/>
                <a:gd name="T9" fmla="*/ 247 h 247"/>
                <a:gd name="T10" fmla="*/ 23 w 179"/>
                <a:gd name="T11" fmla="*/ 200 h 247"/>
                <a:gd name="T12" fmla="*/ 156 w 179"/>
                <a:gd name="T13" fmla="*/ 200 h 247"/>
                <a:gd name="T14" fmla="*/ 156 w 179"/>
                <a:gd name="T15" fmla="*/ 247 h 247"/>
                <a:gd name="T16" fmla="*/ 179 w 179"/>
                <a:gd name="T17" fmla="*/ 247 h 247"/>
                <a:gd name="T18" fmla="*/ 179 w 179"/>
                <a:gd name="T19" fmla="*/ 177 h 247"/>
                <a:gd name="T20" fmla="*/ 161 w 179"/>
                <a:gd name="T21" fmla="*/ 177 h 247"/>
                <a:gd name="T22" fmla="*/ 161 w 179"/>
                <a:gd name="T23" fmla="*/ 0 h 247"/>
                <a:gd name="T24" fmla="*/ 40 w 179"/>
                <a:gd name="T25" fmla="*/ 0 h 247"/>
                <a:gd name="T26" fmla="*/ 40 w 179"/>
                <a:gd name="T27" fmla="*/ 29 h 247"/>
                <a:gd name="T28" fmla="*/ 135 w 179"/>
                <a:gd name="T29" fmla="*/ 177 h 247"/>
                <a:gd name="T30" fmla="*/ 43 w 179"/>
                <a:gd name="T31" fmla="*/ 177 h 247"/>
                <a:gd name="T32" fmla="*/ 60 w 179"/>
                <a:gd name="T33" fmla="*/ 104 h 247"/>
                <a:gd name="T34" fmla="*/ 65 w 179"/>
                <a:gd name="T35" fmla="*/ 34 h 247"/>
                <a:gd name="T36" fmla="*/ 65 w 179"/>
                <a:gd name="T37" fmla="*/ 24 h 247"/>
                <a:gd name="T38" fmla="*/ 135 w 179"/>
                <a:gd name="T39" fmla="*/ 24 h 247"/>
                <a:gd name="T40" fmla="*/ 135 w 179"/>
                <a:gd name="T41" fmla="*/ 17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47">
                  <a:moveTo>
                    <a:pt x="40" y="29"/>
                  </a:moveTo>
                  <a:cubicBezTo>
                    <a:pt x="40" y="103"/>
                    <a:pt x="31" y="152"/>
                    <a:pt x="15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247"/>
                    <a:pt x="156" y="247"/>
                    <a:pt x="156" y="247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9" y="177"/>
                    <a:pt x="179" y="177"/>
                    <a:pt x="179" y="177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29"/>
                  </a:lnTo>
                  <a:close/>
                  <a:moveTo>
                    <a:pt x="135" y="177"/>
                  </a:moveTo>
                  <a:cubicBezTo>
                    <a:pt x="43" y="177"/>
                    <a:pt x="43" y="177"/>
                    <a:pt x="43" y="177"/>
                  </a:cubicBezTo>
                  <a:cubicBezTo>
                    <a:pt x="51" y="158"/>
                    <a:pt x="57" y="133"/>
                    <a:pt x="60" y="104"/>
                  </a:cubicBezTo>
                  <a:cubicBezTo>
                    <a:pt x="64" y="74"/>
                    <a:pt x="65" y="51"/>
                    <a:pt x="65" y="3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135" y="24"/>
                    <a:pt x="135" y="24"/>
                    <a:pt x="135" y="24"/>
                  </a:cubicBezTo>
                  <a:lnTo>
                    <a:pt x="135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9" name="Freeform 69"/>
            <p:cNvSpPr>
              <a:spLocks noEditPoints="1"/>
            </p:cNvSpPr>
            <p:nvPr userDrawn="1"/>
          </p:nvSpPr>
          <p:spPr bwMode="black">
            <a:xfrm>
              <a:off x="4644" y="1018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7"/>
                    <a:pt x="88" y="34"/>
                    <a:pt x="91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0" name="Freeform 70"/>
            <p:cNvSpPr>
              <a:spLocks noEditPoints="1"/>
            </p:cNvSpPr>
            <p:nvPr userDrawn="1"/>
          </p:nvSpPr>
          <p:spPr bwMode="black">
            <a:xfrm>
              <a:off x="5131" y="1018"/>
              <a:ext cx="361" cy="473"/>
            </a:xfrm>
            <a:custGeom>
              <a:avLst/>
              <a:gdLst>
                <a:gd name="T0" fmla="*/ 26 w 153"/>
                <a:gd name="T1" fmla="*/ 200 h 200"/>
                <a:gd name="T2" fmla="*/ 26 w 153"/>
                <a:gd name="T3" fmla="*/ 119 h 200"/>
                <a:gd name="T4" fmla="*/ 78 w 153"/>
                <a:gd name="T5" fmla="*/ 119 h 200"/>
                <a:gd name="T6" fmla="*/ 136 w 153"/>
                <a:gd name="T7" fmla="*/ 101 h 200"/>
                <a:gd name="T8" fmla="*/ 153 w 153"/>
                <a:gd name="T9" fmla="*/ 58 h 200"/>
                <a:gd name="T10" fmla="*/ 146 w 153"/>
                <a:gd name="T11" fmla="*/ 31 h 200"/>
                <a:gd name="T12" fmla="*/ 130 w 153"/>
                <a:gd name="T13" fmla="*/ 11 h 200"/>
                <a:gd name="T14" fmla="*/ 106 w 153"/>
                <a:gd name="T15" fmla="*/ 2 h 200"/>
                <a:gd name="T16" fmla="*/ 75 w 153"/>
                <a:gd name="T17" fmla="*/ 0 h 200"/>
                <a:gd name="T18" fmla="*/ 0 w 153"/>
                <a:gd name="T19" fmla="*/ 0 h 200"/>
                <a:gd name="T20" fmla="*/ 0 w 153"/>
                <a:gd name="T21" fmla="*/ 200 h 200"/>
                <a:gd name="T22" fmla="*/ 26 w 153"/>
                <a:gd name="T23" fmla="*/ 200 h 200"/>
                <a:gd name="T24" fmla="*/ 26 w 153"/>
                <a:gd name="T25" fmla="*/ 24 h 200"/>
                <a:gd name="T26" fmla="*/ 77 w 153"/>
                <a:gd name="T27" fmla="*/ 24 h 200"/>
                <a:gd name="T28" fmla="*/ 102 w 153"/>
                <a:gd name="T29" fmla="*/ 25 h 200"/>
                <a:gd name="T30" fmla="*/ 119 w 153"/>
                <a:gd name="T31" fmla="*/ 37 h 200"/>
                <a:gd name="T32" fmla="*/ 125 w 153"/>
                <a:gd name="T33" fmla="*/ 59 h 200"/>
                <a:gd name="T34" fmla="*/ 114 w 153"/>
                <a:gd name="T35" fmla="*/ 86 h 200"/>
                <a:gd name="T36" fmla="*/ 78 w 153"/>
                <a:gd name="T37" fmla="*/ 95 h 200"/>
                <a:gd name="T38" fmla="*/ 26 w 153"/>
                <a:gd name="T39" fmla="*/ 95 h 200"/>
                <a:gd name="T40" fmla="*/ 26 w 153"/>
                <a:gd name="T41" fmla="*/ 2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3" h="200">
                  <a:moveTo>
                    <a:pt x="26" y="200"/>
                  </a:moveTo>
                  <a:cubicBezTo>
                    <a:pt x="26" y="119"/>
                    <a:pt x="26" y="119"/>
                    <a:pt x="26" y="119"/>
                  </a:cubicBezTo>
                  <a:cubicBezTo>
                    <a:pt x="78" y="119"/>
                    <a:pt x="78" y="119"/>
                    <a:pt x="78" y="119"/>
                  </a:cubicBezTo>
                  <a:cubicBezTo>
                    <a:pt x="106" y="119"/>
                    <a:pt x="125" y="113"/>
                    <a:pt x="136" y="101"/>
                  </a:cubicBezTo>
                  <a:cubicBezTo>
                    <a:pt x="147" y="89"/>
                    <a:pt x="153" y="75"/>
                    <a:pt x="153" y="58"/>
                  </a:cubicBezTo>
                  <a:cubicBezTo>
                    <a:pt x="153" y="48"/>
                    <a:pt x="150" y="39"/>
                    <a:pt x="146" y="31"/>
                  </a:cubicBezTo>
                  <a:cubicBezTo>
                    <a:pt x="142" y="22"/>
                    <a:pt x="137" y="16"/>
                    <a:pt x="130" y="11"/>
                  </a:cubicBezTo>
                  <a:cubicBezTo>
                    <a:pt x="124" y="7"/>
                    <a:pt x="116" y="4"/>
                    <a:pt x="106" y="2"/>
                  </a:cubicBezTo>
                  <a:cubicBezTo>
                    <a:pt x="99" y="1"/>
                    <a:pt x="89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  <a:moveTo>
                    <a:pt x="26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89" y="24"/>
                    <a:pt x="98" y="24"/>
                    <a:pt x="102" y="25"/>
                  </a:cubicBezTo>
                  <a:cubicBezTo>
                    <a:pt x="109" y="27"/>
                    <a:pt x="115" y="31"/>
                    <a:pt x="119" y="37"/>
                  </a:cubicBezTo>
                  <a:cubicBezTo>
                    <a:pt x="123" y="43"/>
                    <a:pt x="125" y="50"/>
                    <a:pt x="125" y="59"/>
                  </a:cubicBezTo>
                  <a:cubicBezTo>
                    <a:pt x="125" y="70"/>
                    <a:pt x="122" y="79"/>
                    <a:pt x="114" y="86"/>
                  </a:cubicBezTo>
                  <a:cubicBezTo>
                    <a:pt x="107" y="92"/>
                    <a:pt x="95" y="95"/>
                    <a:pt x="78" y="95"/>
                  </a:cubicBezTo>
                  <a:cubicBezTo>
                    <a:pt x="26" y="95"/>
                    <a:pt x="26" y="95"/>
                    <a:pt x="26" y="95"/>
                  </a:cubicBezTo>
                  <a:lnTo>
                    <a:pt x="2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1" name="Freeform 71"/>
            <p:cNvSpPr>
              <a:spLocks noEditPoints="1"/>
            </p:cNvSpPr>
            <p:nvPr userDrawn="1"/>
          </p:nvSpPr>
          <p:spPr bwMode="black">
            <a:xfrm>
              <a:off x="5507" y="1018"/>
              <a:ext cx="418" cy="473"/>
            </a:xfrm>
            <a:custGeom>
              <a:avLst/>
              <a:gdLst>
                <a:gd name="T0" fmla="*/ 150 w 177"/>
                <a:gd name="T1" fmla="*/ 200 h 200"/>
                <a:gd name="T2" fmla="*/ 150 w 177"/>
                <a:gd name="T3" fmla="*/ 111 h 200"/>
                <a:gd name="T4" fmla="*/ 120 w 177"/>
                <a:gd name="T5" fmla="*/ 111 h 200"/>
                <a:gd name="T6" fmla="*/ 105 w 177"/>
                <a:gd name="T7" fmla="*/ 112 h 200"/>
                <a:gd name="T8" fmla="*/ 93 w 177"/>
                <a:gd name="T9" fmla="*/ 118 h 200"/>
                <a:gd name="T10" fmla="*/ 79 w 177"/>
                <a:gd name="T11" fmla="*/ 131 h 200"/>
                <a:gd name="T12" fmla="*/ 60 w 177"/>
                <a:gd name="T13" fmla="*/ 159 h 200"/>
                <a:gd name="T14" fmla="*/ 34 w 177"/>
                <a:gd name="T15" fmla="*/ 200 h 200"/>
                <a:gd name="T16" fmla="*/ 0 w 177"/>
                <a:gd name="T17" fmla="*/ 200 h 200"/>
                <a:gd name="T18" fmla="*/ 35 w 177"/>
                <a:gd name="T19" fmla="*/ 146 h 200"/>
                <a:gd name="T20" fmla="*/ 57 w 177"/>
                <a:gd name="T21" fmla="*/ 119 h 200"/>
                <a:gd name="T22" fmla="*/ 73 w 177"/>
                <a:gd name="T23" fmla="*/ 109 h 200"/>
                <a:gd name="T24" fmla="*/ 30 w 177"/>
                <a:gd name="T25" fmla="*/ 91 h 200"/>
                <a:gd name="T26" fmla="*/ 17 w 177"/>
                <a:gd name="T27" fmla="*/ 55 h 200"/>
                <a:gd name="T28" fmla="*/ 25 w 177"/>
                <a:gd name="T29" fmla="*/ 24 h 200"/>
                <a:gd name="T30" fmla="*/ 47 w 177"/>
                <a:gd name="T31" fmla="*/ 5 h 200"/>
                <a:gd name="T32" fmla="*/ 88 w 177"/>
                <a:gd name="T33" fmla="*/ 0 h 200"/>
                <a:gd name="T34" fmla="*/ 177 w 177"/>
                <a:gd name="T35" fmla="*/ 0 h 200"/>
                <a:gd name="T36" fmla="*/ 177 w 177"/>
                <a:gd name="T37" fmla="*/ 200 h 200"/>
                <a:gd name="T38" fmla="*/ 150 w 177"/>
                <a:gd name="T39" fmla="*/ 200 h 200"/>
                <a:gd name="T40" fmla="*/ 150 w 177"/>
                <a:gd name="T41" fmla="*/ 22 h 200"/>
                <a:gd name="T42" fmla="*/ 87 w 177"/>
                <a:gd name="T43" fmla="*/ 22 h 200"/>
                <a:gd name="T44" fmla="*/ 54 w 177"/>
                <a:gd name="T45" fmla="*/ 31 h 200"/>
                <a:gd name="T46" fmla="*/ 44 w 177"/>
                <a:gd name="T47" fmla="*/ 55 h 200"/>
                <a:gd name="T48" fmla="*/ 49 w 177"/>
                <a:gd name="T49" fmla="*/ 73 h 200"/>
                <a:gd name="T50" fmla="*/ 65 w 177"/>
                <a:gd name="T51" fmla="*/ 85 h 200"/>
                <a:gd name="T52" fmla="*/ 93 w 177"/>
                <a:gd name="T53" fmla="*/ 88 h 200"/>
                <a:gd name="T54" fmla="*/ 150 w 177"/>
                <a:gd name="T55" fmla="*/ 88 h 200"/>
                <a:gd name="T56" fmla="*/ 150 w 177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200">
                  <a:moveTo>
                    <a:pt x="150" y="200"/>
                  </a:moveTo>
                  <a:cubicBezTo>
                    <a:pt x="150" y="111"/>
                    <a:pt x="150" y="111"/>
                    <a:pt x="150" y="111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13" y="111"/>
                    <a:pt x="108" y="112"/>
                    <a:pt x="105" y="112"/>
                  </a:cubicBezTo>
                  <a:cubicBezTo>
                    <a:pt x="101" y="113"/>
                    <a:pt x="97" y="115"/>
                    <a:pt x="93" y="118"/>
                  </a:cubicBezTo>
                  <a:cubicBezTo>
                    <a:pt x="89" y="120"/>
                    <a:pt x="84" y="125"/>
                    <a:pt x="79" y="131"/>
                  </a:cubicBezTo>
                  <a:cubicBezTo>
                    <a:pt x="74" y="137"/>
                    <a:pt x="68" y="147"/>
                    <a:pt x="60" y="159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42" y="135"/>
                    <a:pt x="49" y="126"/>
                    <a:pt x="57" y="119"/>
                  </a:cubicBezTo>
                  <a:cubicBezTo>
                    <a:pt x="61" y="116"/>
                    <a:pt x="66" y="113"/>
                    <a:pt x="73" y="109"/>
                  </a:cubicBezTo>
                  <a:cubicBezTo>
                    <a:pt x="54" y="107"/>
                    <a:pt x="40" y="100"/>
                    <a:pt x="30" y="91"/>
                  </a:cubicBezTo>
                  <a:cubicBezTo>
                    <a:pt x="21" y="81"/>
                    <a:pt x="17" y="69"/>
                    <a:pt x="17" y="55"/>
                  </a:cubicBezTo>
                  <a:cubicBezTo>
                    <a:pt x="17" y="44"/>
                    <a:pt x="19" y="34"/>
                    <a:pt x="25" y="24"/>
                  </a:cubicBezTo>
                  <a:cubicBezTo>
                    <a:pt x="31" y="15"/>
                    <a:pt x="38" y="9"/>
                    <a:pt x="47" y="5"/>
                  </a:cubicBezTo>
                  <a:cubicBezTo>
                    <a:pt x="57" y="2"/>
                    <a:pt x="70" y="0"/>
                    <a:pt x="8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200"/>
                    <a:pt x="177" y="200"/>
                    <a:pt x="177" y="200"/>
                  </a:cubicBezTo>
                  <a:lnTo>
                    <a:pt x="150" y="200"/>
                  </a:lnTo>
                  <a:close/>
                  <a:moveTo>
                    <a:pt x="150" y="22"/>
                  </a:moveTo>
                  <a:cubicBezTo>
                    <a:pt x="87" y="22"/>
                    <a:pt x="87" y="22"/>
                    <a:pt x="87" y="22"/>
                  </a:cubicBezTo>
                  <a:cubicBezTo>
                    <a:pt x="72" y="22"/>
                    <a:pt x="61" y="25"/>
                    <a:pt x="54" y="31"/>
                  </a:cubicBezTo>
                  <a:cubicBezTo>
                    <a:pt x="47" y="37"/>
                    <a:pt x="44" y="45"/>
                    <a:pt x="44" y="55"/>
                  </a:cubicBezTo>
                  <a:cubicBezTo>
                    <a:pt x="44" y="61"/>
                    <a:pt x="46" y="67"/>
                    <a:pt x="49" y="73"/>
                  </a:cubicBezTo>
                  <a:cubicBezTo>
                    <a:pt x="53" y="78"/>
                    <a:pt x="58" y="82"/>
                    <a:pt x="65" y="85"/>
                  </a:cubicBezTo>
                  <a:cubicBezTo>
                    <a:pt x="72" y="87"/>
                    <a:pt x="81" y="88"/>
                    <a:pt x="93" y="88"/>
                  </a:cubicBezTo>
                  <a:cubicBezTo>
                    <a:pt x="150" y="88"/>
                    <a:pt x="150" y="88"/>
                    <a:pt x="150" y="88"/>
                  </a:cubicBezTo>
                  <a:lnTo>
                    <a:pt x="15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2" name="Freeform 72"/>
            <p:cNvSpPr>
              <a:spLocks noEditPoints="1"/>
            </p:cNvSpPr>
            <p:nvPr userDrawn="1"/>
          </p:nvSpPr>
          <p:spPr bwMode="black">
            <a:xfrm>
              <a:off x="5745" y="57"/>
              <a:ext cx="357" cy="474"/>
            </a:xfrm>
            <a:custGeom>
              <a:avLst/>
              <a:gdLst>
                <a:gd name="T0" fmla="*/ 77 w 151"/>
                <a:gd name="T1" fmla="*/ 200 h 200"/>
                <a:gd name="T2" fmla="*/ 109 w 151"/>
                <a:gd name="T3" fmla="*/ 197 h 200"/>
                <a:gd name="T4" fmla="*/ 131 w 151"/>
                <a:gd name="T5" fmla="*/ 187 h 200"/>
                <a:gd name="T6" fmla="*/ 145 w 151"/>
                <a:gd name="T7" fmla="*/ 168 h 200"/>
                <a:gd name="T8" fmla="*/ 151 w 151"/>
                <a:gd name="T9" fmla="*/ 142 h 200"/>
                <a:gd name="T10" fmla="*/ 142 w 151"/>
                <a:gd name="T11" fmla="*/ 112 h 200"/>
                <a:gd name="T12" fmla="*/ 114 w 151"/>
                <a:gd name="T13" fmla="*/ 94 h 200"/>
                <a:gd name="T14" fmla="*/ 135 w 151"/>
                <a:gd name="T15" fmla="*/ 75 h 200"/>
                <a:gd name="T16" fmla="*/ 142 w 151"/>
                <a:gd name="T17" fmla="*/ 51 h 200"/>
                <a:gd name="T18" fmla="*/ 134 w 151"/>
                <a:gd name="T19" fmla="*/ 25 h 200"/>
                <a:gd name="T20" fmla="*/ 112 w 151"/>
                <a:gd name="T21" fmla="*/ 6 h 200"/>
                <a:gd name="T22" fmla="*/ 75 w 151"/>
                <a:gd name="T23" fmla="*/ 0 h 200"/>
                <a:gd name="T24" fmla="*/ 0 w 151"/>
                <a:gd name="T25" fmla="*/ 0 h 200"/>
                <a:gd name="T26" fmla="*/ 0 w 151"/>
                <a:gd name="T27" fmla="*/ 200 h 200"/>
                <a:gd name="T28" fmla="*/ 77 w 151"/>
                <a:gd name="T29" fmla="*/ 200 h 200"/>
                <a:gd name="T30" fmla="*/ 27 w 151"/>
                <a:gd name="T31" fmla="*/ 23 h 200"/>
                <a:gd name="T32" fmla="*/ 67 w 151"/>
                <a:gd name="T33" fmla="*/ 23 h 200"/>
                <a:gd name="T34" fmla="*/ 97 w 151"/>
                <a:gd name="T35" fmla="*/ 26 h 200"/>
                <a:gd name="T36" fmla="*/ 111 w 151"/>
                <a:gd name="T37" fmla="*/ 37 h 200"/>
                <a:gd name="T38" fmla="*/ 116 w 151"/>
                <a:gd name="T39" fmla="*/ 54 h 200"/>
                <a:gd name="T40" fmla="*/ 110 w 151"/>
                <a:gd name="T41" fmla="*/ 72 h 200"/>
                <a:gd name="T42" fmla="*/ 95 w 151"/>
                <a:gd name="T43" fmla="*/ 82 h 200"/>
                <a:gd name="T44" fmla="*/ 70 w 151"/>
                <a:gd name="T45" fmla="*/ 84 h 200"/>
                <a:gd name="T46" fmla="*/ 27 w 151"/>
                <a:gd name="T47" fmla="*/ 84 h 200"/>
                <a:gd name="T48" fmla="*/ 27 w 151"/>
                <a:gd name="T49" fmla="*/ 23 h 200"/>
                <a:gd name="T50" fmla="*/ 27 w 151"/>
                <a:gd name="T51" fmla="*/ 108 h 200"/>
                <a:gd name="T52" fmla="*/ 73 w 151"/>
                <a:gd name="T53" fmla="*/ 108 h 200"/>
                <a:gd name="T54" fmla="*/ 102 w 151"/>
                <a:gd name="T55" fmla="*/ 111 h 200"/>
                <a:gd name="T56" fmla="*/ 118 w 151"/>
                <a:gd name="T57" fmla="*/ 123 h 200"/>
                <a:gd name="T58" fmla="*/ 124 w 151"/>
                <a:gd name="T59" fmla="*/ 142 h 200"/>
                <a:gd name="T60" fmla="*/ 120 w 151"/>
                <a:gd name="T61" fmla="*/ 159 h 200"/>
                <a:gd name="T62" fmla="*/ 110 w 151"/>
                <a:gd name="T63" fmla="*/ 170 h 200"/>
                <a:gd name="T64" fmla="*/ 95 w 151"/>
                <a:gd name="T65" fmla="*/ 175 h 200"/>
                <a:gd name="T66" fmla="*/ 77 w 151"/>
                <a:gd name="T67" fmla="*/ 176 h 200"/>
                <a:gd name="T68" fmla="*/ 27 w 151"/>
                <a:gd name="T69" fmla="*/ 176 h 200"/>
                <a:gd name="T70" fmla="*/ 27 w 151"/>
                <a:gd name="T71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200">
                  <a:moveTo>
                    <a:pt x="77" y="200"/>
                  </a:moveTo>
                  <a:cubicBezTo>
                    <a:pt x="89" y="200"/>
                    <a:pt x="100" y="199"/>
                    <a:pt x="109" y="197"/>
                  </a:cubicBezTo>
                  <a:cubicBezTo>
                    <a:pt x="118" y="194"/>
                    <a:pt x="125" y="191"/>
                    <a:pt x="131" y="187"/>
                  </a:cubicBezTo>
                  <a:cubicBezTo>
                    <a:pt x="137" y="182"/>
                    <a:pt x="141" y="176"/>
                    <a:pt x="145" y="168"/>
                  </a:cubicBezTo>
                  <a:cubicBezTo>
                    <a:pt x="149" y="160"/>
                    <a:pt x="151" y="151"/>
                    <a:pt x="151" y="142"/>
                  </a:cubicBezTo>
                  <a:cubicBezTo>
                    <a:pt x="151" y="130"/>
                    <a:pt x="148" y="120"/>
                    <a:pt x="142" y="112"/>
                  </a:cubicBezTo>
                  <a:cubicBezTo>
                    <a:pt x="135" y="103"/>
                    <a:pt x="126" y="97"/>
                    <a:pt x="114" y="94"/>
                  </a:cubicBezTo>
                  <a:cubicBezTo>
                    <a:pt x="123" y="89"/>
                    <a:pt x="130" y="83"/>
                    <a:pt x="135" y="75"/>
                  </a:cubicBezTo>
                  <a:cubicBezTo>
                    <a:pt x="139" y="68"/>
                    <a:pt x="142" y="60"/>
                    <a:pt x="142" y="51"/>
                  </a:cubicBezTo>
                  <a:cubicBezTo>
                    <a:pt x="142" y="42"/>
                    <a:pt x="139" y="33"/>
                    <a:pt x="134" y="25"/>
                  </a:cubicBezTo>
                  <a:cubicBezTo>
                    <a:pt x="129" y="16"/>
                    <a:pt x="121" y="10"/>
                    <a:pt x="112" y="6"/>
                  </a:cubicBezTo>
                  <a:cubicBezTo>
                    <a:pt x="103" y="2"/>
                    <a:pt x="91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7" y="200"/>
                  </a:lnTo>
                  <a:close/>
                  <a:moveTo>
                    <a:pt x="27" y="23"/>
                  </a:moveTo>
                  <a:cubicBezTo>
                    <a:pt x="67" y="23"/>
                    <a:pt x="67" y="23"/>
                    <a:pt x="67" y="23"/>
                  </a:cubicBezTo>
                  <a:cubicBezTo>
                    <a:pt x="81" y="23"/>
                    <a:pt x="91" y="24"/>
                    <a:pt x="97" y="26"/>
                  </a:cubicBezTo>
                  <a:cubicBezTo>
                    <a:pt x="103" y="28"/>
                    <a:pt x="108" y="32"/>
                    <a:pt x="111" y="37"/>
                  </a:cubicBezTo>
                  <a:cubicBezTo>
                    <a:pt x="114" y="42"/>
                    <a:pt x="116" y="48"/>
                    <a:pt x="116" y="54"/>
                  </a:cubicBezTo>
                  <a:cubicBezTo>
                    <a:pt x="116" y="61"/>
                    <a:pt x="114" y="67"/>
                    <a:pt x="110" y="72"/>
                  </a:cubicBezTo>
                  <a:cubicBezTo>
                    <a:pt x="107" y="76"/>
                    <a:pt x="102" y="80"/>
                    <a:pt x="95" y="82"/>
                  </a:cubicBezTo>
                  <a:cubicBezTo>
                    <a:pt x="90" y="83"/>
                    <a:pt x="82" y="84"/>
                    <a:pt x="70" y="84"/>
                  </a:cubicBezTo>
                  <a:cubicBezTo>
                    <a:pt x="27" y="84"/>
                    <a:pt x="27" y="84"/>
                    <a:pt x="27" y="84"/>
                  </a:cubicBezTo>
                  <a:lnTo>
                    <a:pt x="27" y="23"/>
                  </a:lnTo>
                  <a:close/>
                  <a:moveTo>
                    <a:pt x="27" y="108"/>
                  </a:moveTo>
                  <a:cubicBezTo>
                    <a:pt x="73" y="108"/>
                    <a:pt x="73" y="108"/>
                    <a:pt x="73" y="108"/>
                  </a:cubicBezTo>
                  <a:cubicBezTo>
                    <a:pt x="86" y="108"/>
                    <a:pt x="95" y="109"/>
                    <a:pt x="102" y="111"/>
                  </a:cubicBezTo>
                  <a:cubicBezTo>
                    <a:pt x="109" y="113"/>
                    <a:pt x="114" y="117"/>
                    <a:pt x="118" y="123"/>
                  </a:cubicBezTo>
                  <a:cubicBezTo>
                    <a:pt x="122" y="128"/>
                    <a:pt x="124" y="135"/>
                    <a:pt x="124" y="142"/>
                  </a:cubicBezTo>
                  <a:cubicBezTo>
                    <a:pt x="124" y="148"/>
                    <a:pt x="123" y="154"/>
                    <a:pt x="120" y="159"/>
                  </a:cubicBezTo>
                  <a:cubicBezTo>
                    <a:pt x="117" y="164"/>
                    <a:pt x="114" y="167"/>
                    <a:pt x="110" y="170"/>
                  </a:cubicBezTo>
                  <a:cubicBezTo>
                    <a:pt x="106" y="173"/>
                    <a:pt x="101" y="174"/>
                    <a:pt x="95" y="175"/>
                  </a:cubicBezTo>
                  <a:cubicBezTo>
                    <a:pt x="91" y="176"/>
                    <a:pt x="85" y="176"/>
                    <a:pt x="77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3" name="Freeform 73"/>
            <p:cNvSpPr>
              <a:spLocks/>
            </p:cNvSpPr>
            <p:nvPr userDrawn="1"/>
          </p:nvSpPr>
          <p:spPr bwMode="black">
            <a:xfrm>
              <a:off x="6185" y="57"/>
              <a:ext cx="352" cy="474"/>
            </a:xfrm>
            <a:custGeom>
              <a:avLst/>
              <a:gdLst>
                <a:gd name="T0" fmla="*/ 352 w 352"/>
                <a:gd name="T1" fmla="*/ 474 h 474"/>
                <a:gd name="T2" fmla="*/ 352 w 352"/>
                <a:gd name="T3" fmla="*/ 417 h 474"/>
                <a:gd name="T4" fmla="*/ 61 w 352"/>
                <a:gd name="T5" fmla="*/ 417 h 474"/>
                <a:gd name="T6" fmla="*/ 61 w 352"/>
                <a:gd name="T7" fmla="*/ 256 h 474"/>
                <a:gd name="T8" fmla="*/ 324 w 352"/>
                <a:gd name="T9" fmla="*/ 256 h 474"/>
                <a:gd name="T10" fmla="*/ 324 w 352"/>
                <a:gd name="T11" fmla="*/ 201 h 474"/>
                <a:gd name="T12" fmla="*/ 61 w 352"/>
                <a:gd name="T13" fmla="*/ 201 h 474"/>
                <a:gd name="T14" fmla="*/ 61 w 352"/>
                <a:gd name="T15" fmla="*/ 55 h 474"/>
                <a:gd name="T16" fmla="*/ 340 w 352"/>
                <a:gd name="T17" fmla="*/ 55 h 474"/>
                <a:gd name="T18" fmla="*/ 340 w 352"/>
                <a:gd name="T19" fmla="*/ 0 h 474"/>
                <a:gd name="T20" fmla="*/ 0 w 352"/>
                <a:gd name="T21" fmla="*/ 0 h 474"/>
                <a:gd name="T22" fmla="*/ 0 w 352"/>
                <a:gd name="T23" fmla="*/ 474 h 474"/>
                <a:gd name="T24" fmla="*/ 352 w 352"/>
                <a:gd name="T2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4">
                  <a:moveTo>
                    <a:pt x="352" y="474"/>
                  </a:moveTo>
                  <a:lnTo>
                    <a:pt x="352" y="417"/>
                  </a:lnTo>
                  <a:lnTo>
                    <a:pt x="61" y="417"/>
                  </a:lnTo>
                  <a:lnTo>
                    <a:pt x="61" y="256"/>
                  </a:lnTo>
                  <a:lnTo>
                    <a:pt x="324" y="256"/>
                  </a:lnTo>
                  <a:lnTo>
                    <a:pt x="324" y="201"/>
                  </a:lnTo>
                  <a:lnTo>
                    <a:pt x="61" y="201"/>
                  </a:lnTo>
                  <a:lnTo>
                    <a:pt x="61" y="55"/>
                  </a:lnTo>
                  <a:lnTo>
                    <a:pt x="340" y="55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352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4" name="Freeform 74"/>
            <p:cNvSpPr>
              <a:spLocks noEditPoints="1"/>
            </p:cNvSpPr>
            <p:nvPr userDrawn="1"/>
          </p:nvSpPr>
          <p:spPr bwMode="black">
            <a:xfrm>
              <a:off x="6603" y="57"/>
              <a:ext cx="393" cy="474"/>
            </a:xfrm>
            <a:custGeom>
              <a:avLst/>
              <a:gdLst>
                <a:gd name="T0" fmla="*/ 72 w 166"/>
                <a:gd name="T1" fmla="*/ 200 h 200"/>
                <a:gd name="T2" fmla="*/ 105 w 166"/>
                <a:gd name="T3" fmla="*/ 197 h 200"/>
                <a:gd name="T4" fmla="*/ 128 w 166"/>
                <a:gd name="T5" fmla="*/ 187 h 200"/>
                <a:gd name="T6" fmla="*/ 147 w 166"/>
                <a:gd name="T7" fmla="*/ 168 h 200"/>
                <a:gd name="T8" fmla="*/ 160 w 166"/>
                <a:gd name="T9" fmla="*/ 139 h 200"/>
                <a:gd name="T10" fmla="*/ 166 w 166"/>
                <a:gd name="T11" fmla="*/ 99 h 200"/>
                <a:gd name="T12" fmla="*/ 158 w 166"/>
                <a:gd name="T13" fmla="*/ 51 h 200"/>
                <a:gd name="T14" fmla="*/ 134 w 166"/>
                <a:gd name="T15" fmla="*/ 17 h 200"/>
                <a:gd name="T16" fmla="*/ 105 w 166"/>
                <a:gd name="T17" fmla="*/ 3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2 w 166"/>
                <a:gd name="T25" fmla="*/ 200 h 200"/>
                <a:gd name="T26" fmla="*/ 27 w 166"/>
                <a:gd name="T27" fmla="*/ 23 h 200"/>
                <a:gd name="T28" fmla="*/ 69 w 166"/>
                <a:gd name="T29" fmla="*/ 23 h 200"/>
                <a:gd name="T30" fmla="*/ 103 w 166"/>
                <a:gd name="T31" fmla="*/ 28 h 200"/>
                <a:gd name="T32" fmla="*/ 128 w 166"/>
                <a:gd name="T33" fmla="*/ 50 h 200"/>
                <a:gd name="T34" fmla="*/ 138 w 166"/>
                <a:gd name="T35" fmla="*/ 98 h 200"/>
                <a:gd name="T36" fmla="*/ 133 w 166"/>
                <a:gd name="T37" fmla="*/ 137 h 200"/>
                <a:gd name="T38" fmla="*/ 118 w 166"/>
                <a:gd name="T39" fmla="*/ 162 h 200"/>
                <a:gd name="T40" fmla="*/ 100 w 166"/>
                <a:gd name="T41" fmla="*/ 173 h 200"/>
                <a:gd name="T42" fmla="*/ 69 w 166"/>
                <a:gd name="T43" fmla="*/ 176 h 200"/>
                <a:gd name="T44" fmla="*/ 27 w 166"/>
                <a:gd name="T45" fmla="*/ 176 h 200"/>
                <a:gd name="T46" fmla="*/ 27 w 166"/>
                <a:gd name="T47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2" y="200"/>
                  </a:moveTo>
                  <a:cubicBezTo>
                    <a:pt x="85" y="200"/>
                    <a:pt x="95" y="199"/>
                    <a:pt x="105" y="197"/>
                  </a:cubicBezTo>
                  <a:cubicBezTo>
                    <a:pt x="114" y="194"/>
                    <a:pt x="122" y="191"/>
                    <a:pt x="128" y="187"/>
                  </a:cubicBezTo>
                  <a:cubicBezTo>
                    <a:pt x="135" y="182"/>
                    <a:pt x="141" y="176"/>
                    <a:pt x="147" y="168"/>
                  </a:cubicBezTo>
                  <a:cubicBezTo>
                    <a:pt x="152" y="161"/>
                    <a:pt x="157" y="151"/>
                    <a:pt x="160" y="139"/>
                  </a:cubicBezTo>
                  <a:cubicBezTo>
                    <a:pt x="164" y="128"/>
                    <a:pt x="166" y="114"/>
                    <a:pt x="166" y="99"/>
                  </a:cubicBezTo>
                  <a:cubicBezTo>
                    <a:pt x="166" y="81"/>
                    <a:pt x="163" y="65"/>
                    <a:pt x="158" y="51"/>
                  </a:cubicBezTo>
                  <a:cubicBezTo>
                    <a:pt x="153" y="37"/>
                    <a:pt x="145" y="26"/>
                    <a:pt x="134" y="17"/>
                  </a:cubicBezTo>
                  <a:cubicBezTo>
                    <a:pt x="126" y="10"/>
                    <a:pt x="116" y="5"/>
                    <a:pt x="105" y="3"/>
                  </a:cubicBezTo>
                  <a:cubicBezTo>
                    <a:pt x="97" y="1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7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84" y="23"/>
                    <a:pt x="96" y="25"/>
                    <a:pt x="103" y="28"/>
                  </a:cubicBezTo>
                  <a:cubicBezTo>
                    <a:pt x="113" y="31"/>
                    <a:pt x="121" y="39"/>
                    <a:pt x="128" y="50"/>
                  </a:cubicBezTo>
                  <a:cubicBezTo>
                    <a:pt x="135" y="61"/>
                    <a:pt x="138" y="78"/>
                    <a:pt x="138" y="98"/>
                  </a:cubicBezTo>
                  <a:cubicBezTo>
                    <a:pt x="138" y="114"/>
                    <a:pt x="137" y="126"/>
                    <a:pt x="133" y="137"/>
                  </a:cubicBezTo>
                  <a:cubicBezTo>
                    <a:pt x="130" y="148"/>
                    <a:pt x="125" y="156"/>
                    <a:pt x="118" y="162"/>
                  </a:cubicBezTo>
                  <a:cubicBezTo>
                    <a:pt x="114" y="167"/>
                    <a:pt x="108" y="170"/>
                    <a:pt x="100" y="173"/>
                  </a:cubicBezTo>
                  <a:cubicBezTo>
                    <a:pt x="93" y="175"/>
                    <a:pt x="83" y="176"/>
                    <a:pt x="69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5" name="Freeform 75"/>
            <p:cNvSpPr>
              <a:spLocks noEditPoints="1"/>
            </p:cNvSpPr>
            <p:nvPr userDrawn="1"/>
          </p:nvSpPr>
          <p:spPr bwMode="black">
            <a:xfrm>
              <a:off x="7001" y="57"/>
              <a:ext cx="442" cy="474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39 h 200"/>
                <a:gd name="T4" fmla="*/ 134 w 187"/>
                <a:gd name="T5" fmla="*/ 139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0 w 187"/>
                <a:gd name="T21" fmla="*/ 21 h 200"/>
                <a:gd name="T22" fmla="*/ 105 w 187"/>
                <a:gd name="T23" fmla="*/ 62 h 200"/>
                <a:gd name="T24" fmla="*/ 125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6"/>
                    <a:pt x="88" y="34"/>
                    <a:pt x="90" y="21"/>
                  </a:cubicBezTo>
                  <a:cubicBezTo>
                    <a:pt x="93" y="32"/>
                    <a:pt x="98" y="46"/>
                    <a:pt x="105" y="62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6" name="Freeform 76"/>
            <p:cNvSpPr>
              <a:spLocks/>
            </p:cNvSpPr>
            <p:nvPr userDrawn="1"/>
          </p:nvSpPr>
          <p:spPr bwMode="black">
            <a:xfrm>
              <a:off x="7485" y="57"/>
              <a:ext cx="374" cy="474"/>
            </a:xfrm>
            <a:custGeom>
              <a:avLst/>
              <a:gdLst>
                <a:gd name="T0" fmla="*/ 62 w 374"/>
                <a:gd name="T1" fmla="*/ 474 h 474"/>
                <a:gd name="T2" fmla="*/ 62 w 374"/>
                <a:gd name="T3" fmla="*/ 102 h 474"/>
                <a:gd name="T4" fmla="*/ 310 w 374"/>
                <a:gd name="T5" fmla="*/ 474 h 474"/>
                <a:gd name="T6" fmla="*/ 374 w 374"/>
                <a:gd name="T7" fmla="*/ 474 h 474"/>
                <a:gd name="T8" fmla="*/ 374 w 374"/>
                <a:gd name="T9" fmla="*/ 0 h 474"/>
                <a:gd name="T10" fmla="*/ 315 w 374"/>
                <a:gd name="T11" fmla="*/ 0 h 474"/>
                <a:gd name="T12" fmla="*/ 315 w 374"/>
                <a:gd name="T13" fmla="*/ 372 h 474"/>
                <a:gd name="T14" fmla="*/ 64 w 374"/>
                <a:gd name="T15" fmla="*/ 0 h 474"/>
                <a:gd name="T16" fmla="*/ 0 w 374"/>
                <a:gd name="T17" fmla="*/ 0 h 474"/>
                <a:gd name="T18" fmla="*/ 0 w 374"/>
                <a:gd name="T19" fmla="*/ 474 h 474"/>
                <a:gd name="T20" fmla="*/ 62 w 374"/>
                <a:gd name="T2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474">
                  <a:moveTo>
                    <a:pt x="62" y="474"/>
                  </a:moveTo>
                  <a:lnTo>
                    <a:pt x="62" y="102"/>
                  </a:lnTo>
                  <a:lnTo>
                    <a:pt x="310" y="474"/>
                  </a:lnTo>
                  <a:lnTo>
                    <a:pt x="374" y="474"/>
                  </a:lnTo>
                  <a:lnTo>
                    <a:pt x="374" y="0"/>
                  </a:lnTo>
                  <a:lnTo>
                    <a:pt x="315" y="0"/>
                  </a:lnTo>
                  <a:lnTo>
                    <a:pt x="315" y="372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62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7" name="Freeform 77"/>
            <p:cNvSpPr>
              <a:spLocks/>
            </p:cNvSpPr>
            <p:nvPr userDrawn="1"/>
          </p:nvSpPr>
          <p:spPr bwMode="black">
            <a:xfrm>
              <a:off x="7941" y="57"/>
              <a:ext cx="393" cy="474"/>
            </a:xfrm>
            <a:custGeom>
              <a:avLst/>
              <a:gdLst>
                <a:gd name="T0" fmla="*/ 64 w 393"/>
                <a:gd name="T1" fmla="*/ 474 h 474"/>
                <a:gd name="T2" fmla="*/ 64 w 393"/>
                <a:gd name="T3" fmla="*/ 310 h 474"/>
                <a:gd name="T4" fmla="*/ 140 w 393"/>
                <a:gd name="T5" fmla="*/ 235 h 474"/>
                <a:gd name="T6" fmla="*/ 310 w 393"/>
                <a:gd name="T7" fmla="*/ 474 h 474"/>
                <a:gd name="T8" fmla="*/ 393 w 393"/>
                <a:gd name="T9" fmla="*/ 474 h 474"/>
                <a:gd name="T10" fmla="*/ 185 w 393"/>
                <a:gd name="T11" fmla="*/ 192 h 474"/>
                <a:gd name="T12" fmla="*/ 383 w 393"/>
                <a:gd name="T13" fmla="*/ 0 h 474"/>
                <a:gd name="T14" fmla="*/ 298 w 393"/>
                <a:gd name="T15" fmla="*/ 0 h 474"/>
                <a:gd name="T16" fmla="*/ 64 w 393"/>
                <a:gd name="T17" fmla="*/ 235 h 474"/>
                <a:gd name="T18" fmla="*/ 64 w 393"/>
                <a:gd name="T19" fmla="*/ 0 h 474"/>
                <a:gd name="T20" fmla="*/ 0 w 393"/>
                <a:gd name="T21" fmla="*/ 0 h 474"/>
                <a:gd name="T22" fmla="*/ 0 w 393"/>
                <a:gd name="T23" fmla="*/ 474 h 474"/>
                <a:gd name="T24" fmla="*/ 64 w 393"/>
                <a:gd name="T2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474">
                  <a:moveTo>
                    <a:pt x="64" y="474"/>
                  </a:moveTo>
                  <a:lnTo>
                    <a:pt x="64" y="310"/>
                  </a:lnTo>
                  <a:lnTo>
                    <a:pt x="140" y="235"/>
                  </a:lnTo>
                  <a:lnTo>
                    <a:pt x="310" y="474"/>
                  </a:lnTo>
                  <a:lnTo>
                    <a:pt x="393" y="474"/>
                  </a:lnTo>
                  <a:lnTo>
                    <a:pt x="185" y="192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5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64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8" name="Freeform 78"/>
            <p:cNvSpPr>
              <a:spLocks/>
            </p:cNvSpPr>
            <p:nvPr userDrawn="1"/>
          </p:nvSpPr>
          <p:spPr bwMode="black">
            <a:xfrm>
              <a:off x="8343" y="57"/>
              <a:ext cx="376" cy="474"/>
            </a:xfrm>
            <a:custGeom>
              <a:avLst/>
              <a:gdLst>
                <a:gd name="T0" fmla="*/ 218 w 376"/>
                <a:gd name="T1" fmla="*/ 474 h 474"/>
                <a:gd name="T2" fmla="*/ 218 w 376"/>
                <a:gd name="T3" fmla="*/ 55 h 474"/>
                <a:gd name="T4" fmla="*/ 376 w 376"/>
                <a:gd name="T5" fmla="*/ 55 h 474"/>
                <a:gd name="T6" fmla="*/ 376 w 376"/>
                <a:gd name="T7" fmla="*/ 0 h 474"/>
                <a:gd name="T8" fmla="*/ 0 w 376"/>
                <a:gd name="T9" fmla="*/ 0 h 474"/>
                <a:gd name="T10" fmla="*/ 0 w 376"/>
                <a:gd name="T11" fmla="*/ 55 h 474"/>
                <a:gd name="T12" fmla="*/ 156 w 376"/>
                <a:gd name="T13" fmla="*/ 55 h 474"/>
                <a:gd name="T14" fmla="*/ 156 w 376"/>
                <a:gd name="T15" fmla="*/ 474 h 474"/>
                <a:gd name="T16" fmla="*/ 218 w 376"/>
                <a:gd name="T1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474">
                  <a:moveTo>
                    <a:pt x="218" y="474"/>
                  </a:moveTo>
                  <a:lnTo>
                    <a:pt x="218" y="55"/>
                  </a:lnTo>
                  <a:lnTo>
                    <a:pt x="376" y="55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156" y="55"/>
                  </a:lnTo>
                  <a:lnTo>
                    <a:pt x="156" y="474"/>
                  </a:lnTo>
                  <a:lnTo>
                    <a:pt x="218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9" name="Freeform 79"/>
            <p:cNvSpPr>
              <a:spLocks/>
            </p:cNvSpPr>
            <p:nvPr userDrawn="1"/>
          </p:nvSpPr>
          <p:spPr bwMode="black">
            <a:xfrm>
              <a:off x="7041" y="1025"/>
              <a:ext cx="376" cy="476"/>
            </a:xfrm>
            <a:custGeom>
              <a:avLst/>
              <a:gdLst>
                <a:gd name="T0" fmla="*/ 220 w 376"/>
                <a:gd name="T1" fmla="*/ 476 h 476"/>
                <a:gd name="T2" fmla="*/ 220 w 376"/>
                <a:gd name="T3" fmla="*/ 57 h 476"/>
                <a:gd name="T4" fmla="*/ 376 w 376"/>
                <a:gd name="T5" fmla="*/ 57 h 476"/>
                <a:gd name="T6" fmla="*/ 376 w 376"/>
                <a:gd name="T7" fmla="*/ 0 h 476"/>
                <a:gd name="T8" fmla="*/ 0 w 376"/>
                <a:gd name="T9" fmla="*/ 0 h 476"/>
                <a:gd name="T10" fmla="*/ 0 w 376"/>
                <a:gd name="T11" fmla="*/ 57 h 476"/>
                <a:gd name="T12" fmla="*/ 156 w 376"/>
                <a:gd name="T13" fmla="*/ 57 h 476"/>
                <a:gd name="T14" fmla="*/ 156 w 376"/>
                <a:gd name="T15" fmla="*/ 476 h 476"/>
                <a:gd name="T16" fmla="*/ 220 w 376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476">
                  <a:moveTo>
                    <a:pt x="220" y="476"/>
                  </a:moveTo>
                  <a:lnTo>
                    <a:pt x="220" y="57"/>
                  </a:lnTo>
                  <a:lnTo>
                    <a:pt x="376" y="57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56" y="57"/>
                  </a:lnTo>
                  <a:lnTo>
                    <a:pt x="156" y="476"/>
                  </a:lnTo>
                  <a:lnTo>
                    <a:pt x="220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0" name="Freeform 80"/>
            <p:cNvSpPr>
              <a:spLocks noEditPoints="1"/>
            </p:cNvSpPr>
            <p:nvPr userDrawn="1"/>
          </p:nvSpPr>
          <p:spPr bwMode="black">
            <a:xfrm>
              <a:off x="7372" y="1025"/>
              <a:ext cx="444" cy="476"/>
            </a:xfrm>
            <a:custGeom>
              <a:avLst/>
              <a:gdLst>
                <a:gd name="T0" fmla="*/ 29 w 188"/>
                <a:gd name="T1" fmla="*/ 201 h 201"/>
                <a:gd name="T2" fmla="*/ 51 w 188"/>
                <a:gd name="T3" fmla="*/ 140 h 201"/>
                <a:gd name="T4" fmla="*/ 134 w 188"/>
                <a:gd name="T5" fmla="*/ 140 h 201"/>
                <a:gd name="T6" fmla="*/ 158 w 188"/>
                <a:gd name="T7" fmla="*/ 201 h 201"/>
                <a:gd name="T8" fmla="*/ 188 w 188"/>
                <a:gd name="T9" fmla="*/ 201 h 201"/>
                <a:gd name="T10" fmla="*/ 106 w 188"/>
                <a:gd name="T11" fmla="*/ 0 h 201"/>
                <a:gd name="T12" fmla="*/ 77 w 188"/>
                <a:gd name="T13" fmla="*/ 0 h 201"/>
                <a:gd name="T14" fmla="*/ 0 w 188"/>
                <a:gd name="T15" fmla="*/ 201 h 201"/>
                <a:gd name="T16" fmla="*/ 29 w 188"/>
                <a:gd name="T17" fmla="*/ 201 h 201"/>
                <a:gd name="T18" fmla="*/ 80 w 188"/>
                <a:gd name="T19" fmla="*/ 60 h 201"/>
                <a:gd name="T20" fmla="*/ 91 w 188"/>
                <a:gd name="T21" fmla="*/ 21 h 201"/>
                <a:gd name="T22" fmla="*/ 105 w 188"/>
                <a:gd name="T23" fmla="*/ 63 h 201"/>
                <a:gd name="T24" fmla="*/ 126 w 188"/>
                <a:gd name="T25" fmla="*/ 118 h 201"/>
                <a:gd name="T26" fmla="*/ 58 w 188"/>
                <a:gd name="T27" fmla="*/ 118 h 201"/>
                <a:gd name="T28" fmla="*/ 80 w 188"/>
                <a:gd name="T29" fmla="*/ 6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1">
                  <a:moveTo>
                    <a:pt x="29" y="201"/>
                  </a:moveTo>
                  <a:cubicBezTo>
                    <a:pt x="51" y="140"/>
                    <a:pt x="51" y="140"/>
                    <a:pt x="51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8" y="201"/>
                    <a:pt x="158" y="201"/>
                    <a:pt x="158" y="201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1"/>
                    <a:pt x="0" y="201"/>
                    <a:pt x="0" y="201"/>
                  </a:cubicBezTo>
                  <a:lnTo>
                    <a:pt x="29" y="201"/>
                  </a:lnTo>
                  <a:close/>
                  <a:moveTo>
                    <a:pt x="80" y="60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9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1" name="Freeform 81"/>
            <p:cNvSpPr>
              <a:spLocks/>
            </p:cNvSpPr>
            <p:nvPr userDrawn="1"/>
          </p:nvSpPr>
          <p:spPr bwMode="black">
            <a:xfrm>
              <a:off x="7856" y="1025"/>
              <a:ext cx="393" cy="476"/>
            </a:xfrm>
            <a:custGeom>
              <a:avLst/>
              <a:gdLst>
                <a:gd name="T0" fmla="*/ 64 w 393"/>
                <a:gd name="T1" fmla="*/ 476 h 476"/>
                <a:gd name="T2" fmla="*/ 64 w 393"/>
                <a:gd name="T3" fmla="*/ 310 h 476"/>
                <a:gd name="T4" fmla="*/ 140 w 393"/>
                <a:gd name="T5" fmla="*/ 235 h 476"/>
                <a:gd name="T6" fmla="*/ 310 w 393"/>
                <a:gd name="T7" fmla="*/ 476 h 476"/>
                <a:gd name="T8" fmla="*/ 393 w 393"/>
                <a:gd name="T9" fmla="*/ 476 h 476"/>
                <a:gd name="T10" fmla="*/ 185 w 393"/>
                <a:gd name="T11" fmla="*/ 194 h 476"/>
                <a:gd name="T12" fmla="*/ 383 w 393"/>
                <a:gd name="T13" fmla="*/ 0 h 476"/>
                <a:gd name="T14" fmla="*/ 298 w 393"/>
                <a:gd name="T15" fmla="*/ 0 h 476"/>
                <a:gd name="T16" fmla="*/ 64 w 393"/>
                <a:gd name="T17" fmla="*/ 237 h 476"/>
                <a:gd name="T18" fmla="*/ 64 w 393"/>
                <a:gd name="T19" fmla="*/ 0 h 476"/>
                <a:gd name="T20" fmla="*/ 0 w 393"/>
                <a:gd name="T21" fmla="*/ 0 h 476"/>
                <a:gd name="T22" fmla="*/ 0 w 393"/>
                <a:gd name="T23" fmla="*/ 476 h 476"/>
                <a:gd name="T24" fmla="*/ 64 w 393"/>
                <a:gd name="T25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476">
                  <a:moveTo>
                    <a:pt x="64" y="476"/>
                  </a:moveTo>
                  <a:lnTo>
                    <a:pt x="64" y="310"/>
                  </a:lnTo>
                  <a:lnTo>
                    <a:pt x="140" y="235"/>
                  </a:lnTo>
                  <a:lnTo>
                    <a:pt x="310" y="476"/>
                  </a:lnTo>
                  <a:lnTo>
                    <a:pt x="393" y="476"/>
                  </a:lnTo>
                  <a:lnTo>
                    <a:pt x="185" y="194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6"/>
                  </a:lnTo>
                  <a:lnTo>
                    <a:pt x="64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2" name="Freeform 82"/>
            <p:cNvSpPr>
              <a:spLocks/>
            </p:cNvSpPr>
            <p:nvPr userDrawn="1"/>
          </p:nvSpPr>
          <p:spPr bwMode="black">
            <a:xfrm>
              <a:off x="8291" y="1025"/>
              <a:ext cx="390" cy="476"/>
            </a:xfrm>
            <a:custGeom>
              <a:avLst/>
              <a:gdLst>
                <a:gd name="T0" fmla="*/ 62 w 390"/>
                <a:gd name="T1" fmla="*/ 476 h 476"/>
                <a:gd name="T2" fmla="*/ 62 w 390"/>
                <a:gd name="T3" fmla="*/ 310 h 476"/>
                <a:gd name="T4" fmla="*/ 140 w 390"/>
                <a:gd name="T5" fmla="*/ 235 h 476"/>
                <a:gd name="T6" fmla="*/ 308 w 390"/>
                <a:gd name="T7" fmla="*/ 476 h 476"/>
                <a:gd name="T8" fmla="*/ 390 w 390"/>
                <a:gd name="T9" fmla="*/ 476 h 476"/>
                <a:gd name="T10" fmla="*/ 185 w 390"/>
                <a:gd name="T11" fmla="*/ 194 h 476"/>
                <a:gd name="T12" fmla="*/ 383 w 390"/>
                <a:gd name="T13" fmla="*/ 0 h 476"/>
                <a:gd name="T14" fmla="*/ 298 w 390"/>
                <a:gd name="T15" fmla="*/ 0 h 476"/>
                <a:gd name="T16" fmla="*/ 62 w 390"/>
                <a:gd name="T17" fmla="*/ 237 h 476"/>
                <a:gd name="T18" fmla="*/ 62 w 390"/>
                <a:gd name="T19" fmla="*/ 0 h 476"/>
                <a:gd name="T20" fmla="*/ 0 w 390"/>
                <a:gd name="T21" fmla="*/ 0 h 476"/>
                <a:gd name="T22" fmla="*/ 0 w 390"/>
                <a:gd name="T23" fmla="*/ 476 h 476"/>
                <a:gd name="T24" fmla="*/ 62 w 390"/>
                <a:gd name="T25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476">
                  <a:moveTo>
                    <a:pt x="62" y="476"/>
                  </a:moveTo>
                  <a:lnTo>
                    <a:pt x="62" y="310"/>
                  </a:lnTo>
                  <a:lnTo>
                    <a:pt x="140" y="235"/>
                  </a:lnTo>
                  <a:lnTo>
                    <a:pt x="308" y="476"/>
                  </a:lnTo>
                  <a:lnTo>
                    <a:pt x="390" y="476"/>
                  </a:lnTo>
                  <a:lnTo>
                    <a:pt x="185" y="194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2" y="237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476"/>
                  </a:lnTo>
                  <a:lnTo>
                    <a:pt x="6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3" name="Freeform 83"/>
            <p:cNvSpPr>
              <a:spLocks noEditPoints="1"/>
            </p:cNvSpPr>
            <p:nvPr userDrawn="1"/>
          </p:nvSpPr>
          <p:spPr bwMode="black">
            <a:xfrm>
              <a:off x="3053" y="67"/>
              <a:ext cx="392" cy="473"/>
            </a:xfrm>
            <a:custGeom>
              <a:avLst/>
              <a:gdLst>
                <a:gd name="T0" fmla="*/ 72 w 166"/>
                <a:gd name="T1" fmla="*/ 200 h 200"/>
                <a:gd name="T2" fmla="*/ 105 w 166"/>
                <a:gd name="T3" fmla="*/ 197 h 200"/>
                <a:gd name="T4" fmla="*/ 128 w 166"/>
                <a:gd name="T5" fmla="*/ 187 h 200"/>
                <a:gd name="T6" fmla="*/ 147 w 166"/>
                <a:gd name="T7" fmla="*/ 169 h 200"/>
                <a:gd name="T8" fmla="*/ 160 w 166"/>
                <a:gd name="T9" fmla="*/ 140 h 200"/>
                <a:gd name="T10" fmla="*/ 166 w 166"/>
                <a:gd name="T11" fmla="*/ 99 h 200"/>
                <a:gd name="T12" fmla="*/ 158 w 166"/>
                <a:gd name="T13" fmla="*/ 52 h 200"/>
                <a:gd name="T14" fmla="*/ 134 w 166"/>
                <a:gd name="T15" fmla="*/ 17 h 200"/>
                <a:gd name="T16" fmla="*/ 105 w 166"/>
                <a:gd name="T17" fmla="*/ 3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2 w 166"/>
                <a:gd name="T25" fmla="*/ 200 h 200"/>
                <a:gd name="T26" fmla="*/ 27 w 166"/>
                <a:gd name="T27" fmla="*/ 24 h 200"/>
                <a:gd name="T28" fmla="*/ 69 w 166"/>
                <a:gd name="T29" fmla="*/ 24 h 200"/>
                <a:gd name="T30" fmla="*/ 103 w 166"/>
                <a:gd name="T31" fmla="*/ 28 h 200"/>
                <a:gd name="T32" fmla="*/ 128 w 166"/>
                <a:gd name="T33" fmla="*/ 51 h 200"/>
                <a:gd name="T34" fmla="*/ 138 w 166"/>
                <a:gd name="T35" fmla="*/ 99 h 200"/>
                <a:gd name="T36" fmla="*/ 133 w 166"/>
                <a:gd name="T37" fmla="*/ 137 h 200"/>
                <a:gd name="T38" fmla="*/ 118 w 166"/>
                <a:gd name="T39" fmla="*/ 163 h 200"/>
                <a:gd name="T40" fmla="*/ 100 w 166"/>
                <a:gd name="T41" fmla="*/ 173 h 200"/>
                <a:gd name="T42" fmla="*/ 69 w 166"/>
                <a:gd name="T43" fmla="*/ 177 h 200"/>
                <a:gd name="T44" fmla="*/ 27 w 166"/>
                <a:gd name="T45" fmla="*/ 177 h 200"/>
                <a:gd name="T46" fmla="*/ 27 w 166"/>
                <a:gd name="T47" fmla="*/ 2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2" y="200"/>
                  </a:moveTo>
                  <a:cubicBezTo>
                    <a:pt x="84" y="200"/>
                    <a:pt x="95" y="199"/>
                    <a:pt x="105" y="197"/>
                  </a:cubicBezTo>
                  <a:cubicBezTo>
                    <a:pt x="114" y="195"/>
                    <a:pt x="122" y="191"/>
                    <a:pt x="128" y="187"/>
                  </a:cubicBezTo>
                  <a:cubicBezTo>
                    <a:pt x="135" y="183"/>
                    <a:pt x="141" y="177"/>
                    <a:pt x="147" y="169"/>
                  </a:cubicBezTo>
                  <a:cubicBezTo>
                    <a:pt x="152" y="161"/>
                    <a:pt x="157" y="151"/>
                    <a:pt x="160" y="140"/>
                  </a:cubicBezTo>
                  <a:cubicBezTo>
                    <a:pt x="164" y="128"/>
                    <a:pt x="166" y="114"/>
                    <a:pt x="166" y="99"/>
                  </a:cubicBezTo>
                  <a:cubicBezTo>
                    <a:pt x="166" y="81"/>
                    <a:pt x="163" y="66"/>
                    <a:pt x="158" y="52"/>
                  </a:cubicBezTo>
                  <a:cubicBezTo>
                    <a:pt x="153" y="38"/>
                    <a:pt x="145" y="26"/>
                    <a:pt x="134" y="17"/>
                  </a:cubicBezTo>
                  <a:cubicBezTo>
                    <a:pt x="126" y="11"/>
                    <a:pt x="116" y="6"/>
                    <a:pt x="105" y="3"/>
                  </a:cubicBezTo>
                  <a:cubicBezTo>
                    <a:pt x="97" y="1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7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84" y="24"/>
                    <a:pt x="96" y="25"/>
                    <a:pt x="103" y="28"/>
                  </a:cubicBezTo>
                  <a:cubicBezTo>
                    <a:pt x="113" y="32"/>
                    <a:pt x="121" y="39"/>
                    <a:pt x="128" y="51"/>
                  </a:cubicBezTo>
                  <a:cubicBezTo>
                    <a:pt x="135" y="62"/>
                    <a:pt x="138" y="78"/>
                    <a:pt x="138" y="99"/>
                  </a:cubicBezTo>
                  <a:cubicBezTo>
                    <a:pt x="138" y="114"/>
                    <a:pt x="137" y="127"/>
                    <a:pt x="133" y="137"/>
                  </a:cubicBezTo>
                  <a:cubicBezTo>
                    <a:pt x="130" y="148"/>
                    <a:pt x="125" y="156"/>
                    <a:pt x="118" y="163"/>
                  </a:cubicBezTo>
                  <a:cubicBezTo>
                    <a:pt x="114" y="167"/>
                    <a:pt x="108" y="171"/>
                    <a:pt x="100" y="173"/>
                  </a:cubicBezTo>
                  <a:cubicBezTo>
                    <a:pt x="93" y="176"/>
                    <a:pt x="83" y="177"/>
                    <a:pt x="69" y="177"/>
                  </a:cubicBezTo>
                  <a:cubicBezTo>
                    <a:pt x="27" y="177"/>
                    <a:pt x="27" y="177"/>
                    <a:pt x="27" y="177"/>
                  </a:cubicBez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4" name="Freeform 84"/>
            <p:cNvSpPr>
              <a:spLocks noEditPoints="1"/>
            </p:cNvSpPr>
            <p:nvPr userDrawn="1"/>
          </p:nvSpPr>
          <p:spPr bwMode="black">
            <a:xfrm>
              <a:off x="3471" y="67"/>
              <a:ext cx="445" cy="473"/>
            </a:xfrm>
            <a:custGeom>
              <a:avLst/>
              <a:gdLst>
                <a:gd name="T0" fmla="*/ 28 w 188"/>
                <a:gd name="T1" fmla="*/ 200 h 200"/>
                <a:gd name="T2" fmla="*/ 50 w 188"/>
                <a:gd name="T3" fmla="*/ 140 h 200"/>
                <a:gd name="T4" fmla="*/ 134 w 188"/>
                <a:gd name="T5" fmla="*/ 140 h 200"/>
                <a:gd name="T6" fmla="*/ 158 w 188"/>
                <a:gd name="T7" fmla="*/ 200 h 200"/>
                <a:gd name="T8" fmla="*/ 188 w 188"/>
                <a:gd name="T9" fmla="*/ 200 h 200"/>
                <a:gd name="T10" fmla="*/ 106 w 188"/>
                <a:gd name="T11" fmla="*/ 0 h 200"/>
                <a:gd name="T12" fmla="*/ 77 w 188"/>
                <a:gd name="T13" fmla="*/ 0 h 200"/>
                <a:gd name="T14" fmla="*/ 0 w 188"/>
                <a:gd name="T15" fmla="*/ 200 h 200"/>
                <a:gd name="T16" fmla="*/ 28 w 188"/>
                <a:gd name="T17" fmla="*/ 200 h 200"/>
                <a:gd name="T18" fmla="*/ 80 w 188"/>
                <a:gd name="T19" fmla="*/ 59 h 200"/>
                <a:gd name="T20" fmla="*/ 91 w 188"/>
                <a:gd name="T21" fmla="*/ 21 h 200"/>
                <a:gd name="T22" fmla="*/ 105 w 188"/>
                <a:gd name="T23" fmla="*/ 63 h 200"/>
                <a:gd name="T24" fmla="*/ 126 w 188"/>
                <a:gd name="T25" fmla="*/ 118 h 200"/>
                <a:gd name="T26" fmla="*/ 58 w 188"/>
                <a:gd name="T27" fmla="*/ 118 h 200"/>
                <a:gd name="T28" fmla="*/ 80 w 188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9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5" name="Freeform 85"/>
            <p:cNvSpPr>
              <a:spLocks/>
            </p:cNvSpPr>
            <p:nvPr userDrawn="1"/>
          </p:nvSpPr>
          <p:spPr bwMode="black">
            <a:xfrm>
              <a:off x="3958" y="67"/>
              <a:ext cx="374" cy="473"/>
            </a:xfrm>
            <a:custGeom>
              <a:avLst/>
              <a:gdLst>
                <a:gd name="T0" fmla="*/ 59 w 374"/>
                <a:gd name="T1" fmla="*/ 473 h 473"/>
                <a:gd name="T2" fmla="*/ 59 w 374"/>
                <a:gd name="T3" fmla="*/ 102 h 473"/>
                <a:gd name="T4" fmla="*/ 308 w 374"/>
                <a:gd name="T5" fmla="*/ 473 h 473"/>
                <a:gd name="T6" fmla="*/ 374 w 374"/>
                <a:gd name="T7" fmla="*/ 473 h 473"/>
                <a:gd name="T8" fmla="*/ 374 w 374"/>
                <a:gd name="T9" fmla="*/ 0 h 473"/>
                <a:gd name="T10" fmla="*/ 312 w 374"/>
                <a:gd name="T11" fmla="*/ 0 h 473"/>
                <a:gd name="T12" fmla="*/ 312 w 374"/>
                <a:gd name="T13" fmla="*/ 371 h 473"/>
                <a:gd name="T14" fmla="*/ 64 w 374"/>
                <a:gd name="T15" fmla="*/ 0 h 473"/>
                <a:gd name="T16" fmla="*/ 0 w 374"/>
                <a:gd name="T17" fmla="*/ 0 h 473"/>
                <a:gd name="T18" fmla="*/ 0 w 374"/>
                <a:gd name="T19" fmla="*/ 473 h 473"/>
                <a:gd name="T20" fmla="*/ 59 w 374"/>
                <a:gd name="T2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473">
                  <a:moveTo>
                    <a:pt x="59" y="473"/>
                  </a:moveTo>
                  <a:lnTo>
                    <a:pt x="59" y="102"/>
                  </a:lnTo>
                  <a:lnTo>
                    <a:pt x="308" y="473"/>
                  </a:lnTo>
                  <a:lnTo>
                    <a:pt x="374" y="473"/>
                  </a:lnTo>
                  <a:lnTo>
                    <a:pt x="374" y="0"/>
                  </a:lnTo>
                  <a:lnTo>
                    <a:pt x="312" y="0"/>
                  </a:lnTo>
                  <a:lnTo>
                    <a:pt x="312" y="37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59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6" name="Freeform 86"/>
            <p:cNvSpPr>
              <a:spLocks/>
            </p:cNvSpPr>
            <p:nvPr userDrawn="1"/>
          </p:nvSpPr>
          <p:spPr bwMode="black">
            <a:xfrm>
              <a:off x="4426" y="67"/>
              <a:ext cx="393" cy="473"/>
            </a:xfrm>
            <a:custGeom>
              <a:avLst/>
              <a:gdLst>
                <a:gd name="T0" fmla="*/ 64 w 393"/>
                <a:gd name="T1" fmla="*/ 473 h 473"/>
                <a:gd name="T2" fmla="*/ 64 w 393"/>
                <a:gd name="T3" fmla="*/ 310 h 473"/>
                <a:gd name="T4" fmla="*/ 140 w 393"/>
                <a:gd name="T5" fmla="*/ 234 h 473"/>
                <a:gd name="T6" fmla="*/ 310 w 393"/>
                <a:gd name="T7" fmla="*/ 473 h 473"/>
                <a:gd name="T8" fmla="*/ 393 w 393"/>
                <a:gd name="T9" fmla="*/ 473 h 473"/>
                <a:gd name="T10" fmla="*/ 185 w 393"/>
                <a:gd name="T11" fmla="*/ 191 h 473"/>
                <a:gd name="T12" fmla="*/ 383 w 393"/>
                <a:gd name="T13" fmla="*/ 0 h 473"/>
                <a:gd name="T14" fmla="*/ 298 w 393"/>
                <a:gd name="T15" fmla="*/ 0 h 473"/>
                <a:gd name="T16" fmla="*/ 64 w 393"/>
                <a:gd name="T17" fmla="*/ 236 h 473"/>
                <a:gd name="T18" fmla="*/ 64 w 393"/>
                <a:gd name="T19" fmla="*/ 0 h 473"/>
                <a:gd name="T20" fmla="*/ 0 w 393"/>
                <a:gd name="T21" fmla="*/ 0 h 473"/>
                <a:gd name="T22" fmla="*/ 0 w 393"/>
                <a:gd name="T23" fmla="*/ 473 h 473"/>
                <a:gd name="T24" fmla="*/ 64 w 393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473">
                  <a:moveTo>
                    <a:pt x="64" y="473"/>
                  </a:moveTo>
                  <a:lnTo>
                    <a:pt x="64" y="310"/>
                  </a:lnTo>
                  <a:lnTo>
                    <a:pt x="140" y="234"/>
                  </a:lnTo>
                  <a:lnTo>
                    <a:pt x="310" y="473"/>
                  </a:lnTo>
                  <a:lnTo>
                    <a:pt x="393" y="473"/>
                  </a:lnTo>
                  <a:lnTo>
                    <a:pt x="185" y="191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64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7" name="Freeform 87"/>
            <p:cNvSpPr>
              <a:spLocks noEditPoints="1"/>
            </p:cNvSpPr>
            <p:nvPr userDrawn="1"/>
          </p:nvSpPr>
          <p:spPr bwMode="black">
            <a:xfrm>
              <a:off x="-1037" y="1936"/>
              <a:ext cx="433" cy="483"/>
            </a:xfrm>
            <a:custGeom>
              <a:avLst/>
              <a:gdLst>
                <a:gd name="T0" fmla="*/ 82 w 183"/>
                <a:gd name="T1" fmla="*/ 50 h 204"/>
                <a:gd name="T2" fmla="*/ 157 w 183"/>
                <a:gd name="T3" fmla="*/ 40 h 204"/>
                <a:gd name="T4" fmla="*/ 154 w 183"/>
                <a:gd name="T5" fmla="*/ 18 h 204"/>
                <a:gd name="T6" fmla="*/ 82 w 183"/>
                <a:gd name="T7" fmla="*/ 26 h 204"/>
                <a:gd name="T8" fmla="*/ 85 w 183"/>
                <a:gd name="T9" fmla="*/ 1 h 204"/>
                <a:gd name="T10" fmla="*/ 62 w 183"/>
                <a:gd name="T11" fmla="*/ 0 h 204"/>
                <a:gd name="T12" fmla="*/ 60 w 183"/>
                <a:gd name="T13" fmla="*/ 30 h 204"/>
                <a:gd name="T14" fmla="*/ 11 w 183"/>
                <a:gd name="T15" fmla="*/ 36 h 204"/>
                <a:gd name="T16" fmla="*/ 13 w 183"/>
                <a:gd name="T17" fmla="*/ 57 h 204"/>
                <a:gd name="T18" fmla="*/ 60 w 183"/>
                <a:gd name="T19" fmla="*/ 52 h 204"/>
                <a:gd name="T20" fmla="*/ 60 w 183"/>
                <a:gd name="T21" fmla="*/ 77 h 204"/>
                <a:gd name="T22" fmla="*/ 16 w 183"/>
                <a:gd name="T23" fmla="*/ 104 h 204"/>
                <a:gd name="T24" fmla="*/ 0 w 183"/>
                <a:gd name="T25" fmla="*/ 146 h 204"/>
                <a:gd name="T26" fmla="*/ 11 w 183"/>
                <a:gd name="T27" fmla="*/ 175 h 204"/>
                <a:gd name="T28" fmla="*/ 39 w 183"/>
                <a:gd name="T29" fmla="*/ 186 h 204"/>
                <a:gd name="T30" fmla="*/ 75 w 183"/>
                <a:gd name="T31" fmla="*/ 176 h 204"/>
                <a:gd name="T32" fmla="*/ 78 w 183"/>
                <a:gd name="T33" fmla="*/ 185 h 204"/>
                <a:gd name="T34" fmla="*/ 100 w 183"/>
                <a:gd name="T35" fmla="*/ 176 h 204"/>
                <a:gd name="T36" fmla="*/ 94 w 183"/>
                <a:gd name="T37" fmla="*/ 162 h 204"/>
                <a:gd name="T38" fmla="*/ 134 w 183"/>
                <a:gd name="T39" fmla="*/ 96 h 204"/>
                <a:gd name="T40" fmla="*/ 154 w 183"/>
                <a:gd name="T41" fmla="*/ 111 h 204"/>
                <a:gd name="T42" fmla="*/ 161 w 183"/>
                <a:gd name="T43" fmla="*/ 133 h 204"/>
                <a:gd name="T44" fmla="*/ 107 w 183"/>
                <a:gd name="T45" fmla="*/ 184 h 204"/>
                <a:gd name="T46" fmla="*/ 120 w 183"/>
                <a:gd name="T47" fmla="*/ 204 h 204"/>
                <a:gd name="T48" fmla="*/ 166 w 183"/>
                <a:gd name="T49" fmla="*/ 173 h 204"/>
                <a:gd name="T50" fmla="*/ 183 w 183"/>
                <a:gd name="T51" fmla="*/ 131 h 204"/>
                <a:gd name="T52" fmla="*/ 161 w 183"/>
                <a:gd name="T53" fmla="*/ 87 h 204"/>
                <a:gd name="T54" fmla="*/ 109 w 183"/>
                <a:gd name="T55" fmla="*/ 69 h 204"/>
                <a:gd name="T56" fmla="*/ 82 w 183"/>
                <a:gd name="T57" fmla="*/ 72 h 204"/>
                <a:gd name="T58" fmla="*/ 82 w 183"/>
                <a:gd name="T59" fmla="*/ 50 h 204"/>
                <a:gd name="T60" fmla="*/ 88 w 183"/>
                <a:gd name="T61" fmla="*/ 136 h 204"/>
                <a:gd name="T62" fmla="*/ 84 w 183"/>
                <a:gd name="T63" fmla="*/ 94 h 204"/>
                <a:gd name="T64" fmla="*/ 106 w 183"/>
                <a:gd name="T65" fmla="*/ 92 h 204"/>
                <a:gd name="T66" fmla="*/ 112 w 183"/>
                <a:gd name="T67" fmla="*/ 92 h 204"/>
                <a:gd name="T68" fmla="*/ 88 w 183"/>
                <a:gd name="T69" fmla="*/ 136 h 204"/>
                <a:gd name="T70" fmla="*/ 42 w 183"/>
                <a:gd name="T71" fmla="*/ 163 h 204"/>
                <a:gd name="T72" fmla="*/ 27 w 183"/>
                <a:gd name="T73" fmla="*/ 158 h 204"/>
                <a:gd name="T74" fmla="*/ 22 w 183"/>
                <a:gd name="T75" fmla="*/ 144 h 204"/>
                <a:gd name="T76" fmla="*/ 33 w 183"/>
                <a:gd name="T77" fmla="*/ 118 h 204"/>
                <a:gd name="T78" fmla="*/ 62 w 183"/>
                <a:gd name="T79" fmla="*/ 99 h 204"/>
                <a:gd name="T80" fmla="*/ 68 w 183"/>
                <a:gd name="T81" fmla="*/ 154 h 204"/>
                <a:gd name="T82" fmla="*/ 42 w 183"/>
                <a:gd name="T83" fmla="*/ 16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" h="204">
                  <a:moveTo>
                    <a:pt x="82" y="50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15"/>
                    <a:pt x="84" y="7"/>
                    <a:pt x="85" y="1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63"/>
                    <a:pt x="60" y="71"/>
                    <a:pt x="60" y="77"/>
                  </a:cubicBezTo>
                  <a:cubicBezTo>
                    <a:pt x="42" y="83"/>
                    <a:pt x="27" y="92"/>
                    <a:pt x="16" y="104"/>
                  </a:cubicBezTo>
                  <a:cubicBezTo>
                    <a:pt x="5" y="117"/>
                    <a:pt x="0" y="131"/>
                    <a:pt x="0" y="146"/>
                  </a:cubicBezTo>
                  <a:cubicBezTo>
                    <a:pt x="0" y="158"/>
                    <a:pt x="4" y="167"/>
                    <a:pt x="11" y="175"/>
                  </a:cubicBezTo>
                  <a:cubicBezTo>
                    <a:pt x="19" y="183"/>
                    <a:pt x="28" y="186"/>
                    <a:pt x="39" y="186"/>
                  </a:cubicBezTo>
                  <a:cubicBezTo>
                    <a:pt x="52" y="186"/>
                    <a:pt x="64" y="183"/>
                    <a:pt x="75" y="176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7" y="171"/>
                    <a:pt x="95" y="167"/>
                    <a:pt x="94" y="162"/>
                  </a:cubicBezTo>
                  <a:cubicBezTo>
                    <a:pt x="110" y="149"/>
                    <a:pt x="124" y="127"/>
                    <a:pt x="134" y="96"/>
                  </a:cubicBezTo>
                  <a:cubicBezTo>
                    <a:pt x="142" y="99"/>
                    <a:pt x="149" y="104"/>
                    <a:pt x="154" y="111"/>
                  </a:cubicBezTo>
                  <a:cubicBezTo>
                    <a:pt x="159" y="117"/>
                    <a:pt x="161" y="125"/>
                    <a:pt x="161" y="133"/>
                  </a:cubicBezTo>
                  <a:cubicBezTo>
                    <a:pt x="161" y="152"/>
                    <a:pt x="143" y="169"/>
                    <a:pt x="107" y="184"/>
                  </a:cubicBezTo>
                  <a:cubicBezTo>
                    <a:pt x="120" y="204"/>
                    <a:pt x="120" y="204"/>
                    <a:pt x="120" y="204"/>
                  </a:cubicBezTo>
                  <a:cubicBezTo>
                    <a:pt x="138" y="197"/>
                    <a:pt x="154" y="186"/>
                    <a:pt x="166" y="173"/>
                  </a:cubicBezTo>
                  <a:cubicBezTo>
                    <a:pt x="177" y="159"/>
                    <a:pt x="183" y="146"/>
                    <a:pt x="183" y="131"/>
                  </a:cubicBezTo>
                  <a:cubicBezTo>
                    <a:pt x="183" y="113"/>
                    <a:pt x="176" y="98"/>
                    <a:pt x="161" y="87"/>
                  </a:cubicBezTo>
                  <a:cubicBezTo>
                    <a:pt x="146" y="75"/>
                    <a:pt x="129" y="69"/>
                    <a:pt x="109" y="69"/>
                  </a:cubicBezTo>
                  <a:cubicBezTo>
                    <a:pt x="97" y="69"/>
                    <a:pt x="88" y="70"/>
                    <a:pt x="82" y="72"/>
                  </a:cubicBezTo>
                  <a:lnTo>
                    <a:pt x="82" y="50"/>
                  </a:lnTo>
                  <a:close/>
                  <a:moveTo>
                    <a:pt x="88" y="136"/>
                  </a:moveTo>
                  <a:cubicBezTo>
                    <a:pt x="86" y="126"/>
                    <a:pt x="85" y="112"/>
                    <a:pt x="84" y="94"/>
                  </a:cubicBezTo>
                  <a:cubicBezTo>
                    <a:pt x="91" y="93"/>
                    <a:pt x="98" y="92"/>
                    <a:pt x="106" y="92"/>
                  </a:cubicBezTo>
                  <a:cubicBezTo>
                    <a:pt x="109" y="92"/>
                    <a:pt x="111" y="92"/>
                    <a:pt x="112" y="92"/>
                  </a:cubicBezTo>
                  <a:cubicBezTo>
                    <a:pt x="104" y="114"/>
                    <a:pt x="96" y="128"/>
                    <a:pt x="88" y="136"/>
                  </a:cubicBezTo>
                  <a:close/>
                  <a:moveTo>
                    <a:pt x="42" y="163"/>
                  </a:moveTo>
                  <a:cubicBezTo>
                    <a:pt x="36" y="163"/>
                    <a:pt x="31" y="162"/>
                    <a:pt x="27" y="158"/>
                  </a:cubicBezTo>
                  <a:cubicBezTo>
                    <a:pt x="24" y="154"/>
                    <a:pt x="22" y="150"/>
                    <a:pt x="22" y="144"/>
                  </a:cubicBezTo>
                  <a:cubicBezTo>
                    <a:pt x="22" y="135"/>
                    <a:pt x="26" y="126"/>
                    <a:pt x="33" y="118"/>
                  </a:cubicBezTo>
                  <a:cubicBezTo>
                    <a:pt x="41" y="109"/>
                    <a:pt x="50" y="103"/>
                    <a:pt x="62" y="99"/>
                  </a:cubicBezTo>
                  <a:cubicBezTo>
                    <a:pt x="62" y="115"/>
                    <a:pt x="65" y="133"/>
                    <a:pt x="68" y="154"/>
                  </a:cubicBezTo>
                  <a:cubicBezTo>
                    <a:pt x="58" y="160"/>
                    <a:pt x="50" y="163"/>
                    <a:pt x="4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8" name="Freeform 88"/>
            <p:cNvSpPr>
              <a:spLocks noEditPoints="1"/>
            </p:cNvSpPr>
            <p:nvPr userDrawn="1"/>
          </p:nvSpPr>
          <p:spPr bwMode="black">
            <a:xfrm>
              <a:off x="-526" y="1941"/>
              <a:ext cx="338" cy="492"/>
            </a:xfrm>
            <a:custGeom>
              <a:avLst/>
              <a:gdLst>
                <a:gd name="T0" fmla="*/ 117 w 143"/>
                <a:gd name="T1" fmla="*/ 2 h 208"/>
                <a:gd name="T2" fmla="*/ 120 w 143"/>
                <a:gd name="T3" fmla="*/ 66 h 208"/>
                <a:gd name="T4" fmla="*/ 117 w 143"/>
                <a:gd name="T5" fmla="*/ 117 h 208"/>
                <a:gd name="T6" fmla="*/ 102 w 143"/>
                <a:gd name="T7" fmla="*/ 158 h 208"/>
                <a:gd name="T8" fmla="*/ 68 w 143"/>
                <a:gd name="T9" fmla="*/ 189 h 208"/>
                <a:gd name="T10" fmla="*/ 84 w 143"/>
                <a:gd name="T11" fmla="*/ 208 h 208"/>
                <a:gd name="T12" fmla="*/ 128 w 143"/>
                <a:gd name="T13" fmla="*/ 160 h 208"/>
                <a:gd name="T14" fmla="*/ 143 w 143"/>
                <a:gd name="T15" fmla="*/ 67 h 208"/>
                <a:gd name="T16" fmla="*/ 140 w 143"/>
                <a:gd name="T17" fmla="*/ 0 h 208"/>
                <a:gd name="T18" fmla="*/ 117 w 143"/>
                <a:gd name="T19" fmla="*/ 2 h 208"/>
                <a:gd name="T20" fmla="*/ 39 w 143"/>
                <a:gd name="T21" fmla="*/ 68 h 208"/>
                <a:gd name="T22" fmla="*/ 25 w 143"/>
                <a:gd name="T23" fmla="*/ 98 h 208"/>
                <a:gd name="T24" fmla="*/ 25 w 143"/>
                <a:gd name="T25" fmla="*/ 98 h 208"/>
                <a:gd name="T26" fmla="*/ 22 w 143"/>
                <a:gd name="T27" fmla="*/ 57 h 208"/>
                <a:gd name="T28" fmla="*/ 27 w 143"/>
                <a:gd name="T29" fmla="*/ 10 h 208"/>
                <a:gd name="T30" fmla="*/ 5 w 143"/>
                <a:gd name="T31" fmla="*/ 6 h 208"/>
                <a:gd name="T32" fmla="*/ 0 w 143"/>
                <a:gd name="T33" fmla="*/ 57 h 208"/>
                <a:gd name="T34" fmla="*/ 4 w 143"/>
                <a:gd name="T35" fmla="*/ 104 h 208"/>
                <a:gd name="T36" fmla="*/ 14 w 143"/>
                <a:gd name="T37" fmla="*/ 155 h 208"/>
                <a:gd name="T38" fmla="*/ 30 w 143"/>
                <a:gd name="T39" fmla="*/ 155 h 208"/>
                <a:gd name="T40" fmla="*/ 56 w 143"/>
                <a:gd name="T41" fmla="*/ 78 h 208"/>
                <a:gd name="T42" fmla="*/ 39 w 143"/>
                <a:gd name="T43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" h="208">
                  <a:moveTo>
                    <a:pt x="117" y="2"/>
                  </a:moveTo>
                  <a:cubicBezTo>
                    <a:pt x="119" y="19"/>
                    <a:pt x="120" y="40"/>
                    <a:pt x="120" y="66"/>
                  </a:cubicBezTo>
                  <a:cubicBezTo>
                    <a:pt x="120" y="85"/>
                    <a:pt x="119" y="103"/>
                    <a:pt x="117" y="117"/>
                  </a:cubicBezTo>
                  <a:cubicBezTo>
                    <a:pt x="114" y="132"/>
                    <a:pt x="109" y="145"/>
                    <a:pt x="102" y="158"/>
                  </a:cubicBezTo>
                  <a:cubicBezTo>
                    <a:pt x="94" y="170"/>
                    <a:pt x="83" y="181"/>
                    <a:pt x="68" y="189"/>
                  </a:cubicBezTo>
                  <a:cubicBezTo>
                    <a:pt x="84" y="208"/>
                    <a:pt x="84" y="208"/>
                    <a:pt x="84" y="208"/>
                  </a:cubicBezTo>
                  <a:cubicBezTo>
                    <a:pt x="104" y="196"/>
                    <a:pt x="118" y="180"/>
                    <a:pt x="128" y="160"/>
                  </a:cubicBezTo>
                  <a:cubicBezTo>
                    <a:pt x="138" y="140"/>
                    <a:pt x="143" y="109"/>
                    <a:pt x="143" y="67"/>
                  </a:cubicBezTo>
                  <a:cubicBezTo>
                    <a:pt x="143" y="49"/>
                    <a:pt x="142" y="27"/>
                    <a:pt x="140" y="0"/>
                  </a:cubicBezTo>
                  <a:lnTo>
                    <a:pt x="117" y="2"/>
                  </a:lnTo>
                  <a:close/>
                  <a:moveTo>
                    <a:pt x="39" y="68"/>
                  </a:moveTo>
                  <a:cubicBezTo>
                    <a:pt x="34" y="75"/>
                    <a:pt x="30" y="85"/>
                    <a:pt x="25" y="9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3" y="82"/>
                    <a:pt x="22" y="68"/>
                    <a:pt x="22" y="57"/>
                  </a:cubicBezTo>
                  <a:cubicBezTo>
                    <a:pt x="22" y="38"/>
                    <a:pt x="24" y="23"/>
                    <a:pt x="27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8"/>
                    <a:pt x="0" y="35"/>
                    <a:pt x="0" y="57"/>
                  </a:cubicBezTo>
                  <a:cubicBezTo>
                    <a:pt x="0" y="69"/>
                    <a:pt x="2" y="85"/>
                    <a:pt x="4" y="104"/>
                  </a:cubicBezTo>
                  <a:cubicBezTo>
                    <a:pt x="7" y="124"/>
                    <a:pt x="10" y="141"/>
                    <a:pt x="14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4" y="129"/>
                    <a:pt x="43" y="103"/>
                    <a:pt x="56" y="78"/>
                  </a:cubicBezTo>
                  <a:lnTo>
                    <a:pt x="3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9" name="Freeform 89"/>
            <p:cNvSpPr>
              <a:spLocks noEditPoints="1"/>
            </p:cNvSpPr>
            <p:nvPr userDrawn="1"/>
          </p:nvSpPr>
          <p:spPr bwMode="black">
            <a:xfrm>
              <a:off x="-91" y="1915"/>
              <a:ext cx="511" cy="488"/>
            </a:xfrm>
            <a:custGeom>
              <a:avLst/>
              <a:gdLst>
                <a:gd name="T0" fmla="*/ 205 w 216"/>
                <a:gd name="T1" fmla="*/ 0 h 206"/>
                <a:gd name="T2" fmla="*/ 187 w 216"/>
                <a:gd name="T3" fmla="*/ 8 h 206"/>
                <a:gd name="T4" fmla="*/ 199 w 216"/>
                <a:gd name="T5" fmla="*/ 40 h 206"/>
                <a:gd name="T6" fmla="*/ 216 w 216"/>
                <a:gd name="T7" fmla="*/ 33 h 206"/>
                <a:gd name="T8" fmla="*/ 205 w 216"/>
                <a:gd name="T9" fmla="*/ 0 h 206"/>
                <a:gd name="T10" fmla="*/ 102 w 216"/>
                <a:gd name="T11" fmla="*/ 8 h 206"/>
                <a:gd name="T12" fmla="*/ 80 w 216"/>
                <a:gd name="T13" fmla="*/ 3 h 206"/>
                <a:gd name="T14" fmla="*/ 66 w 216"/>
                <a:gd name="T15" fmla="*/ 55 h 206"/>
                <a:gd name="T16" fmla="*/ 18 w 216"/>
                <a:gd name="T17" fmla="*/ 60 h 206"/>
                <a:gd name="T18" fmla="*/ 21 w 216"/>
                <a:gd name="T19" fmla="*/ 83 h 206"/>
                <a:gd name="T20" fmla="*/ 59 w 216"/>
                <a:gd name="T21" fmla="*/ 78 h 206"/>
                <a:gd name="T22" fmla="*/ 0 w 216"/>
                <a:gd name="T23" fmla="*/ 184 h 206"/>
                <a:gd name="T24" fmla="*/ 21 w 216"/>
                <a:gd name="T25" fmla="*/ 196 h 206"/>
                <a:gd name="T26" fmla="*/ 48 w 216"/>
                <a:gd name="T27" fmla="*/ 157 h 206"/>
                <a:gd name="T28" fmla="*/ 82 w 216"/>
                <a:gd name="T29" fmla="*/ 76 h 206"/>
                <a:gd name="T30" fmla="*/ 93 w 216"/>
                <a:gd name="T31" fmla="*/ 76 h 206"/>
                <a:gd name="T32" fmla="*/ 109 w 216"/>
                <a:gd name="T33" fmla="*/ 79 h 206"/>
                <a:gd name="T34" fmla="*/ 118 w 216"/>
                <a:gd name="T35" fmla="*/ 88 h 206"/>
                <a:gd name="T36" fmla="*/ 120 w 216"/>
                <a:gd name="T37" fmla="*/ 105 h 206"/>
                <a:gd name="T38" fmla="*/ 117 w 216"/>
                <a:gd name="T39" fmla="*/ 154 h 206"/>
                <a:gd name="T40" fmla="*/ 108 w 216"/>
                <a:gd name="T41" fmla="*/ 179 h 206"/>
                <a:gd name="T42" fmla="*/ 95 w 216"/>
                <a:gd name="T43" fmla="*/ 185 h 206"/>
                <a:gd name="T44" fmla="*/ 71 w 216"/>
                <a:gd name="T45" fmla="*/ 179 h 206"/>
                <a:gd name="T46" fmla="*/ 68 w 216"/>
                <a:gd name="T47" fmla="*/ 202 h 206"/>
                <a:gd name="T48" fmla="*/ 94 w 216"/>
                <a:gd name="T49" fmla="*/ 206 h 206"/>
                <a:gd name="T50" fmla="*/ 121 w 216"/>
                <a:gd name="T51" fmla="*/ 199 h 206"/>
                <a:gd name="T52" fmla="*/ 137 w 216"/>
                <a:gd name="T53" fmla="*/ 165 h 206"/>
                <a:gd name="T54" fmla="*/ 142 w 216"/>
                <a:gd name="T55" fmla="*/ 106 h 206"/>
                <a:gd name="T56" fmla="*/ 141 w 216"/>
                <a:gd name="T57" fmla="*/ 89 h 206"/>
                <a:gd name="T58" fmla="*/ 137 w 216"/>
                <a:gd name="T59" fmla="*/ 75 h 206"/>
                <a:gd name="T60" fmla="*/ 125 w 216"/>
                <a:gd name="T61" fmla="*/ 62 h 206"/>
                <a:gd name="T62" fmla="*/ 108 w 216"/>
                <a:gd name="T63" fmla="*/ 56 h 206"/>
                <a:gd name="T64" fmla="*/ 89 w 216"/>
                <a:gd name="T65" fmla="*/ 55 h 206"/>
                <a:gd name="T66" fmla="*/ 102 w 216"/>
                <a:gd name="T67" fmla="*/ 8 h 206"/>
                <a:gd name="T68" fmla="*/ 178 w 216"/>
                <a:gd name="T69" fmla="*/ 10 h 206"/>
                <a:gd name="T70" fmla="*/ 160 w 216"/>
                <a:gd name="T71" fmla="*/ 17 h 206"/>
                <a:gd name="T72" fmla="*/ 172 w 216"/>
                <a:gd name="T73" fmla="*/ 50 h 206"/>
                <a:gd name="T74" fmla="*/ 189 w 216"/>
                <a:gd name="T75" fmla="*/ 43 h 206"/>
                <a:gd name="T76" fmla="*/ 178 w 216"/>
                <a:gd name="T77" fmla="*/ 10 h 206"/>
                <a:gd name="T78" fmla="*/ 146 w 216"/>
                <a:gd name="T79" fmla="*/ 23 h 206"/>
                <a:gd name="T80" fmla="*/ 124 w 216"/>
                <a:gd name="T81" fmla="*/ 33 h 206"/>
                <a:gd name="T82" fmla="*/ 153 w 216"/>
                <a:gd name="T83" fmla="*/ 105 h 206"/>
                <a:gd name="T84" fmla="*/ 176 w 216"/>
                <a:gd name="T85" fmla="*/ 99 h 206"/>
                <a:gd name="T86" fmla="*/ 146 w 216"/>
                <a:gd name="T87" fmla="*/ 2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6" h="206">
                  <a:moveTo>
                    <a:pt x="205" y="0"/>
                  </a:moveTo>
                  <a:cubicBezTo>
                    <a:pt x="187" y="8"/>
                    <a:pt x="187" y="8"/>
                    <a:pt x="187" y="8"/>
                  </a:cubicBezTo>
                  <a:cubicBezTo>
                    <a:pt x="192" y="16"/>
                    <a:pt x="196" y="27"/>
                    <a:pt x="199" y="40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3" y="20"/>
                    <a:pt x="210" y="9"/>
                    <a:pt x="205" y="0"/>
                  </a:cubicBezTo>
                  <a:close/>
                  <a:moveTo>
                    <a:pt x="102" y="8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9" y="13"/>
                    <a:pt x="74" y="31"/>
                    <a:pt x="66" y="55"/>
                  </a:cubicBezTo>
                  <a:cubicBezTo>
                    <a:pt x="55" y="56"/>
                    <a:pt x="39" y="57"/>
                    <a:pt x="18" y="60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33" y="81"/>
                    <a:pt x="46" y="79"/>
                    <a:pt x="59" y="78"/>
                  </a:cubicBezTo>
                  <a:cubicBezTo>
                    <a:pt x="41" y="129"/>
                    <a:pt x="21" y="165"/>
                    <a:pt x="0" y="184"/>
                  </a:cubicBezTo>
                  <a:cubicBezTo>
                    <a:pt x="21" y="196"/>
                    <a:pt x="21" y="196"/>
                    <a:pt x="21" y="196"/>
                  </a:cubicBezTo>
                  <a:cubicBezTo>
                    <a:pt x="29" y="187"/>
                    <a:pt x="38" y="173"/>
                    <a:pt x="48" y="157"/>
                  </a:cubicBezTo>
                  <a:cubicBezTo>
                    <a:pt x="57" y="140"/>
                    <a:pt x="69" y="113"/>
                    <a:pt x="82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9" y="76"/>
                    <a:pt x="104" y="77"/>
                    <a:pt x="109" y="79"/>
                  </a:cubicBezTo>
                  <a:cubicBezTo>
                    <a:pt x="114" y="81"/>
                    <a:pt x="117" y="84"/>
                    <a:pt x="118" y="88"/>
                  </a:cubicBezTo>
                  <a:cubicBezTo>
                    <a:pt x="120" y="91"/>
                    <a:pt x="120" y="97"/>
                    <a:pt x="120" y="105"/>
                  </a:cubicBezTo>
                  <a:cubicBezTo>
                    <a:pt x="120" y="125"/>
                    <a:pt x="119" y="141"/>
                    <a:pt x="117" y="154"/>
                  </a:cubicBezTo>
                  <a:cubicBezTo>
                    <a:pt x="115" y="168"/>
                    <a:pt x="112" y="176"/>
                    <a:pt x="108" y="179"/>
                  </a:cubicBezTo>
                  <a:cubicBezTo>
                    <a:pt x="104" y="183"/>
                    <a:pt x="100" y="185"/>
                    <a:pt x="95" y="185"/>
                  </a:cubicBezTo>
                  <a:cubicBezTo>
                    <a:pt x="89" y="185"/>
                    <a:pt x="81" y="183"/>
                    <a:pt x="71" y="179"/>
                  </a:cubicBezTo>
                  <a:cubicBezTo>
                    <a:pt x="68" y="202"/>
                    <a:pt x="68" y="202"/>
                    <a:pt x="68" y="202"/>
                  </a:cubicBezTo>
                  <a:cubicBezTo>
                    <a:pt x="79" y="205"/>
                    <a:pt x="88" y="206"/>
                    <a:pt x="94" y="206"/>
                  </a:cubicBezTo>
                  <a:cubicBezTo>
                    <a:pt x="105" y="206"/>
                    <a:pt x="114" y="204"/>
                    <a:pt x="121" y="199"/>
                  </a:cubicBezTo>
                  <a:cubicBezTo>
                    <a:pt x="128" y="193"/>
                    <a:pt x="133" y="182"/>
                    <a:pt x="137" y="165"/>
                  </a:cubicBezTo>
                  <a:cubicBezTo>
                    <a:pt x="140" y="147"/>
                    <a:pt x="142" y="128"/>
                    <a:pt x="142" y="106"/>
                  </a:cubicBezTo>
                  <a:cubicBezTo>
                    <a:pt x="142" y="99"/>
                    <a:pt x="142" y="93"/>
                    <a:pt x="141" y="89"/>
                  </a:cubicBezTo>
                  <a:cubicBezTo>
                    <a:pt x="141" y="84"/>
                    <a:pt x="139" y="80"/>
                    <a:pt x="137" y="75"/>
                  </a:cubicBezTo>
                  <a:cubicBezTo>
                    <a:pt x="135" y="70"/>
                    <a:pt x="131" y="66"/>
                    <a:pt x="125" y="62"/>
                  </a:cubicBezTo>
                  <a:cubicBezTo>
                    <a:pt x="120" y="59"/>
                    <a:pt x="114" y="57"/>
                    <a:pt x="108" y="56"/>
                  </a:cubicBezTo>
                  <a:cubicBezTo>
                    <a:pt x="102" y="55"/>
                    <a:pt x="96" y="55"/>
                    <a:pt x="89" y="55"/>
                  </a:cubicBezTo>
                  <a:cubicBezTo>
                    <a:pt x="93" y="42"/>
                    <a:pt x="97" y="26"/>
                    <a:pt x="102" y="8"/>
                  </a:cubicBezTo>
                  <a:close/>
                  <a:moveTo>
                    <a:pt x="178" y="10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65" y="26"/>
                    <a:pt x="169" y="37"/>
                    <a:pt x="172" y="50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86" y="30"/>
                    <a:pt x="183" y="19"/>
                    <a:pt x="178" y="10"/>
                  </a:cubicBezTo>
                  <a:close/>
                  <a:moveTo>
                    <a:pt x="146" y="2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40" y="53"/>
                    <a:pt x="150" y="77"/>
                    <a:pt x="153" y="105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3" y="74"/>
                    <a:pt x="163" y="49"/>
                    <a:pt x="14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0" name="Freeform 90"/>
            <p:cNvSpPr>
              <a:spLocks/>
            </p:cNvSpPr>
            <p:nvPr userDrawn="1"/>
          </p:nvSpPr>
          <p:spPr bwMode="black">
            <a:xfrm>
              <a:off x="481" y="1939"/>
              <a:ext cx="381" cy="440"/>
            </a:xfrm>
            <a:custGeom>
              <a:avLst/>
              <a:gdLst>
                <a:gd name="T0" fmla="*/ 157 w 161"/>
                <a:gd name="T1" fmla="*/ 159 h 186"/>
                <a:gd name="T2" fmla="*/ 96 w 161"/>
                <a:gd name="T3" fmla="*/ 165 h 186"/>
                <a:gd name="T4" fmla="*/ 43 w 161"/>
                <a:gd name="T5" fmla="*/ 158 h 186"/>
                <a:gd name="T6" fmla="*/ 23 w 161"/>
                <a:gd name="T7" fmla="*/ 138 h 186"/>
                <a:gd name="T8" fmla="*/ 35 w 161"/>
                <a:gd name="T9" fmla="*/ 111 h 186"/>
                <a:gd name="T10" fmla="*/ 77 w 161"/>
                <a:gd name="T11" fmla="*/ 88 h 186"/>
                <a:gd name="T12" fmla="*/ 146 w 161"/>
                <a:gd name="T13" fmla="*/ 73 h 186"/>
                <a:gd name="T14" fmla="*/ 140 w 161"/>
                <a:gd name="T15" fmla="*/ 50 h 186"/>
                <a:gd name="T16" fmla="*/ 64 w 161"/>
                <a:gd name="T17" fmla="*/ 69 h 186"/>
                <a:gd name="T18" fmla="*/ 54 w 161"/>
                <a:gd name="T19" fmla="*/ 0 h 186"/>
                <a:gd name="T20" fmla="*/ 29 w 161"/>
                <a:gd name="T21" fmla="*/ 4 h 186"/>
                <a:gd name="T22" fmla="*/ 43 w 161"/>
                <a:gd name="T23" fmla="*/ 79 h 186"/>
                <a:gd name="T24" fmla="*/ 12 w 161"/>
                <a:gd name="T25" fmla="*/ 104 h 186"/>
                <a:gd name="T26" fmla="*/ 0 w 161"/>
                <a:gd name="T27" fmla="*/ 137 h 186"/>
                <a:gd name="T28" fmla="*/ 20 w 161"/>
                <a:gd name="T29" fmla="*/ 173 h 186"/>
                <a:gd name="T30" fmla="*/ 107 w 161"/>
                <a:gd name="T31" fmla="*/ 186 h 186"/>
                <a:gd name="T32" fmla="*/ 161 w 161"/>
                <a:gd name="T33" fmla="*/ 184 h 186"/>
                <a:gd name="T34" fmla="*/ 157 w 161"/>
                <a:gd name="T35" fmla="*/ 15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86">
                  <a:moveTo>
                    <a:pt x="157" y="159"/>
                  </a:moveTo>
                  <a:cubicBezTo>
                    <a:pt x="137" y="163"/>
                    <a:pt x="117" y="165"/>
                    <a:pt x="96" y="165"/>
                  </a:cubicBezTo>
                  <a:cubicBezTo>
                    <a:pt x="74" y="165"/>
                    <a:pt x="56" y="163"/>
                    <a:pt x="43" y="158"/>
                  </a:cubicBezTo>
                  <a:cubicBezTo>
                    <a:pt x="29" y="154"/>
                    <a:pt x="23" y="148"/>
                    <a:pt x="23" y="138"/>
                  </a:cubicBezTo>
                  <a:cubicBezTo>
                    <a:pt x="23" y="129"/>
                    <a:pt x="27" y="120"/>
                    <a:pt x="35" y="111"/>
                  </a:cubicBezTo>
                  <a:cubicBezTo>
                    <a:pt x="43" y="103"/>
                    <a:pt x="57" y="95"/>
                    <a:pt x="77" y="88"/>
                  </a:cubicBezTo>
                  <a:cubicBezTo>
                    <a:pt x="97" y="81"/>
                    <a:pt x="120" y="76"/>
                    <a:pt x="146" y="73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13" y="54"/>
                    <a:pt x="88" y="61"/>
                    <a:pt x="64" y="69"/>
                  </a:cubicBezTo>
                  <a:cubicBezTo>
                    <a:pt x="57" y="50"/>
                    <a:pt x="54" y="27"/>
                    <a:pt x="54" y="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2" y="30"/>
                    <a:pt x="36" y="55"/>
                    <a:pt x="43" y="79"/>
                  </a:cubicBezTo>
                  <a:cubicBezTo>
                    <a:pt x="30" y="85"/>
                    <a:pt x="20" y="93"/>
                    <a:pt x="12" y="104"/>
                  </a:cubicBezTo>
                  <a:cubicBezTo>
                    <a:pt x="4" y="114"/>
                    <a:pt x="0" y="125"/>
                    <a:pt x="0" y="137"/>
                  </a:cubicBezTo>
                  <a:cubicBezTo>
                    <a:pt x="0" y="151"/>
                    <a:pt x="7" y="163"/>
                    <a:pt x="20" y="173"/>
                  </a:cubicBezTo>
                  <a:cubicBezTo>
                    <a:pt x="33" y="182"/>
                    <a:pt x="62" y="186"/>
                    <a:pt x="107" y="186"/>
                  </a:cubicBezTo>
                  <a:cubicBezTo>
                    <a:pt x="123" y="186"/>
                    <a:pt x="141" y="186"/>
                    <a:pt x="161" y="184"/>
                  </a:cubicBezTo>
                  <a:lnTo>
                    <a:pt x="15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1" name="Freeform 91"/>
            <p:cNvSpPr>
              <a:spLocks noEditPoints="1"/>
            </p:cNvSpPr>
            <p:nvPr userDrawn="1"/>
          </p:nvSpPr>
          <p:spPr bwMode="black">
            <a:xfrm>
              <a:off x="885" y="1948"/>
              <a:ext cx="400" cy="459"/>
            </a:xfrm>
            <a:custGeom>
              <a:avLst/>
              <a:gdLst>
                <a:gd name="T0" fmla="*/ 119 w 169"/>
                <a:gd name="T1" fmla="*/ 13 h 194"/>
                <a:gd name="T2" fmla="*/ 42 w 169"/>
                <a:gd name="T3" fmla="*/ 0 h 194"/>
                <a:gd name="T4" fmla="*/ 35 w 169"/>
                <a:gd name="T5" fmla="*/ 22 h 194"/>
                <a:gd name="T6" fmla="*/ 133 w 169"/>
                <a:gd name="T7" fmla="*/ 35 h 194"/>
                <a:gd name="T8" fmla="*/ 138 w 169"/>
                <a:gd name="T9" fmla="*/ 12 h 194"/>
                <a:gd name="T10" fmla="*/ 119 w 169"/>
                <a:gd name="T11" fmla="*/ 13 h 194"/>
                <a:gd name="T12" fmla="*/ 14 w 169"/>
                <a:gd name="T13" fmla="*/ 102 h 194"/>
                <a:gd name="T14" fmla="*/ 105 w 169"/>
                <a:gd name="T15" fmla="*/ 73 h 194"/>
                <a:gd name="T16" fmla="*/ 136 w 169"/>
                <a:gd name="T17" fmla="*/ 82 h 194"/>
                <a:gd name="T18" fmla="*/ 147 w 169"/>
                <a:gd name="T19" fmla="*/ 109 h 194"/>
                <a:gd name="T20" fmla="*/ 120 w 169"/>
                <a:gd name="T21" fmla="*/ 151 h 194"/>
                <a:gd name="T22" fmla="*/ 38 w 169"/>
                <a:gd name="T23" fmla="*/ 171 h 194"/>
                <a:gd name="T24" fmla="*/ 48 w 169"/>
                <a:gd name="T25" fmla="*/ 194 h 194"/>
                <a:gd name="T26" fmla="*/ 104 w 169"/>
                <a:gd name="T27" fmla="*/ 182 h 194"/>
                <a:gd name="T28" fmla="*/ 152 w 169"/>
                <a:gd name="T29" fmla="*/ 151 h 194"/>
                <a:gd name="T30" fmla="*/ 169 w 169"/>
                <a:gd name="T31" fmla="*/ 107 h 194"/>
                <a:gd name="T32" fmla="*/ 151 w 169"/>
                <a:gd name="T33" fmla="*/ 66 h 194"/>
                <a:gd name="T34" fmla="*/ 106 w 169"/>
                <a:gd name="T35" fmla="*/ 51 h 194"/>
                <a:gd name="T36" fmla="*/ 0 w 169"/>
                <a:gd name="T37" fmla="*/ 82 h 194"/>
                <a:gd name="T38" fmla="*/ 14 w 169"/>
                <a:gd name="T39" fmla="*/ 10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194">
                  <a:moveTo>
                    <a:pt x="119" y="13"/>
                  </a:moveTo>
                  <a:cubicBezTo>
                    <a:pt x="90" y="13"/>
                    <a:pt x="64" y="9"/>
                    <a:pt x="42" y="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64" y="31"/>
                    <a:pt x="97" y="35"/>
                    <a:pt x="133" y="35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4" y="12"/>
                    <a:pt x="128" y="13"/>
                    <a:pt x="119" y="13"/>
                  </a:cubicBezTo>
                  <a:close/>
                  <a:moveTo>
                    <a:pt x="14" y="102"/>
                  </a:moveTo>
                  <a:cubicBezTo>
                    <a:pt x="43" y="83"/>
                    <a:pt x="73" y="73"/>
                    <a:pt x="105" y="73"/>
                  </a:cubicBezTo>
                  <a:cubicBezTo>
                    <a:pt x="118" y="73"/>
                    <a:pt x="128" y="76"/>
                    <a:pt x="136" y="82"/>
                  </a:cubicBezTo>
                  <a:cubicBezTo>
                    <a:pt x="144" y="89"/>
                    <a:pt x="147" y="98"/>
                    <a:pt x="147" y="109"/>
                  </a:cubicBezTo>
                  <a:cubicBezTo>
                    <a:pt x="147" y="125"/>
                    <a:pt x="138" y="138"/>
                    <a:pt x="120" y="151"/>
                  </a:cubicBezTo>
                  <a:cubicBezTo>
                    <a:pt x="101" y="163"/>
                    <a:pt x="74" y="170"/>
                    <a:pt x="38" y="171"/>
                  </a:cubicBezTo>
                  <a:cubicBezTo>
                    <a:pt x="48" y="194"/>
                    <a:pt x="48" y="194"/>
                    <a:pt x="48" y="194"/>
                  </a:cubicBezTo>
                  <a:cubicBezTo>
                    <a:pt x="65" y="193"/>
                    <a:pt x="83" y="189"/>
                    <a:pt x="104" y="182"/>
                  </a:cubicBezTo>
                  <a:cubicBezTo>
                    <a:pt x="125" y="175"/>
                    <a:pt x="141" y="164"/>
                    <a:pt x="152" y="151"/>
                  </a:cubicBezTo>
                  <a:cubicBezTo>
                    <a:pt x="164" y="137"/>
                    <a:pt x="169" y="123"/>
                    <a:pt x="169" y="107"/>
                  </a:cubicBezTo>
                  <a:cubicBezTo>
                    <a:pt x="169" y="90"/>
                    <a:pt x="163" y="77"/>
                    <a:pt x="151" y="66"/>
                  </a:cubicBezTo>
                  <a:cubicBezTo>
                    <a:pt x="139" y="56"/>
                    <a:pt x="124" y="51"/>
                    <a:pt x="106" y="51"/>
                  </a:cubicBezTo>
                  <a:cubicBezTo>
                    <a:pt x="72" y="51"/>
                    <a:pt x="37" y="61"/>
                    <a:pt x="0" y="82"/>
                  </a:cubicBezTo>
                  <a:lnTo>
                    <a:pt x="14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2" name="Freeform 92"/>
            <p:cNvSpPr>
              <a:spLocks noEditPoints="1"/>
            </p:cNvSpPr>
            <p:nvPr userDrawn="1"/>
          </p:nvSpPr>
          <p:spPr bwMode="black">
            <a:xfrm>
              <a:off x="-1001" y="3770"/>
              <a:ext cx="454" cy="490"/>
            </a:xfrm>
            <a:custGeom>
              <a:avLst/>
              <a:gdLst>
                <a:gd name="T0" fmla="*/ 12 w 192"/>
                <a:gd name="T1" fmla="*/ 156 h 207"/>
                <a:gd name="T2" fmla="*/ 46 w 192"/>
                <a:gd name="T3" fmla="*/ 193 h 207"/>
                <a:gd name="T4" fmla="*/ 96 w 192"/>
                <a:gd name="T5" fmla="*/ 207 h 207"/>
                <a:gd name="T6" fmla="*/ 145 w 192"/>
                <a:gd name="T7" fmla="*/ 195 h 207"/>
                <a:gd name="T8" fmla="*/ 180 w 192"/>
                <a:gd name="T9" fmla="*/ 158 h 207"/>
                <a:gd name="T10" fmla="*/ 192 w 192"/>
                <a:gd name="T11" fmla="*/ 104 h 207"/>
                <a:gd name="T12" fmla="*/ 180 w 192"/>
                <a:gd name="T13" fmla="*/ 50 h 207"/>
                <a:gd name="T14" fmla="*/ 146 w 192"/>
                <a:gd name="T15" fmla="*/ 13 h 207"/>
                <a:gd name="T16" fmla="*/ 96 w 192"/>
                <a:gd name="T17" fmla="*/ 0 h 207"/>
                <a:gd name="T18" fmla="*/ 27 w 192"/>
                <a:gd name="T19" fmla="*/ 28 h 207"/>
                <a:gd name="T20" fmla="*/ 0 w 192"/>
                <a:gd name="T21" fmla="*/ 106 h 207"/>
                <a:gd name="T22" fmla="*/ 12 w 192"/>
                <a:gd name="T23" fmla="*/ 156 h 207"/>
                <a:gd name="T24" fmla="*/ 48 w 192"/>
                <a:gd name="T25" fmla="*/ 42 h 207"/>
                <a:gd name="T26" fmla="*/ 96 w 192"/>
                <a:gd name="T27" fmla="*/ 23 h 207"/>
                <a:gd name="T28" fmla="*/ 132 w 192"/>
                <a:gd name="T29" fmla="*/ 33 h 207"/>
                <a:gd name="T30" fmla="*/ 156 w 192"/>
                <a:gd name="T31" fmla="*/ 61 h 207"/>
                <a:gd name="T32" fmla="*/ 165 w 192"/>
                <a:gd name="T33" fmla="*/ 104 h 207"/>
                <a:gd name="T34" fmla="*/ 145 w 192"/>
                <a:gd name="T35" fmla="*/ 163 h 207"/>
                <a:gd name="T36" fmla="*/ 96 w 192"/>
                <a:gd name="T37" fmla="*/ 184 h 207"/>
                <a:gd name="T38" fmla="*/ 47 w 192"/>
                <a:gd name="T39" fmla="*/ 164 h 207"/>
                <a:gd name="T40" fmla="*/ 28 w 192"/>
                <a:gd name="T41" fmla="*/ 107 h 207"/>
                <a:gd name="T42" fmla="*/ 48 w 192"/>
                <a:gd name="T43" fmla="*/ 4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07">
                  <a:moveTo>
                    <a:pt x="12" y="156"/>
                  </a:moveTo>
                  <a:cubicBezTo>
                    <a:pt x="19" y="172"/>
                    <a:pt x="31" y="184"/>
                    <a:pt x="46" y="193"/>
                  </a:cubicBezTo>
                  <a:cubicBezTo>
                    <a:pt x="60" y="203"/>
                    <a:pt x="77" y="207"/>
                    <a:pt x="96" y="207"/>
                  </a:cubicBezTo>
                  <a:cubicBezTo>
                    <a:pt x="113" y="207"/>
                    <a:pt x="130" y="203"/>
                    <a:pt x="145" y="195"/>
                  </a:cubicBezTo>
                  <a:cubicBezTo>
                    <a:pt x="160" y="187"/>
                    <a:pt x="171" y="174"/>
                    <a:pt x="180" y="158"/>
                  </a:cubicBezTo>
                  <a:cubicBezTo>
                    <a:pt x="188" y="142"/>
                    <a:pt x="192" y="124"/>
                    <a:pt x="192" y="104"/>
                  </a:cubicBezTo>
                  <a:cubicBezTo>
                    <a:pt x="192" y="84"/>
                    <a:pt x="188" y="66"/>
                    <a:pt x="180" y="50"/>
                  </a:cubicBezTo>
                  <a:cubicBezTo>
                    <a:pt x="172" y="34"/>
                    <a:pt x="161" y="22"/>
                    <a:pt x="146" y="13"/>
                  </a:cubicBezTo>
                  <a:cubicBezTo>
                    <a:pt x="131" y="4"/>
                    <a:pt x="115" y="0"/>
                    <a:pt x="96" y="0"/>
                  </a:cubicBezTo>
                  <a:cubicBezTo>
                    <a:pt x="68" y="0"/>
                    <a:pt x="45" y="9"/>
                    <a:pt x="27" y="28"/>
                  </a:cubicBezTo>
                  <a:cubicBezTo>
                    <a:pt x="9" y="47"/>
                    <a:pt x="0" y="73"/>
                    <a:pt x="0" y="106"/>
                  </a:cubicBezTo>
                  <a:cubicBezTo>
                    <a:pt x="0" y="124"/>
                    <a:pt x="4" y="140"/>
                    <a:pt x="12" y="156"/>
                  </a:cubicBezTo>
                  <a:close/>
                  <a:moveTo>
                    <a:pt x="48" y="42"/>
                  </a:moveTo>
                  <a:cubicBezTo>
                    <a:pt x="61" y="29"/>
                    <a:pt x="78" y="23"/>
                    <a:pt x="96" y="23"/>
                  </a:cubicBezTo>
                  <a:cubicBezTo>
                    <a:pt x="110" y="23"/>
                    <a:pt x="121" y="26"/>
                    <a:pt x="132" y="33"/>
                  </a:cubicBezTo>
                  <a:cubicBezTo>
                    <a:pt x="143" y="39"/>
                    <a:pt x="151" y="49"/>
                    <a:pt x="156" y="61"/>
                  </a:cubicBezTo>
                  <a:cubicBezTo>
                    <a:pt x="162" y="73"/>
                    <a:pt x="165" y="87"/>
                    <a:pt x="165" y="104"/>
                  </a:cubicBezTo>
                  <a:cubicBezTo>
                    <a:pt x="165" y="130"/>
                    <a:pt x="158" y="149"/>
                    <a:pt x="145" y="163"/>
                  </a:cubicBezTo>
                  <a:cubicBezTo>
                    <a:pt x="132" y="177"/>
                    <a:pt x="116" y="184"/>
                    <a:pt x="96" y="184"/>
                  </a:cubicBezTo>
                  <a:cubicBezTo>
                    <a:pt x="76" y="184"/>
                    <a:pt x="60" y="178"/>
                    <a:pt x="47" y="164"/>
                  </a:cubicBezTo>
                  <a:cubicBezTo>
                    <a:pt x="34" y="150"/>
                    <a:pt x="28" y="131"/>
                    <a:pt x="28" y="107"/>
                  </a:cubicBezTo>
                  <a:cubicBezTo>
                    <a:pt x="28" y="76"/>
                    <a:pt x="34" y="55"/>
                    <a:pt x="4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3" name="Freeform 93"/>
            <p:cNvSpPr>
              <a:spLocks noEditPoints="1"/>
            </p:cNvSpPr>
            <p:nvPr userDrawn="1"/>
          </p:nvSpPr>
          <p:spPr bwMode="black">
            <a:xfrm>
              <a:off x="-491" y="3780"/>
              <a:ext cx="360" cy="473"/>
            </a:xfrm>
            <a:custGeom>
              <a:avLst/>
              <a:gdLst>
                <a:gd name="T0" fmla="*/ 77 w 152"/>
                <a:gd name="T1" fmla="*/ 200 h 200"/>
                <a:gd name="T2" fmla="*/ 109 w 152"/>
                <a:gd name="T3" fmla="*/ 196 h 200"/>
                <a:gd name="T4" fmla="*/ 131 w 152"/>
                <a:gd name="T5" fmla="*/ 186 h 200"/>
                <a:gd name="T6" fmla="*/ 146 w 152"/>
                <a:gd name="T7" fmla="*/ 168 h 200"/>
                <a:gd name="T8" fmla="*/ 152 w 152"/>
                <a:gd name="T9" fmla="*/ 142 h 200"/>
                <a:gd name="T10" fmla="*/ 142 w 152"/>
                <a:gd name="T11" fmla="*/ 111 h 200"/>
                <a:gd name="T12" fmla="*/ 114 w 152"/>
                <a:gd name="T13" fmla="*/ 93 h 200"/>
                <a:gd name="T14" fmla="*/ 135 w 152"/>
                <a:gd name="T15" fmla="*/ 75 h 200"/>
                <a:gd name="T16" fmla="*/ 142 w 152"/>
                <a:gd name="T17" fmla="*/ 51 h 200"/>
                <a:gd name="T18" fmla="*/ 134 w 152"/>
                <a:gd name="T19" fmla="*/ 24 h 200"/>
                <a:gd name="T20" fmla="*/ 112 w 152"/>
                <a:gd name="T21" fmla="*/ 6 h 200"/>
                <a:gd name="T22" fmla="*/ 76 w 152"/>
                <a:gd name="T23" fmla="*/ 0 h 200"/>
                <a:gd name="T24" fmla="*/ 0 w 152"/>
                <a:gd name="T25" fmla="*/ 0 h 200"/>
                <a:gd name="T26" fmla="*/ 0 w 152"/>
                <a:gd name="T27" fmla="*/ 200 h 200"/>
                <a:gd name="T28" fmla="*/ 77 w 152"/>
                <a:gd name="T29" fmla="*/ 200 h 200"/>
                <a:gd name="T30" fmla="*/ 27 w 152"/>
                <a:gd name="T31" fmla="*/ 23 h 200"/>
                <a:gd name="T32" fmla="*/ 67 w 152"/>
                <a:gd name="T33" fmla="*/ 23 h 200"/>
                <a:gd name="T34" fmla="*/ 97 w 152"/>
                <a:gd name="T35" fmla="*/ 26 h 200"/>
                <a:gd name="T36" fmla="*/ 111 w 152"/>
                <a:gd name="T37" fmla="*/ 36 h 200"/>
                <a:gd name="T38" fmla="*/ 116 w 152"/>
                <a:gd name="T39" fmla="*/ 54 h 200"/>
                <a:gd name="T40" fmla="*/ 111 w 152"/>
                <a:gd name="T41" fmla="*/ 71 h 200"/>
                <a:gd name="T42" fmla="*/ 96 w 152"/>
                <a:gd name="T43" fmla="*/ 81 h 200"/>
                <a:gd name="T44" fmla="*/ 70 w 152"/>
                <a:gd name="T45" fmla="*/ 84 h 200"/>
                <a:gd name="T46" fmla="*/ 27 w 152"/>
                <a:gd name="T47" fmla="*/ 84 h 200"/>
                <a:gd name="T48" fmla="*/ 27 w 152"/>
                <a:gd name="T49" fmla="*/ 23 h 200"/>
                <a:gd name="T50" fmla="*/ 27 w 152"/>
                <a:gd name="T51" fmla="*/ 107 h 200"/>
                <a:gd name="T52" fmla="*/ 73 w 152"/>
                <a:gd name="T53" fmla="*/ 107 h 200"/>
                <a:gd name="T54" fmla="*/ 103 w 152"/>
                <a:gd name="T55" fmla="*/ 111 h 200"/>
                <a:gd name="T56" fmla="*/ 118 w 152"/>
                <a:gd name="T57" fmla="*/ 122 h 200"/>
                <a:gd name="T58" fmla="*/ 124 w 152"/>
                <a:gd name="T59" fmla="*/ 142 h 200"/>
                <a:gd name="T60" fmla="*/ 120 w 152"/>
                <a:gd name="T61" fmla="*/ 159 h 200"/>
                <a:gd name="T62" fmla="*/ 110 w 152"/>
                <a:gd name="T63" fmla="*/ 170 h 200"/>
                <a:gd name="T64" fmla="*/ 95 w 152"/>
                <a:gd name="T65" fmla="*/ 175 h 200"/>
                <a:gd name="T66" fmla="*/ 77 w 152"/>
                <a:gd name="T67" fmla="*/ 176 h 200"/>
                <a:gd name="T68" fmla="*/ 27 w 152"/>
                <a:gd name="T69" fmla="*/ 176 h 200"/>
                <a:gd name="T70" fmla="*/ 27 w 152"/>
                <a:gd name="T71" fmla="*/ 10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200">
                  <a:moveTo>
                    <a:pt x="77" y="200"/>
                  </a:moveTo>
                  <a:cubicBezTo>
                    <a:pt x="90" y="200"/>
                    <a:pt x="100" y="199"/>
                    <a:pt x="109" y="196"/>
                  </a:cubicBezTo>
                  <a:cubicBezTo>
                    <a:pt x="118" y="194"/>
                    <a:pt x="125" y="191"/>
                    <a:pt x="131" y="186"/>
                  </a:cubicBezTo>
                  <a:cubicBezTo>
                    <a:pt x="137" y="182"/>
                    <a:pt x="142" y="176"/>
                    <a:pt x="146" y="168"/>
                  </a:cubicBezTo>
                  <a:cubicBezTo>
                    <a:pt x="150" y="160"/>
                    <a:pt x="152" y="151"/>
                    <a:pt x="152" y="142"/>
                  </a:cubicBezTo>
                  <a:cubicBezTo>
                    <a:pt x="152" y="130"/>
                    <a:pt x="148" y="120"/>
                    <a:pt x="142" y="111"/>
                  </a:cubicBezTo>
                  <a:cubicBezTo>
                    <a:pt x="135" y="103"/>
                    <a:pt x="126" y="97"/>
                    <a:pt x="114" y="93"/>
                  </a:cubicBezTo>
                  <a:cubicBezTo>
                    <a:pt x="123" y="89"/>
                    <a:pt x="130" y="82"/>
                    <a:pt x="135" y="75"/>
                  </a:cubicBezTo>
                  <a:cubicBezTo>
                    <a:pt x="140" y="67"/>
                    <a:pt x="142" y="59"/>
                    <a:pt x="142" y="51"/>
                  </a:cubicBezTo>
                  <a:cubicBezTo>
                    <a:pt x="142" y="42"/>
                    <a:pt x="139" y="33"/>
                    <a:pt x="134" y="24"/>
                  </a:cubicBezTo>
                  <a:cubicBezTo>
                    <a:pt x="129" y="16"/>
                    <a:pt x="122" y="10"/>
                    <a:pt x="112" y="6"/>
                  </a:cubicBezTo>
                  <a:cubicBezTo>
                    <a:pt x="103" y="2"/>
                    <a:pt x="91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7" y="200"/>
                  </a:lnTo>
                  <a:close/>
                  <a:moveTo>
                    <a:pt x="27" y="23"/>
                  </a:moveTo>
                  <a:cubicBezTo>
                    <a:pt x="67" y="23"/>
                    <a:pt x="67" y="23"/>
                    <a:pt x="67" y="23"/>
                  </a:cubicBezTo>
                  <a:cubicBezTo>
                    <a:pt x="81" y="23"/>
                    <a:pt x="92" y="24"/>
                    <a:pt x="97" y="26"/>
                  </a:cubicBezTo>
                  <a:cubicBezTo>
                    <a:pt x="103" y="28"/>
                    <a:pt x="108" y="31"/>
                    <a:pt x="111" y="36"/>
                  </a:cubicBezTo>
                  <a:cubicBezTo>
                    <a:pt x="114" y="41"/>
                    <a:pt x="116" y="47"/>
                    <a:pt x="116" y="54"/>
                  </a:cubicBezTo>
                  <a:cubicBezTo>
                    <a:pt x="116" y="61"/>
                    <a:pt x="114" y="67"/>
                    <a:pt x="111" y="71"/>
                  </a:cubicBezTo>
                  <a:cubicBezTo>
                    <a:pt x="107" y="76"/>
                    <a:pt x="102" y="79"/>
                    <a:pt x="96" y="81"/>
                  </a:cubicBezTo>
                  <a:cubicBezTo>
                    <a:pt x="90" y="83"/>
                    <a:pt x="82" y="84"/>
                    <a:pt x="70" y="84"/>
                  </a:cubicBezTo>
                  <a:cubicBezTo>
                    <a:pt x="27" y="84"/>
                    <a:pt x="27" y="84"/>
                    <a:pt x="27" y="84"/>
                  </a:cubicBezTo>
                  <a:lnTo>
                    <a:pt x="27" y="23"/>
                  </a:lnTo>
                  <a:close/>
                  <a:moveTo>
                    <a:pt x="27" y="107"/>
                  </a:moveTo>
                  <a:cubicBezTo>
                    <a:pt x="73" y="107"/>
                    <a:pt x="73" y="107"/>
                    <a:pt x="73" y="107"/>
                  </a:cubicBezTo>
                  <a:cubicBezTo>
                    <a:pt x="86" y="107"/>
                    <a:pt x="96" y="108"/>
                    <a:pt x="103" y="111"/>
                  </a:cubicBezTo>
                  <a:cubicBezTo>
                    <a:pt x="109" y="113"/>
                    <a:pt x="115" y="117"/>
                    <a:pt x="118" y="122"/>
                  </a:cubicBezTo>
                  <a:cubicBezTo>
                    <a:pt x="122" y="128"/>
                    <a:pt x="124" y="134"/>
                    <a:pt x="124" y="142"/>
                  </a:cubicBezTo>
                  <a:cubicBezTo>
                    <a:pt x="124" y="148"/>
                    <a:pt x="123" y="154"/>
                    <a:pt x="120" y="159"/>
                  </a:cubicBezTo>
                  <a:cubicBezTo>
                    <a:pt x="118" y="163"/>
                    <a:pt x="114" y="167"/>
                    <a:pt x="110" y="170"/>
                  </a:cubicBezTo>
                  <a:cubicBezTo>
                    <a:pt x="106" y="172"/>
                    <a:pt x="101" y="174"/>
                    <a:pt x="95" y="175"/>
                  </a:cubicBezTo>
                  <a:cubicBezTo>
                    <a:pt x="91" y="176"/>
                    <a:pt x="85" y="176"/>
                    <a:pt x="77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4" name="Freeform 94"/>
            <p:cNvSpPr>
              <a:spLocks noEditPoints="1"/>
            </p:cNvSpPr>
            <p:nvPr userDrawn="1"/>
          </p:nvSpPr>
          <p:spPr bwMode="black">
            <a:xfrm>
              <a:off x="-51" y="3780"/>
              <a:ext cx="416" cy="473"/>
            </a:xfrm>
            <a:custGeom>
              <a:avLst/>
              <a:gdLst>
                <a:gd name="T0" fmla="*/ 26 w 176"/>
                <a:gd name="T1" fmla="*/ 200 h 200"/>
                <a:gd name="T2" fmla="*/ 26 w 176"/>
                <a:gd name="T3" fmla="*/ 111 h 200"/>
                <a:gd name="T4" fmla="*/ 57 w 176"/>
                <a:gd name="T5" fmla="*/ 111 h 200"/>
                <a:gd name="T6" fmla="*/ 72 w 176"/>
                <a:gd name="T7" fmla="*/ 112 h 200"/>
                <a:gd name="T8" fmla="*/ 84 w 176"/>
                <a:gd name="T9" fmla="*/ 117 h 200"/>
                <a:gd name="T10" fmla="*/ 97 w 176"/>
                <a:gd name="T11" fmla="*/ 130 h 200"/>
                <a:gd name="T12" fmla="*/ 116 w 176"/>
                <a:gd name="T13" fmla="*/ 158 h 200"/>
                <a:gd name="T14" fmla="*/ 143 w 176"/>
                <a:gd name="T15" fmla="*/ 200 h 200"/>
                <a:gd name="T16" fmla="*/ 176 w 176"/>
                <a:gd name="T17" fmla="*/ 200 h 200"/>
                <a:gd name="T18" fmla="*/ 141 w 176"/>
                <a:gd name="T19" fmla="*/ 145 h 200"/>
                <a:gd name="T20" fmla="*/ 119 w 176"/>
                <a:gd name="T21" fmla="*/ 119 h 200"/>
                <a:gd name="T22" fmla="*/ 103 w 176"/>
                <a:gd name="T23" fmla="*/ 109 h 200"/>
                <a:gd name="T24" fmla="*/ 146 w 176"/>
                <a:gd name="T25" fmla="*/ 90 h 200"/>
                <a:gd name="T26" fmla="*/ 160 w 176"/>
                <a:gd name="T27" fmla="*/ 54 h 200"/>
                <a:gd name="T28" fmla="*/ 151 w 176"/>
                <a:gd name="T29" fmla="*/ 24 h 200"/>
                <a:gd name="T30" fmla="*/ 129 w 176"/>
                <a:gd name="T31" fmla="*/ 5 h 200"/>
                <a:gd name="T32" fmla="*/ 88 w 176"/>
                <a:gd name="T33" fmla="*/ 0 h 200"/>
                <a:gd name="T34" fmla="*/ 0 w 176"/>
                <a:gd name="T35" fmla="*/ 0 h 200"/>
                <a:gd name="T36" fmla="*/ 0 w 176"/>
                <a:gd name="T37" fmla="*/ 200 h 200"/>
                <a:gd name="T38" fmla="*/ 26 w 176"/>
                <a:gd name="T39" fmla="*/ 200 h 200"/>
                <a:gd name="T40" fmla="*/ 26 w 176"/>
                <a:gd name="T41" fmla="*/ 22 h 200"/>
                <a:gd name="T42" fmla="*/ 90 w 176"/>
                <a:gd name="T43" fmla="*/ 22 h 200"/>
                <a:gd name="T44" fmla="*/ 122 w 176"/>
                <a:gd name="T45" fmla="*/ 31 h 200"/>
                <a:gd name="T46" fmla="*/ 132 w 176"/>
                <a:gd name="T47" fmla="*/ 54 h 200"/>
                <a:gd name="T48" fmla="*/ 127 w 176"/>
                <a:gd name="T49" fmla="*/ 72 h 200"/>
                <a:gd name="T50" fmla="*/ 112 w 176"/>
                <a:gd name="T51" fmla="*/ 84 h 200"/>
                <a:gd name="T52" fmla="*/ 83 w 176"/>
                <a:gd name="T53" fmla="*/ 88 h 200"/>
                <a:gd name="T54" fmla="*/ 26 w 176"/>
                <a:gd name="T55" fmla="*/ 88 h 200"/>
                <a:gd name="T56" fmla="*/ 26 w 176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200">
                  <a:moveTo>
                    <a:pt x="26" y="200"/>
                  </a:moveTo>
                  <a:cubicBezTo>
                    <a:pt x="26" y="111"/>
                    <a:pt x="26" y="111"/>
                    <a:pt x="26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4" y="111"/>
                    <a:pt x="69" y="111"/>
                    <a:pt x="72" y="112"/>
                  </a:cubicBezTo>
                  <a:cubicBezTo>
                    <a:pt x="76" y="113"/>
                    <a:pt x="80" y="115"/>
                    <a:pt x="84" y="117"/>
                  </a:cubicBezTo>
                  <a:cubicBezTo>
                    <a:pt x="88" y="120"/>
                    <a:pt x="92" y="124"/>
                    <a:pt x="97" y="130"/>
                  </a:cubicBezTo>
                  <a:cubicBezTo>
                    <a:pt x="102" y="137"/>
                    <a:pt x="109" y="146"/>
                    <a:pt x="116" y="158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34" y="135"/>
                    <a:pt x="127" y="126"/>
                    <a:pt x="119" y="119"/>
                  </a:cubicBezTo>
                  <a:cubicBezTo>
                    <a:pt x="116" y="115"/>
                    <a:pt x="110" y="112"/>
                    <a:pt x="103" y="109"/>
                  </a:cubicBezTo>
                  <a:cubicBezTo>
                    <a:pt x="123" y="106"/>
                    <a:pt x="137" y="100"/>
                    <a:pt x="146" y="90"/>
                  </a:cubicBezTo>
                  <a:cubicBezTo>
                    <a:pt x="155" y="80"/>
                    <a:pt x="160" y="68"/>
                    <a:pt x="160" y="54"/>
                  </a:cubicBezTo>
                  <a:cubicBezTo>
                    <a:pt x="160" y="43"/>
                    <a:pt x="157" y="33"/>
                    <a:pt x="151" y="24"/>
                  </a:cubicBezTo>
                  <a:cubicBezTo>
                    <a:pt x="146" y="15"/>
                    <a:pt x="138" y="8"/>
                    <a:pt x="129" y="5"/>
                  </a:cubicBezTo>
                  <a:cubicBezTo>
                    <a:pt x="120" y="1"/>
                    <a:pt x="106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  <a:moveTo>
                    <a:pt x="26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4" y="22"/>
                    <a:pt x="115" y="25"/>
                    <a:pt x="122" y="31"/>
                  </a:cubicBezTo>
                  <a:cubicBezTo>
                    <a:pt x="129" y="37"/>
                    <a:pt x="132" y="45"/>
                    <a:pt x="132" y="54"/>
                  </a:cubicBezTo>
                  <a:cubicBezTo>
                    <a:pt x="132" y="61"/>
                    <a:pt x="131" y="67"/>
                    <a:pt x="127" y="72"/>
                  </a:cubicBezTo>
                  <a:cubicBezTo>
                    <a:pt x="124" y="78"/>
                    <a:pt x="118" y="82"/>
                    <a:pt x="112" y="84"/>
                  </a:cubicBezTo>
                  <a:cubicBezTo>
                    <a:pt x="105" y="87"/>
                    <a:pt x="95" y="88"/>
                    <a:pt x="83" y="88"/>
                  </a:cubicBezTo>
                  <a:cubicBezTo>
                    <a:pt x="26" y="88"/>
                    <a:pt x="26" y="88"/>
                    <a:pt x="26" y="88"/>
                  </a:cubicBezTo>
                  <a:lnTo>
                    <a:pt x="2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5" name="Rectangle 95"/>
            <p:cNvSpPr>
              <a:spLocks noChangeArrowheads="1"/>
            </p:cNvSpPr>
            <p:nvPr userDrawn="1"/>
          </p:nvSpPr>
          <p:spPr bwMode="black">
            <a:xfrm>
              <a:off x="429" y="3780"/>
              <a:ext cx="61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6" name="Freeform 96"/>
            <p:cNvSpPr>
              <a:spLocks/>
            </p:cNvSpPr>
            <p:nvPr userDrawn="1"/>
          </p:nvSpPr>
          <p:spPr bwMode="black">
            <a:xfrm>
              <a:off x="580" y="3770"/>
              <a:ext cx="438" cy="490"/>
            </a:xfrm>
            <a:custGeom>
              <a:avLst/>
              <a:gdLst>
                <a:gd name="T0" fmla="*/ 159 w 185"/>
                <a:gd name="T1" fmla="*/ 125 h 207"/>
                <a:gd name="T2" fmla="*/ 159 w 185"/>
                <a:gd name="T3" fmla="*/ 162 h 207"/>
                <a:gd name="T4" fmla="*/ 134 w 185"/>
                <a:gd name="T5" fmla="*/ 177 h 207"/>
                <a:gd name="T6" fmla="*/ 100 w 185"/>
                <a:gd name="T7" fmla="*/ 183 h 207"/>
                <a:gd name="T8" fmla="*/ 63 w 185"/>
                <a:gd name="T9" fmla="*/ 174 h 207"/>
                <a:gd name="T10" fmla="*/ 36 w 185"/>
                <a:gd name="T11" fmla="*/ 148 h 207"/>
                <a:gd name="T12" fmla="*/ 27 w 185"/>
                <a:gd name="T13" fmla="*/ 103 h 207"/>
                <a:gd name="T14" fmla="*/ 35 w 185"/>
                <a:gd name="T15" fmla="*/ 63 h 207"/>
                <a:gd name="T16" fmla="*/ 47 w 185"/>
                <a:gd name="T17" fmla="*/ 43 h 207"/>
                <a:gd name="T18" fmla="*/ 69 w 185"/>
                <a:gd name="T19" fmla="*/ 28 h 207"/>
                <a:gd name="T20" fmla="*/ 100 w 185"/>
                <a:gd name="T21" fmla="*/ 23 h 207"/>
                <a:gd name="T22" fmla="*/ 128 w 185"/>
                <a:gd name="T23" fmla="*/ 28 h 207"/>
                <a:gd name="T24" fmla="*/ 147 w 185"/>
                <a:gd name="T25" fmla="*/ 42 h 207"/>
                <a:gd name="T26" fmla="*/ 158 w 185"/>
                <a:gd name="T27" fmla="*/ 66 h 207"/>
                <a:gd name="T28" fmla="*/ 182 w 185"/>
                <a:gd name="T29" fmla="*/ 59 h 207"/>
                <a:gd name="T30" fmla="*/ 167 w 185"/>
                <a:gd name="T31" fmla="*/ 27 h 207"/>
                <a:gd name="T32" fmla="*/ 139 w 185"/>
                <a:gd name="T33" fmla="*/ 7 h 207"/>
                <a:gd name="T34" fmla="*/ 100 w 185"/>
                <a:gd name="T35" fmla="*/ 0 h 207"/>
                <a:gd name="T36" fmla="*/ 47 w 185"/>
                <a:gd name="T37" fmla="*/ 12 h 207"/>
                <a:gd name="T38" fmla="*/ 12 w 185"/>
                <a:gd name="T39" fmla="*/ 50 h 207"/>
                <a:gd name="T40" fmla="*/ 0 w 185"/>
                <a:gd name="T41" fmla="*/ 105 h 207"/>
                <a:gd name="T42" fmla="*/ 12 w 185"/>
                <a:gd name="T43" fmla="*/ 158 h 207"/>
                <a:gd name="T44" fmla="*/ 48 w 185"/>
                <a:gd name="T45" fmla="*/ 194 h 207"/>
                <a:gd name="T46" fmla="*/ 102 w 185"/>
                <a:gd name="T47" fmla="*/ 207 h 207"/>
                <a:gd name="T48" fmla="*/ 145 w 185"/>
                <a:gd name="T49" fmla="*/ 199 h 207"/>
                <a:gd name="T50" fmla="*/ 185 w 185"/>
                <a:gd name="T51" fmla="*/ 176 h 207"/>
                <a:gd name="T52" fmla="*/ 185 w 185"/>
                <a:gd name="T53" fmla="*/ 102 h 207"/>
                <a:gd name="T54" fmla="*/ 100 w 185"/>
                <a:gd name="T55" fmla="*/ 102 h 207"/>
                <a:gd name="T56" fmla="*/ 100 w 185"/>
                <a:gd name="T57" fmla="*/ 125 h 207"/>
                <a:gd name="T58" fmla="*/ 159 w 185"/>
                <a:gd name="T59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207">
                  <a:moveTo>
                    <a:pt x="159" y="125"/>
                  </a:moveTo>
                  <a:cubicBezTo>
                    <a:pt x="159" y="162"/>
                    <a:pt x="159" y="162"/>
                    <a:pt x="159" y="162"/>
                  </a:cubicBezTo>
                  <a:cubicBezTo>
                    <a:pt x="153" y="167"/>
                    <a:pt x="145" y="172"/>
                    <a:pt x="134" y="177"/>
                  </a:cubicBezTo>
                  <a:cubicBezTo>
                    <a:pt x="123" y="181"/>
                    <a:pt x="112" y="183"/>
                    <a:pt x="100" y="183"/>
                  </a:cubicBezTo>
                  <a:cubicBezTo>
                    <a:pt x="87" y="183"/>
                    <a:pt x="75" y="180"/>
                    <a:pt x="63" y="174"/>
                  </a:cubicBezTo>
                  <a:cubicBezTo>
                    <a:pt x="51" y="169"/>
                    <a:pt x="42" y="160"/>
                    <a:pt x="36" y="148"/>
                  </a:cubicBezTo>
                  <a:cubicBezTo>
                    <a:pt x="30" y="136"/>
                    <a:pt x="27" y="121"/>
                    <a:pt x="27" y="103"/>
                  </a:cubicBezTo>
                  <a:cubicBezTo>
                    <a:pt x="27" y="88"/>
                    <a:pt x="30" y="75"/>
                    <a:pt x="35" y="63"/>
                  </a:cubicBezTo>
                  <a:cubicBezTo>
                    <a:pt x="38" y="55"/>
                    <a:pt x="42" y="49"/>
                    <a:pt x="47" y="43"/>
                  </a:cubicBezTo>
                  <a:cubicBezTo>
                    <a:pt x="53" y="37"/>
                    <a:pt x="60" y="32"/>
                    <a:pt x="69" y="28"/>
                  </a:cubicBezTo>
                  <a:cubicBezTo>
                    <a:pt x="77" y="25"/>
                    <a:pt x="88" y="23"/>
                    <a:pt x="100" y="23"/>
                  </a:cubicBezTo>
                  <a:cubicBezTo>
                    <a:pt x="110" y="23"/>
                    <a:pt x="119" y="25"/>
                    <a:pt x="128" y="28"/>
                  </a:cubicBezTo>
                  <a:cubicBezTo>
                    <a:pt x="136" y="32"/>
                    <a:pt x="142" y="36"/>
                    <a:pt x="147" y="42"/>
                  </a:cubicBezTo>
                  <a:cubicBezTo>
                    <a:pt x="151" y="48"/>
                    <a:pt x="155" y="56"/>
                    <a:pt x="158" y="66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78" y="46"/>
                    <a:pt x="173" y="35"/>
                    <a:pt x="167" y="27"/>
                  </a:cubicBezTo>
                  <a:cubicBezTo>
                    <a:pt x="160" y="18"/>
                    <a:pt x="151" y="12"/>
                    <a:pt x="139" y="7"/>
                  </a:cubicBezTo>
                  <a:cubicBezTo>
                    <a:pt x="127" y="2"/>
                    <a:pt x="114" y="0"/>
                    <a:pt x="100" y="0"/>
                  </a:cubicBezTo>
                  <a:cubicBezTo>
                    <a:pt x="80" y="0"/>
                    <a:pt x="62" y="4"/>
                    <a:pt x="47" y="12"/>
                  </a:cubicBezTo>
                  <a:cubicBezTo>
                    <a:pt x="32" y="21"/>
                    <a:pt x="20" y="33"/>
                    <a:pt x="12" y="50"/>
                  </a:cubicBezTo>
                  <a:cubicBezTo>
                    <a:pt x="4" y="67"/>
                    <a:pt x="0" y="85"/>
                    <a:pt x="0" y="105"/>
                  </a:cubicBezTo>
                  <a:cubicBezTo>
                    <a:pt x="0" y="124"/>
                    <a:pt x="4" y="142"/>
                    <a:pt x="12" y="158"/>
                  </a:cubicBezTo>
                  <a:cubicBezTo>
                    <a:pt x="20" y="174"/>
                    <a:pt x="32" y="186"/>
                    <a:pt x="48" y="194"/>
                  </a:cubicBezTo>
                  <a:cubicBezTo>
                    <a:pt x="64" y="203"/>
                    <a:pt x="82" y="207"/>
                    <a:pt x="102" y="207"/>
                  </a:cubicBezTo>
                  <a:cubicBezTo>
                    <a:pt x="117" y="207"/>
                    <a:pt x="131" y="204"/>
                    <a:pt x="145" y="199"/>
                  </a:cubicBezTo>
                  <a:cubicBezTo>
                    <a:pt x="158" y="194"/>
                    <a:pt x="172" y="186"/>
                    <a:pt x="185" y="176"/>
                  </a:cubicBezTo>
                  <a:cubicBezTo>
                    <a:pt x="185" y="102"/>
                    <a:pt x="185" y="102"/>
                    <a:pt x="185" y="102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5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7" name="Freeform 97"/>
            <p:cNvSpPr>
              <a:spLocks noEditPoints="1"/>
            </p:cNvSpPr>
            <p:nvPr userDrawn="1"/>
          </p:nvSpPr>
          <p:spPr bwMode="black">
            <a:xfrm>
              <a:off x="1051" y="3780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39 h 200"/>
                <a:gd name="T4" fmla="*/ 134 w 187"/>
                <a:gd name="T5" fmla="*/ 139 h 200"/>
                <a:gd name="T6" fmla="*/ 157 w 187"/>
                <a:gd name="T7" fmla="*/ 200 h 200"/>
                <a:gd name="T8" fmla="*/ 187 w 187"/>
                <a:gd name="T9" fmla="*/ 200 h 200"/>
                <a:gd name="T10" fmla="*/ 106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2 h 200"/>
                <a:gd name="T24" fmla="*/ 126 w 187"/>
                <a:gd name="T25" fmla="*/ 117 h 200"/>
                <a:gd name="T26" fmla="*/ 58 w 187"/>
                <a:gd name="T27" fmla="*/ 117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5" y="46"/>
                    <a:pt x="88" y="33"/>
                    <a:pt x="91" y="21"/>
                  </a:cubicBezTo>
                  <a:cubicBezTo>
                    <a:pt x="94" y="31"/>
                    <a:pt x="99" y="45"/>
                    <a:pt x="105" y="62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58" y="117"/>
                    <a:pt x="58" y="117"/>
                    <a:pt x="58" y="117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8" name="Freeform 98"/>
            <p:cNvSpPr>
              <a:spLocks noEditPoints="1"/>
            </p:cNvSpPr>
            <p:nvPr userDrawn="1"/>
          </p:nvSpPr>
          <p:spPr bwMode="black">
            <a:xfrm>
              <a:off x="1538" y="3780"/>
              <a:ext cx="390" cy="473"/>
            </a:xfrm>
            <a:custGeom>
              <a:avLst/>
              <a:gdLst>
                <a:gd name="T0" fmla="*/ 72 w 165"/>
                <a:gd name="T1" fmla="*/ 200 h 200"/>
                <a:gd name="T2" fmla="*/ 104 w 165"/>
                <a:gd name="T3" fmla="*/ 196 h 200"/>
                <a:gd name="T4" fmla="*/ 128 w 165"/>
                <a:gd name="T5" fmla="*/ 186 h 200"/>
                <a:gd name="T6" fmla="*/ 146 w 165"/>
                <a:gd name="T7" fmla="*/ 168 h 200"/>
                <a:gd name="T8" fmla="*/ 160 w 165"/>
                <a:gd name="T9" fmla="*/ 139 h 200"/>
                <a:gd name="T10" fmla="*/ 165 w 165"/>
                <a:gd name="T11" fmla="*/ 99 h 200"/>
                <a:gd name="T12" fmla="*/ 158 w 165"/>
                <a:gd name="T13" fmla="*/ 51 h 200"/>
                <a:gd name="T14" fmla="*/ 134 w 165"/>
                <a:gd name="T15" fmla="*/ 17 h 200"/>
                <a:gd name="T16" fmla="*/ 104 w 165"/>
                <a:gd name="T17" fmla="*/ 2 h 200"/>
                <a:gd name="T18" fmla="*/ 69 w 165"/>
                <a:gd name="T19" fmla="*/ 0 h 200"/>
                <a:gd name="T20" fmla="*/ 0 w 165"/>
                <a:gd name="T21" fmla="*/ 0 h 200"/>
                <a:gd name="T22" fmla="*/ 0 w 165"/>
                <a:gd name="T23" fmla="*/ 200 h 200"/>
                <a:gd name="T24" fmla="*/ 72 w 165"/>
                <a:gd name="T25" fmla="*/ 200 h 200"/>
                <a:gd name="T26" fmla="*/ 26 w 165"/>
                <a:gd name="T27" fmla="*/ 23 h 200"/>
                <a:gd name="T28" fmla="*/ 68 w 165"/>
                <a:gd name="T29" fmla="*/ 23 h 200"/>
                <a:gd name="T30" fmla="*/ 103 w 165"/>
                <a:gd name="T31" fmla="*/ 27 h 200"/>
                <a:gd name="T32" fmla="*/ 128 w 165"/>
                <a:gd name="T33" fmla="*/ 50 h 200"/>
                <a:gd name="T34" fmla="*/ 138 w 165"/>
                <a:gd name="T35" fmla="*/ 98 h 200"/>
                <a:gd name="T36" fmla="*/ 133 w 165"/>
                <a:gd name="T37" fmla="*/ 137 h 200"/>
                <a:gd name="T38" fmla="*/ 118 w 165"/>
                <a:gd name="T39" fmla="*/ 162 h 200"/>
                <a:gd name="T40" fmla="*/ 100 w 165"/>
                <a:gd name="T41" fmla="*/ 172 h 200"/>
                <a:gd name="T42" fmla="*/ 69 w 165"/>
                <a:gd name="T43" fmla="*/ 176 h 200"/>
                <a:gd name="T44" fmla="*/ 26 w 165"/>
                <a:gd name="T45" fmla="*/ 176 h 200"/>
                <a:gd name="T46" fmla="*/ 26 w 165"/>
                <a:gd name="T47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5" h="200">
                  <a:moveTo>
                    <a:pt x="72" y="200"/>
                  </a:moveTo>
                  <a:cubicBezTo>
                    <a:pt x="84" y="200"/>
                    <a:pt x="95" y="199"/>
                    <a:pt x="104" y="196"/>
                  </a:cubicBezTo>
                  <a:cubicBezTo>
                    <a:pt x="114" y="194"/>
                    <a:pt x="122" y="191"/>
                    <a:pt x="128" y="186"/>
                  </a:cubicBezTo>
                  <a:cubicBezTo>
                    <a:pt x="135" y="182"/>
                    <a:pt x="141" y="176"/>
                    <a:pt x="146" y="168"/>
                  </a:cubicBezTo>
                  <a:cubicBezTo>
                    <a:pt x="152" y="160"/>
                    <a:pt x="156" y="151"/>
                    <a:pt x="160" y="139"/>
                  </a:cubicBezTo>
                  <a:cubicBezTo>
                    <a:pt x="164" y="127"/>
                    <a:pt x="165" y="114"/>
                    <a:pt x="165" y="99"/>
                  </a:cubicBezTo>
                  <a:cubicBezTo>
                    <a:pt x="165" y="81"/>
                    <a:pt x="163" y="65"/>
                    <a:pt x="158" y="51"/>
                  </a:cubicBezTo>
                  <a:cubicBezTo>
                    <a:pt x="152" y="37"/>
                    <a:pt x="144" y="26"/>
                    <a:pt x="134" y="17"/>
                  </a:cubicBezTo>
                  <a:cubicBezTo>
                    <a:pt x="126" y="10"/>
                    <a:pt x="116" y="5"/>
                    <a:pt x="104" y="2"/>
                  </a:cubicBezTo>
                  <a:cubicBezTo>
                    <a:pt x="96" y="0"/>
                    <a:pt x="84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6" y="23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84" y="23"/>
                    <a:pt x="96" y="24"/>
                    <a:pt x="103" y="27"/>
                  </a:cubicBezTo>
                  <a:cubicBezTo>
                    <a:pt x="113" y="31"/>
                    <a:pt x="121" y="39"/>
                    <a:pt x="128" y="50"/>
                  </a:cubicBezTo>
                  <a:cubicBezTo>
                    <a:pt x="135" y="61"/>
                    <a:pt x="138" y="77"/>
                    <a:pt x="138" y="98"/>
                  </a:cubicBezTo>
                  <a:cubicBezTo>
                    <a:pt x="138" y="113"/>
                    <a:pt x="136" y="126"/>
                    <a:pt x="133" y="137"/>
                  </a:cubicBezTo>
                  <a:cubicBezTo>
                    <a:pt x="129" y="147"/>
                    <a:pt x="124" y="156"/>
                    <a:pt x="118" y="162"/>
                  </a:cubicBezTo>
                  <a:cubicBezTo>
                    <a:pt x="114" y="166"/>
                    <a:pt x="108" y="170"/>
                    <a:pt x="100" y="172"/>
                  </a:cubicBezTo>
                  <a:cubicBezTo>
                    <a:pt x="93" y="175"/>
                    <a:pt x="82" y="176"/>
                    <a:pt x="69" y="176"/>
                  </a:cubicBezTo>
                  <a:cubicBezTo>
                    <a:pt x="26" y="176"/>
                    <a:pt x="26" y="176"/>
                    <a:pt x="26" y="176"/>
                  </a:cubicBezTo>
                  <a:lnTo>
                    <a:pt x="2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9" name="Freeform 99"/>
            <p:cNvSpPr>
              <a:spLocks noEditPoints="1"/>
            </p:cNvSpPr>
            <p:nvPr userDrawn="1"/>
          </p:nvSpPr>
          <p:spPr bwMode="black">
            <a:xfrm>
              <a:off x="1989" y="3770"/>
              <a:ext cx="452" cy="490"/>
            </a:xfrm>
            <a:custGeom>
              <a:avLst/>
              <a:gdLst>
                <a:gd name="T0" fmla="*/ 11 w 191"/>
                <a:gd name="T1" fmla="*/ 156 h 207"/>
                <a:gd name="T2" fmla="*/ 45 w 191"/>
                <a:gd name="T3" fmla="*/ 193 h 207"/>
                <a:gd name="T4" fmla="*/ 96 w 191"/>
                <a:gd name="T5" fmla="*/ 207 h 207"/>
                <a:gd name="T6" fmla="*/ 144 w 191"/>
                <a:gd name="T7" fmla="*/ 195 h 207"/>
                <a:gd name="T8" fmla="*/ 179 w 191"/>
                <a:gd name="T9" fmla="*/ 158 h 207"/>
                <a:gd name="T10" fmla="*/ 191 w 191"/>
                <a:gd name="T11" fmla="*/ 104 h 207"/>
                <a:gd name="T12" fmla="*/ 180 w 191"/>
                <a:gd name="T13" fmla="*/ 50 h 207"/>
                <a:gd name="T14" fmla="*/ 146 w 191"/>
                <a:gd name="T15" fmla="*/ 13 h 207"/>
                <a:gd name="T16" fmla="*/ 96 w 191"/>
                <a:gd name="T17" fmla="*/ 0 h 207"/>
                <a:gd name="T18" fmla="*/ 27 w 191"/>
                <a:gd name="T19" fmla="*/ 28 h 207"/>
                <a:gd name="T20" fmla="*/ 0 w 191"/>
                <a:gd name="T21" fmla="*/ 106 h 207"/>
                <a:gd name="T22" fmla="*/ 11 w 191"/>
                <a:gd name="T23" fmla="*/ 156 h 207"/>
                <a:gd name="T24" fmla="*/ 48 w 191"/>
                <a:gd name="T25" fmla="*/ 42 h 207"/>
                <a:gd name="T26" fmla="*/ 96 w 191"/>
                <a:gd name="T27" fmla="*/ 23 h 207"/>
                <a:gd name="T28" fmla="*/ 132 w 191"/>
                <a:gd name="T29" fmla="*/ 33 h 207"/>
                <a:gd name="T30" fmla="*/ 156 w 191"/>
                <a:gd name="T31" fmla="*/ 61 h 207"/>
                <a:gd name="T32" fmla="*/ 164 w 191"/>
                <a:gd name="T33" fmla="*/ 104 h 207"/>
                <a:gd name="T34" fmla="*/ 145 w 191"/>
                <a:gd name="T35" fmla="*/ 163 h 207"/>
                <a:gd name="T36" fmla="*/ 96 w 191"/>
                <a:gd name="T37" fmla="*/ 184 h 207"/>
                <a:gd name="T38" fmla="*/ 47 w 191"/>
                <a:gd name="T39" fmla="*/ 164 h 207"/>
                <a:gd name="T40" fmla="*/ 27 w 191"/>
                <a:gd name="T41" fmla="*/ 107 h 207"/>
                <a:gd name="T42" fmla="*/ 48 w 191"/>
                <a:gd name="T43" fmla="*/ 4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" h="207">
                  <a:moveTo>
                    <a:pt x="11" y="156"/>
                  </a:moveTo>
                  <a:cubicBezTo>
                    <a:pt x="19" y="172"/>
                    <a:pt x="30" y="184"/>
                    <a:pt x="45" y="193"/>
                  </a:cubicBezTo>
                  <a:cubicBezTo>
                    <a:pt x="60" y="203"/>
                    <a:pt x="77" y="207"/>
                    <a:pt x="96" y="207"/>
                  </a:cubicBezTo>
                  <a:cubicBezTo>
                    <a:pt x="113" y="207"/>
                    <a:pt x="129" y="203"/>
                    <a:pt x="144" y="195"/>
                  </a:cubicBezTo>
                  <a:cubicBezTo>
                    <a:pt x="159" y="187"/>
                    <a:pt x="171" y="174"/>
                    <a:pt x="179" y="158"/>
                  </a:cubicBezTo>
                  <a:cubicBezTo>
                    <a:pt x="187" y="142"/>
                    <a:pt x="191" y="124"/>
                    <a:pt x="191" y="104"/>
                  </a:cubicBezTo>
                  <a:cubicBezTo>
                    <a:pt x="191" y="84"/>
                    <a:pt x="188" y="66"/>
                    <a:pt x="180" y="50"/>
                  </a:cubicBezTo>
                  <a:cubicBezTo>
                    <a:pt x="172" y="34"/>
                    <a:pt x="161" y="22"/>
                    <a:pt x="146" y="13"/>
                  </a:cubicBezTo>
                  <a:cubicBezTo>
                    <a:pt x="131" y="4"/>
                    <a:pt x="114" y="0"/>
                    <a:pt x="96" y="0"/>
                  </a:cubicBezTo>
                  <a:cubicBezTo>
                    <a:pt x="68" y="0"/>
                    <a:pt x="45" y="9"/>
                    <a:pt x="27" y="28"/>
                  </a:cubicBezTo>
                  <a:cubicBezTo>
                    <a:pt x="9" y="47"/>
                    <a:pt x="0" y="73"/>
                    <a:pt x="0" y="106"/>
                  </a:cubicBezTo>
                  <a:cubicBezTo>
                    <a:pt x="0" y="124"/>
                    <a:pt x="4" y="140"/>
                    <a:pt x="11" y="156"/>
                  </a:cubicBezTo>
                  <a:close/>
                  <a:moveTo>
                    <a:pt x="48" y="42"/>
                  </a:moveTo>
                  <a:cubicBezTo>
                    <a:pt x="61" y="29"/>
                    <a:pt x="77" y="23"/>
                    <a:pt x="96" y="23"/>
                  </a:cubicBezTo>
                  <a:cubicBezTo>
                    <a:pt x="109" y="23"/>
                    <a:pt x="121" y="26"/>
                    <a:pt x="132" y="33"/>
                  </a:cubicBezTo>
                  <a:cubicBezTo>
                    <a:pt x="142" y="39"/>
                    <a:pt x="150" y="49"/>
                    <a:pt x="156" y="61"/>
                  </a:cubicBezTo>
                  <a:cubicBezTo>
                    <a:pt x="161" y="73"/>
                    <a:pt x="164" y="87"/>
                    <a:pt x="164" y="104"/>
                  </a:cubicBezTo>
                  <a:cubicBezTo>
                    <a:pt x="164" y="130"/>
                    <a:pt x="158" y="149"/>
                    <a:pt x="145" y="163"/>
                  </a:cubicBezTo>
                  <a:cubicBezTo>
                    <a:pt x="132" y="177"/>
                    <a:pt x="116" y="184"/>
                    <a:pt x="96" y="184"/>
                  </a:cubicBezTo>
                  <a:cubicBezTo>
                    <a:pt x="76" y="184"/>
                    <a:pt x="60" y="178"/>
                    <a:pt x="47" y="164"/>
                  </a:cubicBezTo>
                  <a:cubicBezTo>
                    <a:pt x="34" y="150"/>
                    <a:pt x="27" y="131"/>
                    <a:pt x="27" y="107"/>
                  </a:cubicBezTo>
                  <a:cubicBezTo>
                    <a:pt x="27" y="76"/>
                    <a:pt x="34" y="55"/>
                    <a:pt x="4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0" name="Freeform 100"/>
            <p:cNvSpPr>
              <a:spLocks/>
            </p:cNvSpPr>
            <p:nvPr userDrawn="1"/>
          </p:nvSpPr>
          <p:spPr bwMode="black">
            <a:xfrm>
              <a:off x="-994" y="2895"/>
              <a:ext cx="437" cy="490"/>
            </a:xfrm>
            <a:custGeom>
              <a:avLst/>
              <a:gdLst>
                <a:gd name="T0" fmla="*/ 159 w 185"/>
                <a:gd name="T1" fmla="*/ 125 h 207"/>
                <a:gd name="T2" fmla="*/ 159 w 185"/>
                <a:gd name="T3" fmla="*/ 163 h 207"/>
                <a:gd name="T4" fmla="*/ 134 w 185"/>
                <a:gd name="T5" fmla="*/ 177 h 207"/>
                <a:gd name="T6" fmla="*/ 101 w 185"/>
                <a:gd name="T7" fmla="*/ 183 h 207"/>
                <a:gd name="T8" fmla="*/ 63 w 185"/>
                <a:gd name="T9" fmla="*/ 175 h 207"/>
                <a:gd name="T10" fmla="*/ 36 w 185"/>
                <a:gd name="T11" fmla="*/ 148 h 207"/>
                <a:gd name="T12" fmla="*/ 27 w 185"/>
                <a:gd name="T13" fmla="*/ 103 h 207"/>
                <a:gd name="T14" fmla="*/ 35 w 185"/>
                <a:gd name="T15" fmla="*/ 63 h 207"/>
                <a:gd name="T16" fmla="*/ 48 w 185"/>
                <a:gd name="T17" fmla="*/ 43 h 207"/>
                <a:gd name="T18" fmla="*/ 69 w 185"/>
                <a:gd name="T19" fmla="*/ 28 h 207"/>
                <a:gd name="T20" fmla="*/ 100 w 185"/>
                <a:gd name="T21" fmla="*/ 23 h 207"/>
                <a:gd name="T22" fmla="*/ 128 w 185"/>
                <a:gd name="T23" fmla="*/ 28 h 207"/>
                <a:gd name="T24" fmla="*/ 147 w 185"/>
                <a:gd name="T25" fmla="*/ 42 h 207"/>
                <a:gd name="T26" fmla="*/ 158 w 185"/>
                <a:gd name="T27" fmla="*/ 66 h 207"/>
                <a:gd name="T28" fmla="*/ 182 w 185"/>
                <a:gd name="T29" fmla="*/ 60 h 207"/>
                <a:gd name="T30" fmla="*/ 167 w 185"/>
                <a:gd name="T31" fmla="*/ 27 h 207"/>
                <a:gd name="T32" fmla="*/ 139 w 185"/>
                <a:gd name="T33" fmla="*/ 7 h 207"/>
                <a:gd name="T34" fmla="*/ 100 w 185"/>
                <a:gd name="T35" fmla="*/ 0 h 207"/>
                <a:gd name="T36" fmla="*/ 47 w 185"/>
                <a:gd name="T37" fmla="*/ 13 h 207"/>
                <a:gd name="T38" fmla="*/ 12 w 185"/>
                <a:gd name="T39" fmla="*/ 50 h 207"/>
                <a:gd name="T40" fmla="*/ 0 w 185"/>
                <a:gd name="T41" fmla="*/ 105 h 207"/>
                <a:gd name="T42" fmla="*/ 12 w 185"/>
                <a:gd name="T43" fmla="*/ 158 h 207"/>
                <a:gd name="T44" fmla="*/ 49 w 185"/>
                <a:gd name="T45" fmla="*/ 195 h 207"/>
                <a:gd name="T46" fmla="*/ 102 w 185"/>
                <a:gd name="T47" fmla="*/ 207 h 207"/>
                <a:gd name="T48" fmla="*/ 145 w 185"/>
                <a:gd name="T49" fmla="*/ 199 h 207"/>
                <a:gd name="T50" fmla="*/ 185 w 185"/>
                <a:gd name="T51" fmla="*/ 176 h 207"/>
                <a:gd name="T52" fmla="*/ 185 w 185"/>
                <a:gd name="T53" fmla="*/ 102 h 207"/>
                <a:gd name="T54" fmla="*/ 100 w 185"/>
                <a:gd name="T55" fmla="*/ 102 h 207"/>
                <a:gd name="T56" fmla="*/ 100 w 185"/>
                <a:gd name="T57" fmla="*/ 125 h 207"/>
                <a:gd name="T58" fmla="*/ 159 w 185"/>
                <a:gd name="T59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207">
                  <a:moveTo>
                    <a:pt x="159" y="125"/>
                  </a:moveTo>
                  <a:cubicBezTo>
                    <a:pt x="159" y="163"/>
                    <a:pt x="159" y="163"/>
                    <a:pt x="159" y="163"/>
                  </a:cubicBezTo>
                  <a:cubicBezTo>
                    <a:pt x="153" y="168"/>
                    <a:pt x="145" y="172"/>
                    <a:pt x="134" y="177"/>
                  </a:cubicBezTo>
                  <a:cubicBezTo>
                    <a:pt x="123" y="181"/>
                    <a:pt x="112" y="183"/>
                    <a:pt x="101" y="183"/>
                  </a:cubicBezTo>
                  <a:cubicBezTo>
                    <a:pt x="87" y="183"/>
                    <a:pt x="75" y="180"/>
                    <a:pt x="63" y="175"/>
                  </a:cubicBezTo>
                  <a:cubicBezTo>
                    <a:pt x="52" y="169"/>
                    <a:pt x="43" y="160"/>
                    <a:pt x="36" y="148"/>
                  </a:cubicBezTo>
                  <a:cubicBezTo>
                    <a:pt x="30" y="136"/>
                    <a:pt x="27" y="121"/>
                    <a:pt x="27" y="103"/>
                  </a:cubicBezTo>
                  <a:cubicBezTo>
                    <a:pt x="27" y="89"/>
                    <a:pt x="30" y="75"/>
                    <a:pt x="35" y="63"/>
                  </a:cubicBezTo>
                  <a:cubicBezTo>
                    <a:pt x="38" y="56"/>
                    <a:pt x="42" y="49"/>
                    <a:pt x="48" y="43"/>
                  </a:cubicBezTo>
                  <a:cubicBezTo>
                    <a:pt x="53" y="37"/>
                    <a:pt x="60" y="32"/>
                    <a:pt x="69" y="28"/>
                  </a:cubicBezTo>
                  <a:cubicBezTo>
                    <a:pt x="78" y="25"/>
                    <a:pt x="88" y="23"/>
                    <a:pt x="100" y="23"/>
                  </a:cubicBezTo>
                  <a:cubicBezTo>
                    <a:pt x="110" y="23"/>
                    <a:pt x="120" y="25"/>
                    <a:pt x="128" y="28"/>
                  </a:cubicBezTo>
                  <a:cubicBezTo>
                    <a:pt x="136" y="32"/>
                    <a:pt x="143" y="36"/>
                    <a:pt x="147" y="42"/>
                  </a:cubicBezTo>
                  <a:cubicBezTo>
                    <a:pt x="151" y="48"/>
                    <a:pt x="155" y="56"/>
                    <a:pt x="158" y="66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79" y="46"/>
                    <a:pt x="174" y="35"/>
                    <a:pt x="167" y="27"/>
                  </a:cubicBezTo>
                  <a:cubicBezTo>
                    <a:pt x="160" y="19"/>
                    <a:pt x="151" y="12"/>
                    <a:pt x="139" y="7"/>
                  </a:cubicBezTo>
                  <a:cubicBezTo>
                    <a:pt x="128" y="3"/>
                    <a:pt x="115" y="0"/>
                    <a:pt x="100" y="0"/>
                  </a:cubicBezTo>
                  <a:cubicBezTo>
                    <a:pt x="80" y="0"/>
                    <a:pt x="63" y="4"/>
                    <a:pt x="47" y="13"/>
                  </a:cubicBezTo>
                  <a:cubicBezTo>
                    <a:pt x="32" y="21"/>
                    <a:pt x="20" y="33"/>
                    <a:pt x="12" y="50"/>
                  </a:cubicBezTo>
                  <a:cubicBezTo>
                    <a:pt x="4" y="67"/>
                    <a:pt x="0" y="85"/>
                    <a:pt x="0" y="105"/>
                  </a:cubicBezTo>
                  <a:cubicBezTo>
                    <a:pt x="0" y="124"/>
                    <a:pt x="4" y="142"/>
                    <a:pt x="12" y="158"/>
                  </a:cubicBezTo>
                  <a:cubicBezTo>
                    <a:pt x="20" y="174"/>
                    <a:pt x="33" y="186"/>
                    <a:pt x="49" y="195"/>
                  </a:cubicBezTo>
                  <a:cubicBezTo>
                    <a:pt x="65" y="203"/>
                    <a:pt x="83" y="207"/>
                    <a:pt x="102" y="207"/>
                  </a:cubicBezTo>
                  <a:cubicBezTo>
                    <a:pt x="117" y="207"/>
                    <a:pt x="131" y="205"/>
                    <a:pt x="145" y="199"/>
                  </a:cubicBezTo>
                  <a:cubicBezTo>
                    <a:pt x="159" y="194"/>
                    <a:pt x="172" y="186"/>
                    <a:pt x="185" y="176"/>
                  </a:cubicBezTo>
                  <a:cubicBezTo>
                    <a:pt x="185" y="102"/>
                    <a:pt x="185" y="102"/>
                    <a:pt x="185" y="102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5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1" name="Freeform 101"/>
            <p:cNvSpPr>
              <a:spLocks noEditPoints="1"/>
            </p:cNvSpPr>
            <p:nvPr userDrawn="1"/>
          </p:nvSpPr>
          <p:spPr bwMode="black">
            <a:xfrm>
              <a:off x="-469" y="2904"/>
              <a:ext cx="416" cy="474"/>
            </a:xfrm>
            <a:custGeom>
              <a:avLst/>
              <a:gdLst>
                <a:gd name="T0" fmla="*/ 26 w 176"/>
                <a:gd name="T1" fmla="*/ 200 h 200"/>
                <a:gd name="T2" fmla="*/ 26 w 176"/>
                <a:gd name="T3" fmla="*/ 111 h 200"/>
                <a:gd name="T4" fmla="*/ 57 w 176"/>
                <a:gd name="T5" fmla="*/ 111 h 200"/>
                <a:gd name="T6" fmla="*/ 72 w 176"/>
                <a:gd name="T7" fmla="*/ 112 h 200"/>
                <a:gd name="T8" fmla="*/ 84 w 176"/>
                <a:gd name="T9" fmla="*/ 117 h 200"/>
                <a:gd name="T10" fmla="*/ 97 w 176"/>
                <a:gd name="T11" fmla="*/ 131 h 200"/>
                <a:gd name="T12" fmla="*/ 116 w 176"/>
                <a:gd name="T13" fmla="*/ 158 h 200"/>
                <a:gd name="T14" fmla="*/ 143 w 176"/>
                <a:gd name="T15" fmla="*/ 200 h 200"/>
                <a:gd name="T16" fmla="*/ 176 w 176"/>
                <a:gd name="T17" fmla="*/ 200 h 200"/>
                <a:gd name="T18" fmla="*/ 141 w 176"/>
                <a:gd name="T19" fmla="*/ 145 h 200"/>
                <a:gd name="T20" fmla="*/ 119 w 176"/>
                <a:gd name="T21" fmla="*/ 119 h 200"/>
                <a:gd name="T22" fmla="*/ 103 w 176"/>
                <a:gd name="T23" fmla="*/ 109 h 200"/>
                <a:gd name="T24" fmla="*/ 146 w 176"/>
                <a:gd name="T25" fmla="*/ 90 h 200"/>
                <a:gd name="T26" fmla="*/ 160 w 176"/>
                <a:gd name="T27" fmla="*/ 54 h 200"/>
                <a:gd name="T28" fmla="*/ 151 w 176"/>
                <a:gd name="T29" fmla="*/ 24 h 200"/>
                <a:gd name="T30" fmla="*/ 129 w 176"/>
                <a:gd name="T31" fmla="*/ 5 h 200"/>
                <a:gd name="T32" fmla="*/ 89 w 176"/>
                <a:gd name="T33" fmla="*/ 0 h 200"/>
                <a:gd name="T34" fmla="*/ 0 w 176"/>
                <a:gd name="T35" fmla="*/ 0 h 200"/>
                <a:gd name="T36" fmla="*/ 0 w 176"/>
                <a:gd name="T37" fmla="*/ 200 h 200"/>
                <a:gd name="T38" fmla="*/ 26 w 176"/>
                <a:gd name="T39" fmla="*/ 200 h 200"/>
                <a:gd name="T40" fmla="*/ 26 w 176"/>
                <a:gd name="T41" fmla="*/ 22 h 200"/>
                <a:gd name="T42" fmla="*/ 90 w 176"/>
                <a:gd name="T43" fmla="*/ 22 h 200"/>
                <a:gd name="T44" fmla="*/ 122 w 176"/>
                <a:gd name="T45" fmla="*/ 31 h 200"/>
                <a:gd name="T46" fmla="*/ 132 w 176"/>
                <a:gd name="T47" fmla="*/ 54 h 200"/>
                <a:gd name="T48" fmla="*/ 127 w 176"/>
                <a:gd name="T49" fmla="*/ 72 h 200"/>
                <a:gd name="T50" fmla="*/ 112 w 176"/>
                <a:gd name="T51" fmla="*/ 84 h 200"/>
                <a:gd name="T52" fmla="*/ 83 w 176"/>
                <a:gd name="T53" fmla="*/ 88 h 200"/>
                <a:gd name="T54" fmla="*/ 26 w 176"/>
                <a:gd name="T55" fmla="*/ 88 h 200"/>
                <a:gd name="T56" fmla="*/ 26 w 176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200">
                  <a:moveTo>
                    <a:pt x="26" y="200"/>
                  </a:moveTo>
                  <a:cubicBezTo>
                    <a:pt x="26" y="111"/>
                    <a:pt x="26" y="111"/>
                    <a:pt x="26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4" y="111"/>
                    <a:pt x="69" y="111"/>
                    <a:pt x="72" y="112"/>
                  </a:cubicBezTo>
                  <a:cubicBezTo>
                    <a:pt x="76" y="113"/>
                    <a:pt x="80" y="115"/>
                    <a:pt x="84" y="117"/>
                  </a:cubicBezTo>
                  <a:cubicBezTo>
                    <a:pt x="88" y="120"/>
                    <a:pt x="92" y="124"/>
                    <a:pt x="97" y="131"/>
                  </a:cubicBezTo>
                  <a:cubicBezTo>
                    <a:pt x="102" y="137"/>
                    <a:pt x="109" y="146"/>
                    <a:pt x="116" y="158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34" y="135"/>
                    <a:pt x="127" y="126"/>
                    <a:pt x="119" y="119"/>
                  </a:cubicBezTo>
                  <a:cubicBezTo>
                    <a:pt x="116" y="115"/>
                    <a:pt x="110" y="112"/>
                    <a:pt x="103" y="109"/>
                  </a:cubicBezTo>
                  <a:cubicBezTo>
                    <a:pt x="123" y="106"/>
                    <a:pt x="137" y="100"/>
                    <a:pt x="146" y="90"/>
                  </a:cubicBezTo>
                  <a:cubicBezTo>
                    <a:pt x="155" y="80"/>
                    <a:pt x="160" y="69"/>
                    <a:pt x="160" y="54"/>
                  </a:cubicBezTo>
                  <a:cubicBezTo>
                    <a:pt x="160" y="43"/>
                    <a:pt x="157" y="33"/>
                    <a:pt x="151" y="24"/>
                  </a:cubicBezTo>
                  <a:cubicBezTo>
                    <a:pt x="146" y="15"/>
                    <a:pt x="138" y="9"/>
                    <a:pt x="129" y="5"/>
                  </a:cubicBezTo>
                  <a:cubicBezTo>
                    <a:pt x="120" y="1"/>
                    <a:pt x="106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  <a:moveTo>
                    <a:pt x="26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4" y="22"/>
                    <a:pt x="115" y="25"/>
                    <a:pt x="122" y="31"/>
                  </a:cubicBezTo>
                  <a:cubicBezTo>
                    <a:pt x="129" y="37"/>
                    <a:pt x="132" y="45"/>
                    <a:pt x="132" y="54"/>
                  </a:cubicBezTo>
                  <a:cubicBezTo>
                    <a:pt x="132" y="61"/>
                    <a:pt x="131" y="67"/>
                    <a:pt x="127" y="72"/>
                  </a:cubicBezTo>
                  <a:cubicBezTo>
                    <a:pt x="124" y="78"/>
                    <a:pt x="118" y="82"/>
                    <a:pt x="112" y="84"/>
                  </a:cubicBezTo>
                  <a:cubicBezTo>
                    <a:pt x="105" y="87"/>
                    <a:pt x="95" y="88"/>
                    <a:pt x="83" y="88"/>
                  </a:cubicBezTo>
                  <a:cubicBezTo>
                    <a:pt x="26" y="88"/>
                    <a:pt x="26" y="88"/>
                    <a:pt x="26" y="88"/>
                  </a:cubicBezTo>
                  <a:lnTo>
                    <a:pt x="2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2" name="Freeform 102"/>
            <p:cNvSpPr>
              <a:spLocks noEditPoints="1"/>
            </p:cNvSpPr>
            <p:nvPr userDrawn="1"/>
          </p:nvSpPr>
          <p:spPr bwMode="black">
            <a:xfrm>
              <a:off x="-51" y="2904"/>
              <a:ext cx="442" cy="474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39 h 200"/>
                <a:gd name="T4" fmla="*/ 133 w 187"/>
                <a:gd name="T5" fmla="*/ 139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6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79 w 187"/>
                <a:gd name="T19" fmla="*/ 59 h 200"/>
                <a:gd name="T20" fmla="*/ 90 w 187"/>
                <a:gd name="T21" fmla="*/ 21 h 200"/>
                <a:gd name="T22" fmla="*/ 104 w 187"/>
                <a:gd name="T23" fmla="*/ 62 h 200"/>
                <a:gd name="T24" fmla="*/ 125 w 187"/>
                <a:gd name="T25" fmla="*/ 118 h 200"/>
                <a:gd name="T26" fmla="*/ 57 w 187"/>
                <a:gd name="T27" fmla="*/ 118 h 200"/>
                <a:gd name="T28" fmla="*/ 79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79" y="59"/>
                  </a:moveTo>
                  <a:cubicBezTo>
                    <a:pt x="84" y="46"/>
                    <a:pt x="88" y="34"/>
                    <a:pt x="90" y="21"/>
                  </a:cubicBezTo>
                  <a:cubicBezTo>
                    <a:pt x="93" y="32"/>
                    <a:pt x="98" y="45"/>
                    <a:pt x="104" y="62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57" y="118"/>
                    <a:pt x="57" y="118"/>
                    <a:pt x="57" y="118"/>
                  </a:cubicBezTo>
                  <a:lnTo>
                    <a:pt x="79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3" name="Freeform 103"/>
            <p:cNvSpPr>
              <a:spLocks/>
            </p:cNvSpPr>
            <p:nvPr userDrawn="1"/>
          </p:nvSpPr>
          <p:spPr bwMode="black">
            <a:xfrm>
              <a:off x="396" y="2904"/>
              <a:ext cx="376" cy="474"/>
            </a:xfrm>
            <a:custGeom>
              <a:avLst/>
              <a:gdLst>
                <a:gd name="T0" fmla="*/ 159 w 159"/>
                <a:gd name="T1" fmla="*/ 200 h 200"/>
                <a:gd name="T2" fmla="*/ 159 w 159"/>
                <a:gd name="T3" fmla="*/ 176 h 200"/>
                <a:gd name="T4" fmla="*/ 31 w 159"/>
                <a:gd name="T5" fmla="*/ 176 h 200"/>
                <a:gd name="T6" fmla="*/ 43 w 159"/>
                <a:gd name="T7" fmla="*/ 162 h 200"/>
                <a:gd name="T8" fmla="*/ 155 w 159"/>
                <a:gd name="T9" fmla="*/ 23 h 200"/>
                <a:gd name="T10" fmla="*/ 155 w 159"/>
                <a:gd name="T11" fmla="*/ 0 h 200"/>
                <a:gd name="T12" fmla="*/ 12 w 159"/>
                <a:gd name="T13" fmla="*/ 0 h 200"/>
                <a:gd name="T14" fmla="*/ 12 w 159"/>
                <a:gd name="T15" fmla="*/ 23 h 200"/>
                <a:gd name="T16" fmla="*/ 124 w 159"/>
                <a:gd name="T17" fmla="*/ 23 h 200"/>
                <a:gd name="T18" fmla="*/ 103 w 159"/>
                <a:gd name="T19" fmla="*/ 47 h 200"/>
                <a:gd name="T20" fmla="*/ 0 w 159"/>
                <a:gd name="T21" fmla="*/ 175 h 200"/>
                <a:gd name="T22" fmla="*/ 0 w 159"/>
                <a:gd name="T23" fmla="*/ 200 h 200"/>
                <a:gd name="T24" fmla="*/ 159 w 159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00">
                  <a:moveTo>
                    <a:pt x="159" y="200"/>
                  </a:moveTo>
                  <a:cubicBezTo>
                    <a:pt x="159" y="176"/>
                    <a:pt x="159" y="176"/>
                    <a:pt x="159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17" y="30"/>
                    <a:pt x="110" y="38"/>
                    <a:pt x="103" y="47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59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4" name="Rectangle 104"/>
            <p:cNvSpPr>
              <a:spLocks noChangeArrowheads="1"/>
            </p:cNvSpPr>
            <p:nvPr userDrawn="1"/>
          </p:nvSpPr>
          <p:spPr bwMode="black">
            <a:xfrm>
              <a:off x="843" y="2904"/>
              <a:ext cx="61" cy="4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5" name="Freeform 105"/>
            <p:cNvSpPr>
              <a:spLocks/>
            </p:cNvSpPr>
            <p:nvPr userDrawn="1"/>
          </p:nvSpPr>
          <p:spPr bwMode="black">
            <a:xfrm>
              <a:off x="1011" y="2904"/>
              <a:ext cx="352" cy="474"/>
            </a:xfrm>
            <a:custGeom>
              <a:avLst/>
              <a:gdLst>
                <a:gd name="T0" fmla="*/ 352 w 352"/>
                <a:gd name="T1" fmla="*/ 474 h 474"/>
                <a:gd name="T2" fmla="*/ 352 w 352"/>
                <a:gd name="T3" fmla="*/ 417 h 474"/>
                <a:gd name="T4" fmla="*/ 61 w 352"/>
                <a:gd name="T5" fmla="*/ 417 h 474"/>
                <a:gd name="T6" fmla="*/ 61 w 352"/>
                <a:gd name="T7" fmla="*/ 256 h 474"/>
                <a:gd name="T8" fmla="*/ 323 w 352"/>
                <a:gd name="T9" fmla="*/ 256 h 474"/>
                <a:gd name="T10" fmla="*/ 323 w 352"/>
                <a:gd name="T11" fmla="*/ 201 h 474"/>
                <a:gd name="T12" fmla="*/ 61 w 352"/>
                <a:gd name="T13" fmla="*/ 201 h 474"/>
                <a:gd name="T14" fmla="*/ 61 w 352"/>
                <a:gd name="T15" fmla="*/ 55 h 474"/>
                <a:gd name="T16" fmla="*/ 340 w 352"/>
                <a:gd name="T17" fmla="*/ 55 h 474"/>
                <a:gd name="T18" fmla="*/ 340 w 352"/>
                <a:gd name="T19" fmla="*/ 0 h 474"/>
                <a:gd name="T20" fmla="*/ 0 w 352"/>
                <a:gd name="T21" fmla="*/ 0 h 474"/>
                <a:gd name="T22" fmla="*/ 0 w 352"/>
                <a:gd name="T23" fmla="*/ 474 h 474"/>
                <a:gd name="T24" fmla="*/ 352 w 352"/>
                <a:gd name="T2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4">
                  <a:moveTo>
                    <a:pt x="352" y="474"/>
                  </a:moveTo>
                  <a:lnTo>
                    <a:pt x="352" y="417"/>
                  </a:lnTo>
                  <a:lnTo>
                    <a:pt x="61" y="417"/>
                  </a:lnTo>
                  <a:lnTo>
                    <a:pt x="61" y="256"/>
                  </a:lnTo>
                  <a:lnTo>
                    <a:pt x="323" y="256"/>
                  </a:lnTo>
                  <a:lnTo>
                    <a:pt x="323" y="201"/>
                  </a:lnTo>
                  <a:lnTo>
                    <a:pt x="61" y="201"/>
                  </a:lnTo>
                  <a:lnTo>
                    <a:pt x="61" y="55"/>
                  </a:lnTo>
                  <a:lnTo>
                    <a:pt x="340" y="55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352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6" name="Freeform 106"/>
            <p:cNvSpPr>
              <a:spLocks noEditPoints="1"/>
            </p:cNvSpPr>
            <p:nvPr userDrawn="1"/>
          </p:nvSpPr>
          <p:spPr bwMode="black">
            <a:xfrm>
              <a:off x="2412" y="2909"/>
              <a:ext cx="393" cy="473"/>
            </a:xfrm>
            <a:custGeom>
              <a:avLst/>
              <a:gdLst>
                <a:gd name="T0" fmla="*/ 73 w 166"/>
                <a:gd name="T1" fmla="*/ 200 h 200"/>
                <a:gd name="T2" fmla="*/ 105 w 166"/>
                <a:gd name="T3" fmla="*/ 196 h 200"/>
                <a:gd name="T4" fmla="*/ 129 w 166"/>
                <a:gd name="T5" fmla="*/ 186 h 200"/>
                <a:gd name="T6" fmla="*/ 147 w 166"/>
                <a:gd name="T7" fmla="*/ 168 h 200"/>
                <a:gd name="T8" fmla="*/ 161 w 166"/>
                <a:gd name="T9" fmla="*/ 139 h 200"/>
                <a:gd name="T10" fmla="*/ 166 w 166"/>
                <a:gd name="T11" fmla="*/ 99 h 200"/>
                <a:gd name="T12" fmla="*/ 158 w 166"/>
                <a:gd name="T13" fmla="*/ 51 h 200"/>
                <a:gd name="T14" fmla="*/ 134 w 166"/>
                <a:gd name="T15" fmla="*/ 17 h 200"/>
                <a:gd name="T16" fmla="*/ 105 w 166"/>
                <a:gd name="T17" fmla="*/ 2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3 w 166"/>
                <a:gd name="T25" fmla="*/ 200 h 200"/>
                <a:gd name="T26" fmla="*/ 27 w 166"/>
                <a:gd name="T27" fmla="*/ 23 h 200"/>
                <a:gd name="T28" fmla="*/ 69 w 166"/>
                <a:gd name="T29" fmla="*/ 23 h 200"/>
                <a:gd name="T30" fmla="*/ 103 w 166"/>
                <a:gd name="T31" fmla="*/ 27 h 200"/>
                <a:gd name="T32" fmla="*/ 128 w 166"/>
                <a:gd name="T33" fmla="*/ 50 h 200"/>
                <a:gd name="T34" fmla="*/ 139 w 166"/>
                <a:gd name="T35" fmla="*/ 98 h 200"/>
                <a:gd name="T36" fmla="*/ 133 w 166"/>
                <a:gd name="T37" fmla="*/ 137 h 200"/>
                <a:gd name="T38" fmla="*/ 119 w 166"/>
                <a:gd name="T39" fmla="*/ 162 h 200"/>
                <a:gd name="T40" fmla="*/ 101 w 166"/>
                <a:gd name="T41" fmla="*/ 172 h 200"/>
                <a:gd name="T42" fmla="*/ 70 w 166"/>
                <a:gd name="T43" fmla="*/ 176 h 200"/>
                <a:gd name="T44" fmla="*/ 27 w 166"/>
                <a:gd name="T45" fmla="*/ 176 h 200"/>
                <a:gd name="T46" fmla="*/ 27 w 166"/>
                <a:gd name="T47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3" y="200"/>
                  </a:moveTo>
                  <a:cubicBezTo>
                    <a:pt x="85" y="200"/>
                    <a:pt x="95" y="199"/>
                    <a:pt x="105" y="196"/>
                  </a:cubicBezTo>
                  <a:cubicBezTo>
                    <a:pt x="114" y="194"/>
                    <a:pt x="122" y="191"/>
                    <a:pt x="129" y="186"/>
                  </a:cubicBezTo>
                  <a:cubicBezTo>
                    <a:pt x="135" y="182"/>
                    <a:pt x="141" y="176"/>
                    <a:pt x="147" y="168"/>
                  </a:cubicBezTo>
                  <a:cubicBezTo>
                    <a:pt x="152" y="160"/>
                    <a:pt x="157" y="151"/>
                    <a:pt x="161" y="139"/>
                  </a:cubicBezTo>
                  <a:cubicBezTo>
                    <a:pt x="164" y="127"/>
                    <a:pt x="166" y="114"/>
                    <a:pt x="166" y="99"/>
                  </a:cubicBezTo>
                  <a:cubicBezTo>
                    <a:pt x="166" y="81"/>
                    <a:pt x="163" y="65"/>
                    <a:pt x="158" y="51"/>
                  </a:cubicBezTo>
                  <a:cubicBezTo>
                    <a:pt x="153" y="37"/>
                    <a:pt x="145" y="26"/>
                    <a:pt x="134" y="17"/>
                  </a:cubicBezTo>
                  <a:cubicBezTo>
                    <a:pt x="126" y="10"/>
                    <a:pt x="116" y="5"/>
                    <a:pt x="105" y="2"/>
                  </a:cubicBezTo>
                  <a:cubicBezTo>
                    <a:pt x="97" y="0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3" y="200"/>
                  </a:lnTo>
                  <a:close/>
                  <a:moveTo>
                    <a:pt x="27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85" y="23"/>
                    <a:pt x="96" y="25"/>
                    <a:pt x="103" y="27"/>
                  </a:cubicBezTo>
                  <a:cubicBezTo>
                    <a:pt x="113" y="31"/>
                    <a:pt x="121" y="39"/>
                    <a:pt x="128" y="50"/>
                  </a:cubicBezTo>
                  <a:cubicBezTo>
                    <a:pt x="135" y="61"/>
                    <a:pt x="139" y="77"/>
                    <a:pt x="139" y="98"/>
                  </a:cubicBezTo>
                  <a:cubicBezTo>
                    <a:pt x="139" y="113"/>
                    <a:pt x="137" y="126"/>
                    <a:pt x="133" y="137"/>
                  </a:cubicBezTo>
                  <a:cubicBezTo>
                    <a:pt x="130" y="147"/>
                    <a:pt x="125" y="156"/>
                    <a:pt x="119" y="162"/>
                  </a:cubicBezTo>
                  <a:cubicBezTo>
                    <a:pt x="114" y="166"/>
                    <a:pt x="108" y="170"/>
                    <a:pt x="101" y="172"/>
                  </a:cubicBezTo>
                  <a:cubicBezTo>
                    <a:pt x="93" y="175"/>
                    <a:pt x="83" y="176"/>
                    <a:pt x="70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7" name="Freeform 107"/>
            <p:cNvSpPr>
              <a:spLocks/>
            </p:cNvSpPr>
            <p:nvPr userDrawn="1"/>
          </p:nvSpPr>
          <p:spPr bwMode="black">
            <a:xfrm>
              <a:off x="2847" y="2909"/>
              <a:ext cx="374" cy="473"/>
            </a:xfrm>
            <a:custGeom>
              <a:avLst/>
              <a:gdLst>
                <a:gd name="T0" fmla="*/ 158 w 158"/>
                <a:gd name="T1" fmla="*/ 200 h 200"/>
                <a:gd name="T2" fmla="*/ 158 w 158"/>
                <a:gd name="T3" fmla="*/ 176 h 200"/>
                <a:gd name="T4" fmla="*/ 30 w 158"/>
                <a:gd name="T5" fmla="*/ 176 h 200"/>
                <a:gd name="T6" fmla="*/ 42 w 158"/>
                <a:gd name="T7" fmla="*/ 162 h 200"/>
                <a:gd name="T8" fmla="*/ 155 w 158"/>
                <a:gd name="T9" fmla="*/ 23 h 200"/>
                <a:gd name="T10" fmla="*/ 155 w 158"/>
                <a:gd name="T11" fmla="*/ 0 h 200"/>
                <a:gd name="T12" fmla="*/ 11 w 158"/>
                <a:gd name="T13" fmla="*/ 0 h 200"/>
                <a:gd name="T14" fmla="*/ 11 w 158"/>
                <a:gd name="T15" fmla="*/ 23 h 200"/>
                <a:gd name="T16" fmla="*/ 123 w 158"/>
                <a:gd name="T17" fmla="*/ 23 h 200"/>
                <a:gd name="T18" fmla="*/ 102 w 158"/>
                <a:gd name="T19" fmla="*/ 47 h 200"/>
                <a:gd name="T20" fmla="*/ 0 w 158"/>
                <a:gd name="T21" fmla="*/ 175 h 200"/>
                <a:gd name="T22" fmla="*/ 0 w 158"/>
                <a:gd name="T23" fmla="*/ 200 h 200"/>
                <a:gd name="T24" fmla="*/ 158 w 158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00">
                  <a:moveTo>
                    <a:pt x="158" y="200"/>
                  </a:moveTo>
                  <a:cubicBezTo>
                    <a:pt x="158" y="176"/>
                    <a:pt x="158" y="176"/>
                    <a:pt x="158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16" y="30"/>
                    <a:pt x="109" y="38"/>
                    <a:pt x="102" y="47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58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8" name="Rectangle 108"/>
            <p:cNvSpPr>
              <a:spLocks noChangeArrowheads="1"/>
            </p:cNvSpPr>
            <p:nvPr userDrawn="1"/>
          </p:nvSpPr>
          <p:spPr bwMode="black">
            <a:xfrm>
              <a:off x="3292" y="2909"/>
              <a:ext cx="63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9" name="Freeform 109"/>
            <p:cNvSpPr>
              <a:spLocks noEditPoints="1"/>
            </p:cNvSpPr>
            <p:nvPr userDrawn="1"/>
          </p:nvSpPr>
          <p:spPr bwMode="black">
            <a:xfrm>
              <a:off x="3459" y="2909"/>
              <a:ext cx="353" cy="611"/>
            </a:xfrm>
            <a:custGeom>
              <a:avLst/>
              <a:gdLst>
                <a:gd name="T0" fmla="*/ 149 w 149"/>
                <a:gd name="T1" fmla="*/ 200 h 258"/>
                <a:gd name="T2" fmla="*/ 149 w 149"/>
                <a:gd name="T3" fmla="*/ 176 h 258"/>
                <a:gd name="T4" fmla="*/ 27 w 149"/>
                <a:gd name="T5" fmla="*/ 176 h 258"/>
                <a:gd name="T6" fmla="*/ 27 w 149"/>
                <a:gd name="T7" fmla="*/ 108 h 258"/>
                <a:gd name="T8" fmla="*/ 137 w 149"/>
                <a:gd name="T9" fmla="*/ 108 h 258"/>
                <a:gd name="T10" fmla="*/ 137 w 149"/>
                <a:gd name="T11" fmla="*/ 84 h 258"/>
                <a:gd name="T12" fmla="*/ 27 w 149"/>
                <a:gd name="T13" fmla="*/ 84 h 258"/>
                <a:gd name="T14" fmla="*/ 27 w 149"/>
                <a:gd name="T15" fmla="*/ 23 h 258"/>
                <a:gd name="T16" fmla="*/ 145 w 149"/>
                <a:gd name="T17" fmla="*/ 23 h 258"/>
                <a:gd name="T18" fmla="*/ 145 w 149"/>
                <a:gd name="T19" fmla="*/ 0 h 258"/>
                <a:gd name="T20" fmla="*/ 0 w 149"/>
                <a:gd name="T21" fmla="*/ 0 h 258"/>
                <a:gd name="T22" fmla="*/ 0 w 149"/>
                <a:gd name="T23" fmla="*/ 200 h 258"/>
                <a:gd name="T24" fmla="*/ 149 w 149"/>
                <a:gd name="T25" fmla="*/ 200 h 258"/>
                <a:gd name="T26" fmla="*/ 122 w 149"/>
                <a:gd name="T27" fmla="*/ 200 h 258"/>
                <a:gd name="T28" fmla="*/ 108 w 149"/>
                <a:gd name="T29" fmla="*/ 216 h 258"/>
                <a:gd name="T30" fmla="*/ 103 w 149"/>
                <a:gd name="T31" fmla="*/ 233 h 258"/>
                <a:gd name="T32" fmla="*/ 105 w 149"/>
                <a:gd name="T33" fmla="*/ 243 h 258"/>
                <a:gd name="T34" fmla="*/ 110 w 149"/>
                <a:gd name="T35" fmla="*/ 251 h 258"/>
                <a:gd name="T36" fmla="*/ 119 w 149"/>
                <a:gd name="T37" fmla="*/ 256 h 258"/>
                <a:gd name="T38" fmla="*/ 131 w 149"/>
                <a:gd name="T39" fmla="*/ 258 h 258"/>
                <a:gd name="T40" fmla="*/ 149 w 149"/>
                <a:gd name="T41" fmla="*/ 254 h 258"/>
                <a:gd name="T42" fmla="*/ 149 w 149"/>
                <a:gd name="T43" fmla="*/ 236 h 258"/>
                <a:gd name="T44" fmla="*/ 143 w 149"/>
                <a:gd name="T45" fmla="*/ 239 h 258"/>
                <a:gd name="T46" fmla="*/ 137 w 149"/>
                <a:gd name="T47" fmla="*/ 239 h 258"/>
                <a:gd name="T48" fmla="*/ 127 w 149"/>
                <a:gd name="T49" fmla="*/ 235 h 258"/>
                <a:gd name="T50" fmla="*/ 124 w 149"/>
                <a:gd name="T51" fmla="*/ 226 h 258"/>
                <a:gd name="T52" fmla="*/ 128 w 149"/>
                <a:gd name="T53" fmla="*/ 212 h 258"/>
                <a:gd name="T54" fmla="*/ 140 w 149"/>
                <a:gd name="T55" fmla="*/ 200 h 258"/>
                <a:gd name="T56" fmla="*/ 122 w 149"/>
                <a:gd name="T57" fmla="*/ 20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258">
                  <a:moveTo>
                    <a:pt x="149" y="200"/>
                  </a:moveTo>
                  <a:cubicBezTo>
                    <a:pt x="149" y="176"/>
                    <a:pt x="149" y="176"/>
                    <a:pt x="149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49" y="200"/>
                  </a:lnTo>
                  <a:close/>
                  <a:moveTo>
                    <a:pt x="122" y="200"/>
                  </a:moveTo>
                  <a:cubicBezTo>
                    <a:pt x="116" y="205"/>
                    <a:pt x="111" y="210"/>
                    <a:pt x="108" y="216"/>
                  </a:cubicBezTo>
                  <a:cubicBezTo>
                    <a:pt x="105" y="222"/>
                    <a:pt x="103" y="227"/>
                    <a:pt x="103" y="233"/>
                  </a:cubicBezTo>
                  <a:cubicBezTo>
                    <a:pt x="103" y="237"/>
                    <a:pt x="104" y="240"/>
                    <a:pt x="105" y="243"/>
                  </a:cubicBezTo>
                  <a:cubicBezTo>
                    <a:pt x="106" y="246"/>
                    <a:pt x="108" y="249"/>
                    <a:pt x="110" y="251"/>
                  </a:cubicBezTo>
                  <a:cubicBezTo>
                    <a:pt x="112" y="253"/>
                    <a:pt x="115" y="255"/>
                    <a:pt x="119" y="256"/>
                  </a:cubicBezTo>
                  <a:cubicBezTo>
                    <a:pt x="122" y="258"/>
                    <a:pt x="126" y="258"/>
                    <a:pt x="131" y="258"/>
                  </a:cubicBezTo>
                  <a:cubicBezTo>
                    <a:pt x="137" y="258"/>
                    <a:pt x="143" y="257"/>
                    <a:pt x="149" y="254"/>
                  </a:cubicBezTo>
                  <a:cubicBezTo>
                    <a:pt x="149" y="236"/>
                    <a:pt x="149" y="236"/>
                    <a:pt x="149" y="236"/>
                  </a:cubicBezTo>
                  <a:cubicBezTo>
                    <a:pt x="148" y="237"/>
                    <a:pt x="146" y="238"/>
                    <a:pt x="143" y="239"/>
                  </a:cubicBezTo>
                  <a:cubicBezTo>
                    <a:pt x="141" y="239"/>
                    <a:pt x="139" y="239"/>
                    <a:pt x="137" y="239"/>
                  </a:cubicBezTo>
                  <a:cubicBezTo>
                    <a:pt x="132" y="239"/>
                    <a:pt x="129" y="238"/>
                    <a:pt x="127" y="235"/>
                  </a:cubicBezTo>
                  <a:cubicBezTo>
                    <a:pt x="125" y="233"/>
                    <a:pt x="124" y="230"/>
                    <a:pt x="124" y="226"/>
                  </a:cubicBezTo>
                  <a:cubicBezTo>
                    <a:pt x="124" y="221"/>
                    <a:pt x="125" y="216"/>
                    <a:pt x="128" y="212"/>
                  </a:cubicBezTo>
                  <a:cubicBezTo>
                    <a:pt x="131" y="207"/>
                    <a:pt x="135" y="203"/>
                    <a:pt x="140" y="200"/>
                  </a:cubicBezTo>
                  <a:lnTo>
                    <a:pt x="122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50" name="Freeform 110"/>
            <p:cNvSpPr>
              <a:spLocks/>
            </p:cNvSpPr>
            <p:nvPr userDrawn="1"/>
          </p:nvSpPr>
          <p:spPr bwMode="black">
            <a:xfrm>
              <a:off x="3890" y="2909"/>
              <a:ext cx="392" cy="473"/>
            </a:xfrm>
            <a:custGeom>
              <a:avLst/>
              <a:gdLst>
                <a:gd name="T0" fmla="*/ 64 w 392"/>
                <a:gd name="T1" fmla="*/ 473 h 473"/>
                <a:gd name="T2" fmla="*/ 64 w 392"/>
                <a:gd name="T3" fmla="*/ 308 h 473"/>
                <a:gd name="T4" fmla="*/ 139 w 392"/>
                <a:gd name="T5" fmla="*/ 232 h 473"/>
                <a:gd name="T6" fmla="*/ 309 w 392"/>
                <a:gd name="T7" fmla="*/ 473 h 473"/>
                <a:gd name="T8" fmla="*/ 392 w 392"/>
                <a:gd name="T9" fmla="*/ 473 h 473"/>
                <a:gd name="T10" fmla="*/ 184 w 392"/>
                <a:gd name="T11" fmla="*/ 192 h 473"/>
                <a:gd name="T12" fmla="*/ 383 w 392"/>
                <a:gd name="T13" fmla="*/ 0 h 473"/>
                <a:gd name="T14" fmla="*/ 298 w 392"/>
                <a:gd name="T15" fmla="*/ 0 h 473"/>
                <a:gd name="T16" fmla="*/ 64 w 392"/>
                <a:gd name="T17" fmla="*/ 234 h 473"/>
                <a:gd name="T18" fmla="*/ 64 w 392"/>
                <a:gd name="T19" fmla="*/ 0 h 473"/>
                <a:gd name="T20" fmla="*/ 0 w 392"/>
                <a:gd name="T21" fmla="*/ 0 h 473"/>
                <a:gd name="T22" fmla="*/ 0 w 392"/>
                <a:gd name="T23" fmla="*/ 473 h 473"/>
                <a:gd name="T24" fmla="*/ 64 w 39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73">
                  <a:moveTo>
                    <a:pt x="64" y="473"/>
                  </a:moveTo>
                  <a:lnTo>
                    <a:pt x="64" y="308"/>
                  </a:lnTo>
                  <a:lnTo>
                    <a:pt x="139" y="232"/>
                  </a:lnTo>
                  <a:lnTo>
                    <a:pt x="309" y="473"/>
                  </a:lnTo>
                  <a:lnTo>
                    <a:pt x="392" y="473"/>
                  </a:lnTo>
                  <a:lnTo>
                    <a:pt x="184" y="192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64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51" name="Freeform 111"/>
            <p:cNvSpPr>
              <a:spLocks/>
            </p:cNvSpPr>
            <p:nvPr userDrawn="1"/>
          </p:nvSpPr>
          <p:spPr bwMode="black">
            <a:xfrm>
              <a:off x="4327" y="2909"/>
              <a:ext cx="374" cy="480"/>
            </a:xfrm>
            <a:custGeom>
              <a:avLst/>
              <a:gdLst>
                <a:gd name="T0" fmla="*/ 131 w 158"/>
                <a:gd name="T1" fmla="*/ 115 h 203"/>
                <a:gd name="T2" fmla="*/ 119 w 158"/>
                <a:gd name="T3" fmla="*/ 166 h 203"/>
                <a:gd name="T4" fmla="*/ 77 w 158"/>
                <a:gd name="T5" fmla="*/ 179 h 203"/>
                <a:gd name="T6" fmla="*/ 48 w 158"/>
                <a:gd name="T7" fmla="*/ 173 h 203"/>
                <a:gd name="T8" fmla="*/ 32 w 158"/>
                <a:gd name="T9" fmla="*/ 153 h 203"/>
                <a:gd name="T10" fmla="*/ 27 w 158"/>
                <a:gd name="T11" fmla="*/ 115 h 203"/>
                <a:gd name="T12" fmla="*/ 27 w 158"/>
                <a:gd name="T13" fmla="*/ 0 h 203"/>
                <a:gd name="T14" fmla="*/ 0 w 158"/>
                <a:gd name="T15" fmla="*/ 0 h 203"/>
                <a:gd name="T16" fmla="*/ 0 w 158"/>
                <a:gd name="T17" fmla="*/ 115 h 203"/>
                <a:gd name="T18" fmla="*/ 8 w 158"/>
                <a:gd name="T19" fmla="*/ 165 h 203"/>
                <a:gd name="T20" fmla="*/ 34 w 158"/>
                <a:gd name="T21" fmla="*/ 193 h 203"/>
                <a:gd name="T22" fmla="*/ 80 w 158"/>
                <a:gd name="T23" fmla="*/ 203 h 203"/>
                <a:gd name="T24" fmla="*/ 126 w 158"/>
                <a:gd name="T25" fmla="*/ 192 h 203"/>
                <a:gd name="T26" fmla="*/ 151 w 158"/>
                <a:gd name="T27" fmla="*/ 163 h 203"/>
                <a:gd name="T28" fmla="*/ 158 w 158"/>
                <a:gd name="T29" fmla="*/ 115 h 203"/>
                <a:gd name="T30" fmla="*/ 158 w 158"/>
                <a:gd name="T31" fmla="*/ 0 h 203"/>
                <a:gd name="T32" fmla="*/ 131 w 158"/>
                <a:gd name="T33" fmla="*/ 0 h 203"/>
                <a:gd name="T34" fmla="*/ 131 w 158"/>
                <a:gd name="T35" fmla="*/ 11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03">
                  <a:moveTo>
                    <a:pt x="131" y="115"/>
                  </a:moveTo>
                  <a:cubicBezTo>
                    <a:pt x="131" y="140"/>
                    <a:pt x="127" y="157"/>
                    <a:pt x="119" y="166"/>
                  </a:cubicBezTo>
                  <a:cubicBezTo>
                    <a:pt x="111" y="175"/>
                    <a:pt x="97" y="179"/>
                    <a:pt x="77" y="179"/>
                  </a:cubicBezTo>
                  <a:cubicBezTo>
                    <a:pt x="66" y="179"/>
                    <a:pt x="56" y="177"/>
                    <a:pt x="48" y="173"/>
                  </a:cubicBezTo>
                  <a:cubicBezTo>
                    <a:pt x="41" y="168"/>
                    <a:pt x="35" y="162"/>
                    <a:pt x="32" y="153"/>
                  </a:cubicBezTo>
                  <a:cubicBezTo>
                    <a:pt x="28" y="145"/>
                    <a:pt x="27" y="132"/>
                    <a:pt x="27" y="11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36"/>
                    <a:pt x="3" y="153"/>
                    <a:pt x="8" y="165"/>
                  </a:cubicBezTo>
                  <a:cubicBezTo>
                    <a:pt x="13" y="178"/>
                    <a:pt x="22" y="187"/>
                    <a:pt x="34" y="193"/>
                  </a:cubicBezTo>
                  <a:cubicBezTo>
                    <a:pt x="45" y="200"/>
                    <a:pt x="61" y="203"/>
                    <a:pt x="80" y="203"/>
                  </a:cubicBezTo>
                  <a:cubicBezTo>
                    <a:pt x="99" y="203"/>
                    <a:pt x="114" y="199"/>
                    <a:pt x="126" y="192"/>
                  </a:cubicBezTo>
                  <a:cubicBezTo>
                    <a:pt x="138" y="185"/>
                    <a:pt x="146" y="175"/>
                    <a:pt x="151" y="163"/>
                  </a:cubicBezTo>
                  <a:cubicBezTo>
                    <a:pt x="156" y="151"/>
                    <a:pt x="158" y="135"/>
                    <a:pt x="158" y="115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131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52" name="Freeform 112"/>
            <p:cNvSpPr>
              <a:spLocks/>
            </p:cNvSpPr>
            <p:nvPr userDrawn="1"/>
          </p:nvSpPr>
          <p:spPr bwMode="black">
            <a:xfrm>
              <a:off x="4764" y="2909"/>
              <a:ext cx="263" cy="480"/>
            </a:xfrm>
            <a:custGeom>
              <a:avLst/>
              <a:gdLst>
                <a:gd name="T0" fmla="*/ 14 w 111"/>
                <a:gd name="T1" fmla="*/ 188 h 203"/>
                <a:gd name="T2" fmla="*/ 54 w 111"/>
                <a:gd name="T3" fmla="*/ 203 h 203"/>
                <a:gd name="T4" fmla="*/ 85 w 111"/>
                <a:gd name="T5" fmla="*/ 196 h 203"/>
                <a:gd name="T6" fmla="*/ 105 w 111"/>
                <a:gd name="T7" fmla="*/ 175 h 203"/>
                <a:gd name="T8" fmla="*/ 111 w 111"/>
                <a:gd name="T9" fmla="*/ 136 h 203"/>
                <a:gd name="T10" fmla="*/ 111 w 111"/>
                <a:gd name="T11" fmla="*/ 0 h 203"/>
                <a:gd name="T12" fmla="*/ 84 w 111"/>
                <a:gd name="T13" fmla="*/ 0 h 203"/>
                <a:gd name="T14" fmla="*/ 84 w 111"/>
                <a:gd name="T15" fmla="*/ 137 h 203"/>
                <a:gd name="T16" fmla="*/ 81 w 111"/>
                <a:gd name="T17" fmla="*/ 163 h 203"/>
                <a:gd name="T18" fmla="*/ 72 w 111"/>
                <a:gd name="T19" fmla="*/ 175 h 203"/>
                <a:gd name="T20" fmla="*/ 54 w 111"/>
                <a:gd name="T21" fmla="*/ 180 h 203"/>
                <a:gd name="T22" fmla="*/ 33 w 111"/>
                <a:gd name="T23" fmla="*/ 171 h 203"/>
                <a:gd name="T24" fmla="*/ 25 w 111"/>
                <a:gd name="T25" fmla="*/ 140 h 203"/>
                <a:gd name="T26" fmla="*/ 1 w 111"/>
                <a:gd name="T27" fmla="*/ 143 h 203"/>
                <a:gd name="T28" fmla="*/ 14 w 111"/>
                <a:gd name="T29" fmla="*/ 18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203">
                  <a:moveTo>
                    <a:pt x="14" y="188"/>
                  </a:moveTo>
                  <a:cubicBezTo>
                    <a:pt x="23" y="198"/>
                    <a:pt x="37" y="203"/>
                    <a:pt x="54" y="203"/>
                  </a:cubicBezTo>
                  <a:cubicBezTo>
                    <a:pt x="66" y="203"/>
                    <a:pt x="77" y="201"/>
                    <a:pt x="85" y="196"/>
                  </a:cubicBezTo>
                  <a:cubicBezTo>
                    <a:pt x="94" y="191"/>
                    <a:pt x="101" y="184"/>
                    <a:pt x="105" y="175"/>
                  </a:cubicBezTo>
                  <a:cubicBezTo>
                    <a:pt x="109" y="166"/>
                    <a:pt x="111" y="153"/>
                    <a:pt x="111" y="13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4" y="149"/>
                    <a:pt x="83" y="157"/>
                    <a:pt x="81" y="163"/>
                  </a:cubicBezTo>
                  <a:cubicBezTo>
                    <a:pt x="80" y="168"/>
                    <a:pt x="76" y="172"/>
                    <a:pt x="72" y="175"/>
                  </a:cubicBezTo>
                  <a:cubicBezTo>
                    <a:pt x="67" y="178"/>
                    <a:pt x="61" y="180"/>
                    <a:pt x="54" y="180"/>
                  </a:cubicBezTo>
                  <a:cubicBezTo>
                    <a:pt x="45" y="180"/>
                    <a:pt x="38" y="177"/>
                    <a:pt x="33" y="171"/>
                  </a:cubicBezTo>
                  <a:cubicBezTo>
                    <a:pt x="28" y="165"/>
                    <a:pt x="25" y="155"/>
                    <a:pt x="25" y="140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0" y="163"/>
                    <a:pt x="5" y="178"/>
                    <a:pt x="14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53" name="Freeform 113"/>
            <p:cNvSpPr>
              <a:spLocks noEditPoints="1"/>
            </p:cNvSpPr>
            <p:nvPr userDrawn="1"/>
          </p:nvSpPr>
          <p:spPr bwMode="black">
            <a:xfrm>
              <a:off x="5124" y="2909"/>
              <a:ext cx="352" cy="611"/>
            </a:xfrm>
            <a:custGeom>
              <a:avLst/>
              <a:gdLst>
                <a:gd name="T0" fmla="*/ 149 w 149"/>
                <a:gd name="T1" fmla="*/ 200 h 258"/>
                <a:gd name="T2" fmla="*/ 149 w 149"/>
                <a:gd name="T3" fmla="*/ 176 h 258"/>
                <a:gd name="T4" fmla="*/ 26 w 149"/>
                <a:gd name="T5" fmla="*/ 176 h 258"/>
                <a:gd name="T6" fmla="*/ 26 w 149"/>
                <a:gd name="T7" fmla="*/ 108 h 258"/>
                <a:gd name="T8" fmla="*/ 137 w 149"/>
                <a:gd name="T9" fmla="*/ 108 h 258"/>
                <a:gd name="T10" fmla="*/ 137 w 149"/>
                <a:gd name="T11" fmla="*/ 84 h 258"/>
                <a:gd name="T12" fmla="*/ 26 w 149"/>
                <a:gd name="T13" fmla="*/ 84 h 258"/>
                <a:gd name="T14" fmla="*/ 26 w 149"/>
                <a:gd name="T15" fmla="*/ 23 h 258"/>
                <a:gd name="T16" fmla="*/ 144 w 149"/>
                <a:gd name="T17" fmla="*/ 23 h 258"/>
                <a:gd name="T18" fmla="*/ 144 w 149"/>
                <a:gd name="T19" fmla="*/ 0 h 258"/>
                <a:gd name="T20" fmla="*/ 0 w 149"/>
                <a:gd name="T21" fmla="*/ 0 h 258"/>
                <a:gd name="T22" fmla="*/ 0 w 149"/>
                <a:gd name="T23" fmla="*/ 200 h 258"/>
                <a:gd name="T24" fmla="*/ 149 w 149"/>
                <a:gd name="T25" fmla="*/ 200 h 258"/>
                <a:gd name="T26" fmla="*/ 122 w 149"/>
                <a:gd name="T27" fmla="*/ 200 h 258"/>
                <a:gd name="T28" fmla="*/ 108 w 149"/>
                <a:gd name="T29" fmla="*/ 216 h 258"/>
                <a:gd name="T30" fmla="*/ 103 w 149"/>
                <a:gd name="T31" fmla="*/ 233 h 258"/>
                <a:gd name="T32" fmla="*/ 105 w 149"/>
                <a:gd name="T33" fmla="*/ 243 h 258"/>
                <a:gd name="T34" fmla="*/ 110 w 149"/>
                <a:gd name="T35" fmla="*/ 251 h 258"/>
                <a:gd name="T36" fmla="*/ 118 w 149"/>
                <a:gd name="T37" fmla="*/ 256 h 258"/>
                <a:gd name="T38" fmla="*/ 131 w 149"/>
                <a:gd name="T39" fmla="*/ 258 h 258"/>
                <a:gd name="T40" fmla="*/ 149 w 149"/>
                <a:gd name="T41" fmla="*/ 254 h 258"/>
                <a:gd name="T42" fmla="*/ 149 w 149"/>
                <a:gd name="T43" fmla="*/ 236 h 258"/>
                <a:gd name="T44" fmla="*/ 143 w 149"/>
                <a:gd name="T45" fmla="*/ 239 h 258"/>
                <a:gd name="T46" fmla="*/ 137 w 149"/>
                <a:gd name="T47" fmla="*/ 239 h 258"/>
                <a:gd name="T48" fmla="*/ 126 w 149"/>
                <a:gd name="T49" fmla="*/ 235 h 258"/>
                <a:gd name="T50" fmla="*/ 123 w 149"/>
                <a:gd name="T51" fmla="*/ 226 h 258"/>
                <a:gd name="T52" fmla="*/ 128 w 149"/>
                <a:gd name="T53" fmla="*/ 212 h 258"/>
                <a:gd name="T54" fmla="*/ 140 w 149"/>
                <a:gd name="T55" fmla="*/ 200 h 258"/>
                <a:gd name="T56" fmla="*/ 122 w 149"/>
                <a:gd name="T57" fmla="*/ 20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258">
                  <a:moveTo>
                    <a:pt x="149" y="200"/>
                  </a:moveTo>
                  <a:cubicBezTo>
                    <a:pt x="149" y="176"/>
                    <a:pt x="149" y="176"/>
                    <a:pt x="149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49" y="200"/>
                  </a:lnTo>
                  <a:close/>
                  <a:moveTo>
                    <a:pt x="122" y="200"/>
                  </a:moveTo>
                  <a:cubicBezTo>
                    <a:pt x="116" y="205"/>
                    <a:pt x="111" y="210"/>
                    <a:pt x="108" y="216"/>
                  </a:cubicBezTo>
                  <a:cubicBezTo>
                    <a:pt x="104" y="222"/>
                    <a:pt x="103" y="227"/>
                    <a:pt x="103" y="233"/>
                  </a:cubicBezTo>
                  <a:cubicBezTo>
                    <a:pt x="103" y="237"/>
                    <a:pt x="103" y="240"/>
                    <a:pt x="105" y="243"/>
                  </a:cubicBezTo>
                  <a:cubicBezTo>
                    <a:pt x="106" y="246"/>
                    <a:pt x="107" y="249"/>
                    <a:pt x="110" y="251"/>
                  </a:cubicBezTo>
                  <a:cubicBezTo>
                    <a:pt x="112" y="253"/>
                    <a:pt x="115" y="255"/>
                    <a:pt x="118" y="256"/>
                  </a:cubicBezTo>
                  <a:cubicBezTo>
                    <a:pt x="122" y="258"/>
                    <a:pt x="126" y="258"/>
                    <a:pt x="131" y="258"/>
                  </a:cubicBezTo>
                  <a:cubicBezTo>
                    <a:pt x="136" y="258"/>
                    <a:pt x="142" y="257"/>
                    <a:pt x="149" y="254"/>
                  </a:cubicBezTo>
                  <a:cubicBezTo>
                    <a:pt x="149" y="236"/>
                    <a:pt x="149" y="236"/>
                    <a:pt x="149" y="236"/>
                  </a:cubicBezTo>
                  <a:cubicBezTo>
                    <a:pt x="147" y="237"/>
                    <a:pt x="145" y="238"/>
                    <a:pt x="143" y="239"/>
                  </a:cubicBezTo>
                  <a:cubicBezTo>
                    <a:pt x="141" y="239"/>
                    <a:pt x="139" y="239"/>
                    <a:pt x="137" y="239"/>
                  </a:cubicBezTo>
                  <a:cubicBezTo>
                    <a:pt x="132" y="239"/>
                    <a:pt x="129" y="238"/>
                    <a:pt x="126" y="235"/>
                  </a:cubicBezTo>
                  <a:cubicBezTo>
                    <a:pt x="124" y="233"/>
                    <a:pt x="123" y="230"/>
                    <a:pt x="123" y="226"/>
                  </a:cubicBezTo>
                  <a:cubicBezTo>
                    <a:pt x="123" y="221"/>
                    <a:pt x="125" y="216"/>
                    <a:pt x="128" y="212"/>
                  </a:cubicBezTo>
                  <a:cubicBezTo>
                    <a:pt x="130" y="207"/>
                    <a:pt x="135" y="203"/>
                    <a:pt x="140" y="200"/>
                  </a:cubicBezTo>
                  <a:lnTo>
                    <a:pt x="122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1" name="Picture 13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0605" y="3056220"/>
            <a:ext cx="2412869" cy="803577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95885" y="4829192"/>
            <a:ext cx="6377892" cy="365760"/>
            <a:chOff x="596040" y="5442941"/>
            <a:chExt cx="6379553" cy="365760"/>
          </a:xfrm>
        </p:grpSpPr>
        <p:pic>
          <p:nvPicPr>
            <p:cNvPr id="166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40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824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11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392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176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563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950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28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312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3707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6" name="Group 175"/>
            <p:cNvGrpSpPr/>
            <p:nvPr userDrawn="1"/>
          </p:nvGrpSpPr>
          <p:grpSpPr>
            <a:xfrm>
              <a:off x="2024598" y="5468108"/>
              <a:ext cx="310896" cy="310896"/>
              <a:chOff x="2024598" y="5468108"/>
              <a:chExt cx="310896" cy="310896"/>
            </a:xfrm>
          </p:grpSpPr>
          <p:sp>
            <p:nvSpPr>
              <p:cNvPr id="177" name="Oval 176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78" name="Picture 177"/>
              <p:cNvPicPr>
                <a:picLocks noChangeAspect="1"/>
              </p:cNvPicPr>
              <p:nvPr userDrawn="1"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 userDrawn="1"/>
          </p:nvGrpSpPr>
          <p:grpSpPr>
            <a:xfrm>
              <a:off x="3094779" y="5468108"/>
              <a:ext cx="310896" cy="310896"/>
              <a:chOff x="3094779" y="5468108"/>
              <a:chExt cx="310896" cy="310896"/>
            </a:xfrm>
          </p:grpSpPr>
          <p:sp>
            <p:nvSpPr>
              <p:cNvPr id="180" name="Oval 179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1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182" name="Group 181"/>
            <p:cNvGrpSpPr/>
            <p:nvPr userDrawn="1"/>
          </p:nvGrpSpPr>
          <p:grpSpPr>
            <a:xfrm>
              <a:off x="953427" y="5468108"/>
              <a:ext cx="310896" cy="310896"/>
              <a:chOff x="953427" y="5468108"/>
              <a:chExt cx="310896" cy="310896"/>
            </a:xfrm>
          </p:grpSpPr>
          <p:sp>
            <p:nvSpPr>
              <p:cNvPr id="254" name="Oval 253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55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56" name="Group 255"/>
            <p:cNvGrpSpPr/>
            <p:nvPr userDrawn="1"/>
          </p:nvGrpSpPr>
          <p:grpSpPr>
            <a:xfrm>
              <a:off x="2355828" y="5442941"/>
              <a:ext cx="365760" cy="365760"/>
              <a:chOff x="2355828" y="5442941"/>
              <a:chExt cx="365760" cy="365760"/>
            </a:xfrm>
          </p:grpSpPr>
          <p:sp>
            <p:nvSpPr>
              <p:cNvPr id="257" name="Oval 256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58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59" name="Group 258"/>
            <p:cNvGrpSpPr/>
            <p:nvPr userDrawn="1"/>
          </p:nvGrpSpPr>
          <p:grpSpPr>
            <a:xfrm>
              <a:off x="5236131" y="5468108"/>
              <a:ext cx="310896" cy="310896"/>
              <a:chOff x="5236131" y="5468108"/>
              <a:chExt cx="310896" cy="310896"/>
            </a:xfrm>
          </p:grpSpPr>
          <p:sp>
            <p:nvSpPr>
              <p:cNvPr id="260" name="Oval 259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61" name="Picture 260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2" name="Group 261"/>
            <p:cNvGrpSpPr/>
            <p:nvPr userDrawn="1"/>
          </p:nvGrpSpPr>
          <p:grpSpPr>
            <a:xfrm>
              <a:off x="4523337" y="5468108"/>
              <a:ext cx="310896" cy="310896"/>
              <a:chOff x="4523337" y="5468108"/>
              <a:chExt cx="310896" cy="310896"/>
            </a:xfrm>
          </p:grpSpPr>
          <p:sp>
            <p:nvSpPr>
              <p:cNvPr id="263" name="Oval 262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64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5" name="Group 264"/>
            <p:cNvGrpSpPr/>
            <p:nvPr userDrawn="1"/>
          </p:nvGrpSpPr>
          <p:grpSpPr>
            <a:xfrm>
              <a:off x="4879734" y="5468108"/>
              <a:ext cx="310896" cy="310896"/>
              <a:chOff x="4879734" y="5468108"/>
              <a:chExt cx="310896" cy="310896"/>
            </a:xfrm>
          </p:grpSpPr>
          <p:sp>
            <p:nvSpPr>
              <p:cNvPr id="266" name="Oval 265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67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8" name="Group 267"/>
            <p:cNvGrpSpPr/>
            <p:nvPr userDrawn="1"/>
          </p:nvGrpSpPr>
          <p:grpSpPr>
            <a:xfrm>
              <a:off x="5949915" y="5468108"/>
              <a:ext cx="310896" cy="310896"/>
              <a:chOff x="5949915" y="5468108"/>
              <a:chExt cx="310896" cy="310896"/>
            </a:xfrm>
          </p:grpSpPr>
          <p:sp>
            <p:nvSpPr>
              <p:cNvPr id="269" name="Oval 268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0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71" name="TextBox 270"/>
          <p:cNvSpPr txBox="1"/>
          <p:nvPr userDrawn="1"/>
        </p:nvSpPr>
        <p:spPr>
          <a:xfrm>
            <a:off x="4352627" y="2864615"/>
            <a:ext cx="3365807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en-US" sz="3400" dirty="0" smtClean="0">
                <a:solidFill>
                  <a:srgbClr val="4AC0E0"/>
                </a:solidFill>
              </a:rPr>
              <a:t>THANK YOU</a:t>
            </a:r>
          </a:p>
          <a:p>
            <a:pPr algn="ctr" defTabSz="914400"/>
            <a:endParaRPr lang="de-DE" sz="1800" dirty="0" smtClean="0">
              <a:solidFill>
                <a:srgbClr val="4AC0E0"/>
              </a:solidFill>
            </a:endParaRPr>
          </a:p>
          <a:p>
            <a:pPr algn="ctr" defTabSz="914400"/>
            <a:r>
              <a:rPr lang="de-DE" sz="1800" dirty="0" smtClean="0">
                <a:solidFill>
                  <a:srgbClr val="4AC0E0"/>
                </a:solidFill>
              </a:rPr>
              <a:t>( mhennecke @ lenovo.com )</a:t>
            </a:r>
            <a:endParaRPr lang="en-US" sz="1800" dirty="0" smtClean="0">
              <a:solidFill>
                <a:srgbClr val="4AC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8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 userDrawn="1"/>
        </p:nvSpPr>
        <p:spPr bwMode="gray">
          <a:xfrm flipH="1">
            <a:off x="5" y="255909"/>
            <a:ext cx="12047857" cy="624291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305" y="0"/>
            <a:ext cx="1374552" cy="880196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invGray">
          <a:xfrm flipH="1">
            <a:off x="5" y="6501804"/>
            <a:ext cx="502612" cy="191767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5" y="1335025"/>
            <a:ext cx="11723382" cy="5039399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6" y="653146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541586" y="6514720"/>
            <a:ext cx="3860800" cy="15388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CONFIDENTIAL.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3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30" y="255906"/>
            <a:ext cx="11736977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invGray">
          <a:xfrm>
            <a:off x="99340" y="6518624"/>
            <a:ext cx="403273" cy="153888"/>
          </a:xfrm>
          <a:prstGeom prst="rect">
            <a:avLst/>
          </a:prstGeom>
        </p:spPr>
        <p:txBody>
          <a:bodyPr wrap="none" lIns="121899" tIns="0" rIns="121899" bIns="0" anchor="ctr">
            <a:spAutoFit/>
          </a:bodyPr>
          <a:lstStyle/>
          <a:p>
            <a:pPr algn="ctr" defTabSz="914400"/>
            <a:fld id="{259F4B34-A25D-4DEF-97BC-C4D92417BF9B}" type="slidenum">
              <a:rPr lang="en-US" sz="1000" smtClean="0">
                <a:solidFill>
                  <a:prstClr val="white"/>
                </a:solidFill>
                <a:cs typeface="Arial" pitchFamily="34" charset="0"/>
              </a:rPr>
              <a:pPr algn="ctr" defTabSz="914400"/>
              <a:t>‹#›</a:t>
            </a:fld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39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umn Slide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/>
          <p:cNvSpPr>
            <a:spLocks noChangeArrowheads="1"/>
          </p:cNvSpPr>
          <p:nvPr userDrawn="1"/>
        </p:nvSpPr>
        <p:spPr bwMode="invGray">
          <a:xfrm flipH="1">
            <a:off x="5" y="6501804"/>
            <a:ext cx="502612" cy="191767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 userDrawn="1"/>
        </p:nvSpPr>
        <p:spPr bwMode="gray">
          <a:xfrm flipH="1">
            <a:off x="5" y="255909"/>
            <a:ext cx="12047857" cy="624291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305" y="0"/>
            <a:ext cx="1374552" cy="880196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 userDrawn="1">
            <p:ph sz="half" idx="1"/>
          </p:nvPr>
        </p:nvSpPr>
        <p:spPr bwMode="gray">
          <a:xfrm>
            <a:off x="283469" y="1335027"/>
            <a:ext cx="5605289" cy="5048191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 userDrawn="1">
            <p:ph sz="half" idx="12"/>
          </p:nvPr>
        </p:nvSpPr>
        <p:spPr bwMode="gray">
          <a:xfrm>
            <a:off x="6247875" y="1335027"/>
            <a:ext cx="5735513" cy="5048191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6" y="653146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ooter Placeholder 25"/>
          <p:cNvSpPr>
            <a:spLocks noGrp="1"/>
          </p:cNvSpPr>
          <p:nvPr>
            <p:ph type="ftr" sz="quarter" idx="13"/>
          </p:nvPr>
        </p:nvSpPr>
        <p:spPr>
          <a:xfrm>
            <a:off x="541586" y="6514720"/>
            <a:ext cx="3860800" cy="15388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CONFIDENTIAL.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7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30" y="255906"/>
            <a:ext cx="11736977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 bwMode="invGray">
          <a:xfrm>
            <a:off x="99340" y="6518624"/>
            <a:ext cx="403273" cy="153888"/>
          </a:xfrm>
          <a:prstGeom prst="rect">
            <a:avLst/>
          </a:prstGeom>
        </p:spPr>
        <p:txBody>
          <a:bodyPr wrap="none" lIns="121899" tIns="0" rIns="121899" bIns="0" anchor="ctr">
            <a:spAutoFit/>
          </a:bodyPr>
          <a:lstStyle/>
          <a:p>
            <a:pPr algn="ctr" defTabSz="914400"/>
            <a:fld id="{259F4B34-A25D-4DEF-97BC-C4D92417BF9B}" type="slidenum">
              <a:rPr lang="en-US" sz="1000" smtClean="0">
                <a:solidFill>
                  <a:prstClr val="white"/>
                </a:solidFill>
                <a:cs typeface="Arial" pitchFamily="34" charset="0"/>
              </a:rPr>
              <a:pPr algn="ctr" defTabSz="914400"/>
              <a:t>‹#›</a:t>
            </a:fld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- Sapphire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90412" cy="685710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41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sz="1000" dirty="0" smtClean="0">
                <a:solidFill>
                  <a:prstClr val="white"/>
                </a:solidFill>
                <a:cs typeface="Arial" pitchFamily="34" charset="0"/>
              </a:rPr>
              <a:t>2017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73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50" y="6329604"/>
            <a:ext cx="118872" cy="11887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5" y="4087555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black">
          <a:xfrm>
            <a:off x="205359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48645" y="6482724"/>
            <a:ext cx="2766060" cy="15388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defRPr cap="none"/>
            </a:lvl1pPr>
          </a:lstStyle>
          <a:p>
            <a:pPr defTabSz="914400"/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 2017 Lenovo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893"/>
            <a:ext cx="12190415" cy="6857107"/>
          </a:xfrm>
          <a:prstGeom prst="rect">
            <a:avLst/>
          </a:prstGeom>
        </p:spPr>
      </p:pic>
      <p:grpSp>
        <p:nvGrpSpPr>
          <p:cNvPr id="3" name="Group 3"/>
          <p:cNvGrpSpPr/>
          <p:nvPr userDrawn="1"/>
        </p:nvGrpSpPr>
        <p:grpSpPr bwMode="gray">
          <a:xfrm>
            <a:off x="1828175" y="1519963"/>
            <a:ext cx="8535661" cy="4341742"/>
            <a:chOff x="1828170" y="1258957"/>
            <a:chExt cx="8535661" cy="4341742"/>
          </a:xfrm>
          <a:solidFill>
            <a:schemeClr val="bg1">
              <a:lumMod val="85000"/>
            </a:schemeClr>
          </a:solidFill>
        </p:grpSpPr>
        <p:sp>
          <p:nvSpPr>
            <p:cNvPr id="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5" y="893"/>
            <a:ext cx="12188825" cy="685710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8"/>
          <p:cNvGrpSpPr/>
          <p:nvPr userDrawn="1"/>
        </p:nvGrpSpPr>
        <p:grpSpPr bwMode="gray">
          <a:xfrm>
            <a:off x="5853433" y="1260545"/>
            <a:ext cx="485134" cy="485134"/>
            <a:chOff x="5853433" y="734066"/>
            <a:chExt cx="485134" cy="48513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2795853" y="4437853"/>
            <a:ext cx="6600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2"/>
          <p:cNvGrpSpPr/>
          <p:nvPr userDrawn="1"/>
        </p:nvGrpSpPr>
        <p:grpSpPr>
          <a:xfrm>
            <a:off x="3619917" y="4738254"/>
            <a:ext cx="4952177" cy="283924"/>
            <a:chOff x="587076" y="4891945"/>
            <a:chExt cx="6379553" cy="365760"/>
          </a:xfrm>
        </p:grpSpPr>
        <p:pic>
          <p:nvPicPr>
            <p:cNvPr id="14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7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860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47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2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12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99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98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564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34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43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175"/>
            <p:cNvGrpSpPr/>
            <p:nvPr userDrawn="1"/>
          </p:nvGrpSpPr>
          <p:grpSpPr>
            <a:xfrm>
              <a:off x="2015634" y="4917112"/>
              <a:ext cx="310896" cy="310896"/>
              <a:chOff x="2024598" y="5468108"/>
              <a:chExt cx="310896" cy="310896"/>
            </a:xfrm>
          </p:grpSpPr>
          <p:sp>
            <p:nvSpPr>
              <p:cNvPr id="46" name="Oval 45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9" name="Group 178"/>
            <p:cNvGrpSpPr/>
            <p:nvPr userDrawn="1"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44" name="Oval 43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5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181"/>
            <p:cNvGrpSpPr/>
            <p:nvPr userDrawn="1"/>
          </p:nvGrpSpPr>
          <p:grpSpPr>
            <a:xfrm>
              <a:off x="944463" y="4917112"/>
              <a:ext cx="310896" cy="310896"/>
              <a:chOff x="953427" y="5468108"/>
              <a:chExt cx="310896" cy="310896"/>
            </a:xfrm>
          </p:grpSpPr>
          <p:sp>
            <p:nvSpPr>
              <p:cNvPr id="42" name="Oval 41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3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Group 255"/>
            <p:cNvGrpSpPr/>
            <p:nvPr userDrawn="1"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40" name="Oval 39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258"/>
            <p:cNvGrpSpPr/>
            <p:nvPr userDrawn="1"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38" name="Oval 37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Picture 38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261"/>
            <p:cNvGrpSpPr/>
            <p:nvPr userDrawn="1"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36" name="Oval 35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264"/>
            <p:cNvGrpSpPr/>
            <p:nvPr userDrawn="1"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5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67"/>
            <p:cNvGrpSpPr/>
            <p:nvPr userDrawn="1"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32" name="Oval 31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192" y="2009776"/>
            <a:ext cx="6971627" cy="22315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3673" y="3056116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2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05842" y="6455259"/>
            <a:ext cx="3860799" cy="153888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/>
            <a:r>
              <a:rPr lang="en-US" sz="1300" dirty="0" smtClean="0">
                <a:solidFill>
                  <a:srgbClr val="939598"/>
                </a:solidFill>
                <a:cs typeface="Arial" pitchFamily="34" charset="0"/>
              </a:rPr>
              <a:t>2017 Lenovo Internal. All rights reserved.</a:t>
            </a:r>
            <a:endParaRPr lang="en-US" sz="13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7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8709" y="6389269"/>
            <a:ext cx="450346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4991" y="5505446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3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title Conten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548640" y="6473952"/>
            <a:ext cx="2826858" cy="15388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2017 LENOVO Confidential.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9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57784" y="1591056"/>
            <a:ext cx="11064240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331" y="411797"/>
            <a:ext cx="10969943" cy="1158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326" y="1604435"/>
            <a:ext cx="10967826" cy="4567767"/>
          </a:xfrm>
          <a:prstGeom prst="rect">
            <a:avLst/>
          </a:prstGeo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79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 noEditPoints="1"/>
          </p:cNvSpPr>
          <p:nvPr userDrawn="1"/>
        </p:nvSpPr>
        <p:spPr bwMode="black">
          <a:xfrm>
            <a:off x="204788" y="423863"/>
            <a:ext cx="201612" cy="200025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/>
          <p:nvPr userDrawn="1"/>
        </p:nvSpPr>
        <p:spPr bwMode="gray">
          <a:xfrm>
            <a:off x="11749093" y="6396038"/>
            <a:ext cx="442912" cy="322262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Box slide number"/>
          <p:cNvSpPr txBox="1"/>
          <p:nvPr userDrawn="1"/>
        </p:nvSpPr>
        <p:spPr bwMode="white">
          <a:xfrm>
            <a:off x="11749088" y="6389688"/>
            <a:ext cx="449262" cy="2460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D6C6A57F-8121-45DF-9B10-8BF87949410B}" type="slidenum">
              <a:rPr lang="en-US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9093" y="5060960"/>
            <a:ext cx="442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4865693" y="6267450"/>
            <a:ext cx="307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" name="Footer Placeholder 2"/>
          <p:cNvSpPr txBox="1">
            <a:spLocks noGrp="1"/>
          </p:cNvSpPr>
          <p:nvPr userDrawn="1"/>
        </p:nvSpPr>
        <p:spPr>
          <a:xfrm>
            <a:off x="568330" y="6474436"/>
            <a:ext cx="2935288" cy="138499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914400">
              <a:defRPr/>
            </a:pPr>
            <a:r>
              <a:rPr lang="en-US" sz="900" dirty="0" smtClean="0">
                <a:solidFill>
                  <a:srgbClr val="898989"/>
                </a:solidFill>
              </a:rPr>
              <a:t>2017 </a:t>
            </a:r>
            <a:r>
              <a:rPr lang="en-US" sz="900" dirty="0">
                <a:solidFill>
                  <a:srgbClr val="898989"/>
                </a:solidFill>
              </a:rPr>
              <a:t>LENOVO CONFIDENTIAL.  All rights reserved.</a:t>
            </a:r>
          </a:p>
        </p:txBody>
      </p:sp>
      <p:sp>
        <p:nvSpPr>
          <p:cNvPr id="10" name="Title 28"/>
          <p:cNvSpPr>
            <a:spLocks noGrp="1"/>
          </p:cNvSpPr>
          <p:nvPr>
            <p:ph type="title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0"/>
          </p:nvPr>
        </p:nvSpPr>
        <p:spPr bwMode="gray">
          <a:xfrm>
            <a:off x="548644" y="1179578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4983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711633" cy="15388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>
                <a:solidFill>
                  <a:srgbClr val="939598"/>
                </a:solidFill>
                <a:cs typeface="Arial" pitchFamily="34" charset="0"/>
              </a:rPr>
              <a:t>2016 Lenovo &amp; LRZ confidential.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9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6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700" y="6395215"/>
            <a:ext cx="440124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 bwMode="gray">
          <a:xfrm>
            <a:off x="1828174" y="1519963"/>
            <a:ext cx="8535661" cy="4341742"/>
            <a:chOff x="1828170" y="1258957"/>
            <a:chExt cx="8535661" cy="4341742"/>
          </a:xfrm>
          <a:solidFill>
            <a:schemeClr val="bg1">
              <a:lumMod val="85000"/>
            </a:schemeClr>
          </a:solidFill>
        </p:grpSpPr>
        <p:sp>
          <p:nvSpPr>
            <p:cNvPr id="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ounded Rectangle 7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4" y="893"/>
            <a:ext cx="12188825" cy="685710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5853433" y="1260545"/>
            <a:ext cx="485134" cy="485134"/>
            <a:chOff x="5853433" y="734066"/>
            <a:chExt cx="485134" cy="48513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dirty="0" smtClean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2795852" y="4437853"/>
            <a:ext cx="6600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3619916" y="4738254"/>
            <a:ext cx="4952177" cy="283924"/>
            <a:chOff x="587076" y="4891945"/>
            <a:chExt cx="6379553" cy="365760"/>
          </a:xfrm>
        </p:grpSpPr>
        <p:pic>
          <p:nvPicPr>
            <p:cNvPr id="14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7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860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47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2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12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99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98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564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34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43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175"/>
            <p:cNvGrpSpPr/>
            <p:nvPr userDrawn="1"/>
          </p:nvGrpSpPr>
          <p:grpSpPr>
            <a:xfrm>
              <a:off x="2015634" y="4917112"/>
              <a:ext cx="310896" cy="310896"/>
              <a:chOff x="2024598" y="5468108"/>
              <a:chExt cx="310896" cy="310896"/>
            </a:xfrm>
          </p:grpSpPr>
          <p:sp>
            <p:nvSpPr>
              <p:cNvPr id="46" name="Oval 45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25" name="Group 178"/>
            <p:cNvGrpSpPr/>
            <p:nvPr userDrawn="1"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44" name="Oval 43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45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181"/>
            <p:cNvGrpSpPr/>
            <p:nvPr userDrawn="1"/>
          </p:nvGrpSpPr>
          <p:grpSpPr>
            <a:xfrm>
              <a:off x="944463" y="4917112"/>
              <a:ext cx="310896" cy="310896"/>
              <a:chOff x="953427" y="5468108"/>
              <a:chExt cx="310896" cy="310896"/>
            </a:xfrm>
          </p:grpSpPr>
          <p:sp>
            <p:nvSpPr>
              <p:cNvPr id="42" name="Oval 41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43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255"/>
            <p:cNvGrpSpPr/>
            <p:nvPr userDrawn="1"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40" name="Oval 39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41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58"/>
            <p:cNvGrpSpPr/>
            <p:nvPr userDrawn="1"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38" name="Oval 37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39" name="Picture 38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Group 261"/>
            <p:cNvGrpSpPr/>
            <p:nvPr userDrawn="1"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36" name="Oval 35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37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0" name="Group 264"/>
            <p:cNvGrpSpPr/>
            <p:nvPr userDrawn="1"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35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oup 267"/>
            <p:cNvGrpSpPr/>
            <p:nvPr userDrawn="1"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32" name="Oval 31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dirty="0" smtClean="0"/>
              </a:p>
            </p:txBody>
          </p:sp>
          <p:pic>
            <p:nvPicPr>
              <p:cNvPr id="33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1" y="2009776"/>
            <a:ext cx="6971627" cy="22315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6" name="Group 104"/>
          <p:cNvGraphicFramePr>
            <a:graphicFrameLocks noGrp="1"/>
          </p:cNvGraphicFramePr>
          <p:nvPr userDrawn="1"/>
        </p:nvGraphicFramePr>
        <p:xfrm>
          <a:off x="2519404" y="895825"/>
          <a:ext cx="9015874" cy="676320"/>
        </p:xfrm>
        <a:graphic>
          <a:graphicData uri="http://schemas.openxmlformats.org/drawingml/2006/table">
            <a:tbl>
              <a:tblPr/>
              <a:tblGrid>
                <a:gridCol w="1502646"/>
                <a:gridCol w="1502646"/>
                <a:gridCol w="1502646"/>
                <a:gridCol w="1502646"/>
                <a:gridCol w="1502646"/>
                <a:gridCol w="1502646"/>
              </a:tblGrid>
              <a:tr h="242235">
                <a:tc gridSpan="4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2017</a:t>
                      </a:r>
                    </a:p>
                  </a:txBody>
                  <a:tcPr marL="119938" marR="119938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119969" marR="119969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119969" marR="119969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119969" marR="119969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2018</a:t>
                      </a:r>
                    </a:p>
                  </a:txBody>
                  <a:tcPr marL="119938" marR="119938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119969" marR="119969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</a:tr>
              <a:tr h="2467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Q1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Q2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Q3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Q4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Q1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Q2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9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548645" y="6473952"/>
            <a:ext cx="3950624" cy="153888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defTabSz="914400"/>
            <a:r>
              <a:rPr lang="en-US" sz="1000">
                <a:solidFill>
                  <a:srgbClr val="939598"/>
                </a:solidFill>
                <a:cs typeface="Arial" pitchFamily="34" charset="0"/>
              </a:rPr>
              <a:t>2016 Lenovo &amp; LRZ confidential.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black">
          <a:xfrm>
            <a:off x="205359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  <p:sp>
        <p:nvSpPr>
          <p:cNvPr id="8" name="TextBox slide number"/>
          <p:cNvSpPr txBox="1"/>
          <p:nvPr userDrawn="1"/>
        </p:nvSpPr>
        <p:spPr bwMode="white">
          <a:xfrm>
            <a:off x="11748700" y="6395215"/>
            <a:ext cx="440124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_RED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41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sz="1000" smtClean="0">
                <a:solidFill>
                  <a:prstClr val="white"/>
                </a:solidFill>
                <a:cs typeface="Arial" pitchFamily="34" charset="0"/>
              </a:rPr>
              <a:t>2016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73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50" y="6329604"/>
            <a:ext cx="118872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5" y="4087555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436" y="2043301"/>
            <a:ext cx="8721495" cy="1580962"/>
          </a:xfrm>
        </p:spPr>
        <p:txBody>
          <a:bodyPr anchor="b"/>
          <a:lstStyle>
            <a:lvl1pPr marL="0" indent="-457200" algn="l">
              <a:defRPr sz="6000" baseline="0"/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751" y="4059667"/>
            <a:ext cx="8706955" cy="456544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placeholder</a:t>
            </a:r>
            <a:endParaRPr lang="en-US" dirty="0"/>
          </a:p>
        </p:txBody>
      </p:sp>
      <p:sp>
        <p:nvSpPr>
          <p:cNvPr id="114" name="Text Placeholder 113"/>
          <p:cNvSpPr>
            <a:spLocks noGrp="1"/>
          </p:cNvSpPr>
          <p:nvPr>
            <p:ph type="body" sz="quarter" idx="10"/>
          </p:nvPr>
        </p:nvSpPr>
        <p:spPr>
          <a:xfrm>
            <a:off x="567513" y="4799013"/>
            <a:ext cx="6406263" cy="5143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1313" indent="0">
              <a:buNone/>
              <a:defRPr sz="1400"/>
            </a:lvl2pPr>
            <a:lvl3pPr marL="679450" indent="0">
              <a:buNone/>
              <a:defRPr sz="1200"/>
            </a:lvl3pPr>
            <a:lvl4pPr marL="966787" indent="0">
              <a:buNone/>
              <a:defRPr sz="1100"/>
            </a:lvl4pPr>
            <a:lvl5pPr marL="1146175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 bwMode="black">
          <a:xfrm>
            <a:off x="595888" y="4557713"/>
            <a:ext cx="1097397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07" name="Straight Connector 106"/>
          <p:cNvCxnSpPr/>
          <p:nvPr userDrawn="1"/>
        </p:nvCxnSpPr>
        <p:spPr>
          <a:xfrm>
            <a:off x="595885" y="4664439"/>
            <a:ext cx="104163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0605" y="3056219"/>
            <a:ext cx="2412869" cy="803577"/>
          </a:xfrm>
          <a:prstGeom prst="rect">
            <a:avLst/>
          </a:prstGeom>
        </p:spPr>
      </p:pic>
      <p:pic>
        <p:nvPicPr>
          <p:cNvPr id="1026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88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486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780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679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277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571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865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075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673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975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2024074" y="5540845"/>
            <a:ext cx="310815" cy="310896"/>
            <a:chOff x="2024598" y="5468108"/>
            <a:chExt cx="310896" cy="310896"/>
          </a:xfrm>
        </p:grpSpPr>
        <p:sp>
          <p:nvSpPr>
            <p:cNvPr id="51" name="Oval 50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3093973" y="5540845"/>
            <a:ext cx="310815" cy="310896"/>
            <a:chOff x="3094779" y="5468108"/>
            <a:chExt cx="310896" cy="310896"/>
          </a:xfrm>
        </p:grpSpPr>
        <p:sp>
          <p:nvSpPr>
            <p:cNvPr id="57" name="Oval 5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1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953182" y="5540845"/>
            <a:ext cx="310815" cy="310896"/>
            <a:chOff x="953427" y="5468108"/>
            <a:chExt cx="310896" cy="310896"/>
          </a:xfrm>
        </p:grpSpPr>
        <p:sp>
          <p:nvSpPr>
            <p:cNvPr id="6" name="Oval 5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2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355214" y="5515678"/>
            <a:ext cx="365665" cy="365760"/>
            <a:chOff x="2355828" y="5442941"/>
            <a:chExt cx="365760" cy="365760"/>
          </a:xfrm>
        </p:grpSpPr>
        <p:sp>
          <p:nvSpPr>
            <p:cNvPr id="54" name="Oval 53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3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 userDrawn="1"/>
        </p:nvGrpSpPr>
        <p:grpSpPr>
          <a:xfrm>
            <a:off x="5234767" y="5540845"/>
            <a:ext cx="310815" cy="310896"/>
            <a:chOff x="5236131" y="5468108"/>
            <a:chExt cx="310896" cy="310896"/>
          </a:xfrm>
        </p:grpSpPr>
        <p:sp>
          <p:nvSpPr>
            <p:cNvPr id="66" name="Oval 6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4" name="Picture 73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4522159" y="5540845"/>
            <a:ext cx="310815" cy="310896"/>
            <a:chOff x="4523337" y="5468108"/>
            <a:chExt cx="310896" cy="310896"/>
          </a:xfrm>
        </p:grpSpPr>
        <p:sp>
          <p:nvSpPr>
            <p:cNvPr id="60" name="Oval 59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5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4878463" y="5540845"/>
            <a:ext cx="310815" cy="310896"/>
            <a:chOff x="4879734" y="5468108"/>
            <a:chExt cx="310896" cy="310896"/>
          </a:xfrm>
        </p:grpSpPr>
        <p:sp>
          <p:nvSpPr>
            <p:cNvPr id="63" name="Oval 6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6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5948369" y="5540845"/>
            <a:ext cx="310815" cy="310896"/>
            <a:chOff x="5949915" y="5468108"/>
            <a:chExt cx="310896" cy="310896"/>
          </a:xfrm>
        </p:grpSpPr>
        <p:sp>
          <p:nvSpPr>
            <p:cNvPr id="69" name="Oval 6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7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sp>
        <p:nvSpPr>
          <p:cNvPr id="42" name="TextBox 41"/>
          <p:cNvSpPr txBox="1"/>
          <p:nvPr userDrawn="1"/>
        </p:nvSpPr>
        <p:spPr>
          <a:xfrm>
            <a:off x="549211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2017 Lenovo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75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436" y="2043301"/>
            <a:ext cx="8721495" cy="1580962"/>
          </a:xfrm>
        </p:spPr>
        <p:txBody>
          <a:bodyPr anchor="b"/>
          <a:lstStyle>
            <a:lvl1pPr marL="0" indent="-457200" algn="l">
              <a:defRPr sz="6000" baseline="0"/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751" y="4059667"/>
            <a:ext cx="8706955" cy="456544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placeholder</a:t>
            </a:r>
            <a:endParaRPr lang="en-US" dirty="0"/>
          </a:p>
        </p:txBody>
      </p:sp>
      <p:sp>
        <p:nvSpPr>
          <p:cNvPr id="114" name="Text Placeholder 113"/>
          <p:cNvSpPr>
            <a:spLocks noGrp="1"/>
          </p:cNvSpPr>
          <p:nvPr>
            <p:ph type="body" sz="quarter" idx="10"/>
          </p:nvPr>
        </p:nvSpPr>
        <p:spPr>
          <a:xfrm>
            <a:off x="567513" y="4799013"/>
            <a:ext cx="6406263" cy="5143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1313" indent="0">
              <a:buNone/>
              <a:defRPr sz="1400"/>
            </a:lvl2pPr>
            <a:lvl3pPr marL="679450" indent="0">
              <a:buNone/>
              <a:defRPr sz="1200"/>
            </a:lvl3pPr>
            <a:lvl4pPr marL="966787" indent="0">
              <a:buNone/>
              <a:defRPr sz="1100"/>
            </a:lvl4pPr>
            <a:lvl5pPr marL="1146175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 bwMode="black">
          <a:xfrm>
            <a:off x="595888" y="4557713"/>
            <a:ext cx="1097397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0605" y="3056219"/>
            <a:ext cx="2412869" cy="803577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88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486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780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679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277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571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865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075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673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975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2024074" y="5468108"/>
            <a:ext cx="310815" cy="310896"/>
            <a:chOff x="2024598" y="5468108"/>
            <a:chExt cx="310896" cy="310896"/>
          </a:xfrm>
        </p:grpSpPr>
        <p:sp>
          <p:nvSpPr>
            <p:cNvPr id="51" name="Oval 50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3093973" y="5468108"/>
            <a:ext cx="310815" cy="310896"/>
            <a:chOff x="3094779" y="5468108"/>
            <a:chExt cx="310896" cy="310896"/>
          </a:xfrm>
        </p:grpSpPr>
        <p:sp>
          <p:nvSpPr>
            <p:cNvPr id="57" name="Oval 5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1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953182" y="5468108"/>
            <a:ext cx="310815" cy="310896"/>
            <a:chOff x="953427" y="5468108"/>
            <a:chExt cx="310896" cy="310896"/>
          </a:xfrm>
        </p:grpSpPr>
        <p:sp>
          <p:nvSpPr>
            <p:cNvPr id="6" name="Oval 5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2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355214" y="5442941"/>
            <a:ext cx="365665" cy="365760"/>
            <a:chOff x="2355828" y="5442941"/>
            <a:chExt cx="365760" cy="365760"/>
          </a:xfrm>
        </p:grpSpPr>
        <p:sp>
          <p:nvSpPr>
            <p:cNvPr id="54" name="Oval 53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3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 userDrawn="1"/>
        </p:nvGrpSpPr>
        <p:grpSpPr>
          <a:xfrm>
            <a:off x="5234767" y="5468108"/>
            <a:ext cx="310815" cy="310896"/>
            <a:chOff x="5236131" y="5468108"/>
            <a:chExt cx="310896" cy="310896"/>
          </a:xfrm>
        </p:grpSpPr>
        <p:sp>
          <p:nvSpPr>
            <p:cNvPr id="66" name="Oval 6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4" name="Picture 73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4522159" y="5468108"/>
            <a:ext cx="310815" cy="310896"/>
            <a:chOff x="4523337" y="5468108"/>
            <a:chExt cx="310896" cy="310896"/>
          </a:xfrm>
        </p:grpSpPr>
        <p:sp>
          <p:nvSpPr>
            <p:cNvPr id="60" name="Oval 59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5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4878463" y="5468108"/>
            <a:ext cx="310815" cy="310896"/>
            <a:chOff x="4879734" y="5468108"/>
            <a:chExt cx="310896" cy="310896"/>
          </a:xfrm>
        </p:grpSpPr>
        <p:sp>
          <p:nvSpPr>
            <p:cNvPr id="63" name="Oval 6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6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5948369" y="5468108"/>
            <a:ext cx="310815" cy="310896"/>
            <a:chOff x="5949915" y="5468108"/>
            <a:chExt cx="310896" cy="310896"/>
          </a:xfrm>
        </p:grpSpPr>
        <p:sp>
          <p:nvSpPr>
            <p:cNvPr id="69" name="Oval 6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7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812564" y="3464892"/>
            <a:ext cx="1200231" cy="1199183"/>
          </a:xfrm>
          <a:ln w="38100">
            <a:noFill/>
          </a:ln>
          <a:effectLst/>
        </p:spPr>
        <p:txBody>
          <a:bodyPr/>
          <a:lstStyle/>
          <a:p>
            <a:endParaRPr lang="en-US" dirty="0"/>
          </a:p>
        </p:txBody>
      </p:sp>
      <p:cxnSp>
        <p:nvCxnSpPr>
          <p:cNvPr id="107" name="Straight Connector 106"/>
          <p:cNvCxnSpPr/>
          <p:nvPr userDrawn="1"/>
        </p:nvCxnSpPr>
        <p:spPr>
          <a:xfrm>
            <a:off x="596418" y="4664439"/>
            <a:ext cx="104163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9155903" y="4770445"/>
            <a:ext cx="1688660" cy="198437"/>
          </a:xfrm>
        </p:spPr>
        <p:txBody>
          <a:bodyPr lIns="0" tIns="45720" rIns="45720"/>
          <a:lstStyle>
            <a:lvl1pPr marL="0" indent="0" algn="r">
              <a:buFontTx/>
              <a:buNone/>
              <a:defRPr sz="1100"/>
            </a:lvl1pPr>
            <a:lvl2pPr marL="341313" indent="0" algn="r">
              <a:buFontTx/>
              <a:buNone/>
              <a:defRPr sz="1100"/>
            </a:lvl2pPr>
            <a:lvl3pPr marL="679450" indent="0" algn="r">
              <a:buFontTx/>
              <a:buNone/>
              <a:defRPr sz="1100"/>
            </a:lvl3pPr>
            <a:lvl4pPr marL="966787" indent="0" algn="r">
              <a:buFontTx/>
              <a:buNone/>
              <a:defRPr sz="1100"/>
            </a:lvl4pPr>
            <a:lvl5pPr marL="1146175" indent="0" algn="r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812564" y="4664439"/>
            <a:ext cx="1200231" cy="305126"/>
            <a:chOff x="9815120" y="4664439"/>
            <a:chExt cx="1200544" cy="305126"/>
          </a:xfrm>
          <a:solidFill>
            <a:schemeClr val="accent5"/>
          </a:solidFill>
        </p:grpSpPr>
        <p:sp>
          <p:nvSpPr>
            <p:cNvPr id="45" name="Rectangle 44"/>
            <p:cNvSpPr/>
            <p:nvPr userDrawn="1"/>
          </p:nvSpPr>
          <p:spPr bwMode="black">
            <a:xfrm>
              <a:off x="9815120" y="4664439"/>
              <a:ext cx="1200544" cy="1067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black">
            <a:xfrm>
              <a:off x="10853530" y="4771165"/>
              <a:ext cx="162133" cy="198400"/>
            </a:xfrm>
            <a:custGeom>
              <a:avLst/>
              <a:gdLst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1200544 w 1200544"/>
                <a:gd name="connsiteY2" fmla="*/ 106726 h 106726"/>
                <a:gd name="connsiteX3" fmla="*/ 0 w 1200544"/>
                <a:gd name="connsiteY3" fmla="*/ 106726 h 106726"/>
                <a:gd name="connsiteX4" fmla="*/ 0 w 1200544"/>
                <a:gd name="connsiteY4" fmla="*/ 0 h 106726"/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0 w 1200544"/>
                <a:gd name="connsiteY2" fmla="*/ 106726 h 106726"/>
                <a:gd name="connsiteX3" fmla="*/ 0 w 1200544"/>
                <a:gd name="connsiteY3" fmla="*/ 0 h 1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544" h="106726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32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3" y="1176866"/>
            <a:ext cx="11221091" cy="48777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4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3" y="1593914"/>
            <a:ext cx="11221091" cy="44607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4324350"/>
            <a:ext cx="12185778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3" y="1589714"/>
            <a:ext cx="11221091" cy="44649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1868" y="5505502"/>
            <a:ext cx="1330737" cy="4431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gray">
          <a:xfrm>
            <a:off x="11745643" y="6395721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5643" y="6389265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2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 lIns="0"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black">
          <a:xfrm>
            <a:off x="548644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48644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4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3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8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79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32" y="5442941"/>
            <a:ext cx="365760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5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4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19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093" y="1593909"/>
            <a:ext cx="5000465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225" y="1593909"/>
            <a:ext cx="4711626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8" name="Subtitle 2"/>
          <p:cNvSpPr>
            <a:spLocks noGrp="1"/>
          </p:cNvSpPr>
          <p:nvPr>
            <p:ph type="subTitle" idx="13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091" y="1593909"/>
            <a:ext cx="3608466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1912" y="1593909"/>
            <a:ext cx="3610939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3" name="Content Placeholder 92"/>
          <p:cNvSpPr>
            <a:spLocks noGrp="1"/>
          </p:cNvSpPr>
          <p:nvPr>
            <p:ph sz="quarter" idx="13"/>
          </p:nvPr>
        </p:nvSpPr>
        <p:spPr>
          <a:xfrm>
            <a:off x="8013204" y="1590183"/>
            <a:ext cx="3610939" cy="460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4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2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roduct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 userDrawn="1"/>
        </p:nvSpPr>
        <p:spPr>
          <a:xfrm>
            <a:off x="5929476" y="0"/>
            <a:ext cx="625935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4324350"/>
            <a:ext cx="11386096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 bwMode="white">
          <a:xfrm>
            <a:off x="6799079" y="840981"/>
            <a:ext cx="4814032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29" name="Group 28"/>
          <p:cNvGrpSpPr>
            <a:grpSpLocks noChangeAspect="1"/>
          </p:cNvGrpSpPr>
          <p:nvPr userDrawn="1"/>
        </p:nvGrpSpPr>
        <p:grpSpPr bwMode="gray">
          <a:xfrm>
            <a:off x="6986516" y="6341251"/>
            <a:ext cx="4415402" cy="289610"/>
            <a:chOff x="-1225" y="1829"/>
            <a:chExt cx="10126" cy="664"/>
          </a:xfrm>
        </p:grpSpPr>
        <p:sp>
          <p:nvSpPr>
            <p:cNvPr id="131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2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3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19608" y="961121"/>
            <a:ext cx="4555271" cy="808956"/>
          </a:xfrm>
        </p:spPr>
        <p:txBody>
          <a:bodyPr lIns="182880" rIns="182880">
            <a:no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19608" y="2020830"/>
            <a:ext cx="4555271" cy="4113553"/>
          </a:xfrm>
        </p:spPr>
        <p:txBody>
          <a:bodyPr lIns="91440" rIns="91440"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86516" y="1908190"/>
            <a:ext cx="441540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Picture Placeholder 186"/>
          <p:cNvSpPr>
            <a:spLocks noGrp="1"/>
          </p:cNvSpPr>
          <p:nvPr>
            <p:ph type="pic" sz="quarter" idx="14"/>
          </p:nvPr>
        </p:nvSpPr>
        <p:spPr>
          <a:xfrm>
            <a:off x="580874" y="556261"/>
            <a:ext cx="6046800" cy="524287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Rectangle 29"/>
          <p:cNvSpPr/>
          <p:nvPr userDrawn="1"/>
        </p:nvSpPr>
        <p:spPr bwMode="gray">
          <a:xfrm>
            <a:off x="11745643" y="6395721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1" name="TextBox slide number"/>
          <p:cNvSpPr txBox="1"/>
          <p:nvPr userDrawn="1"/>
        </p:nvSpPr>
        <p:spPr bwMode="white">
          <a:xfrm>
            <a:off x="11745643" y="6389265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1868" y="5505502"/>
            <a:ext cx="1330737" cy="443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821" cy="7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3506" y="-22860"/>
            <a:ext cx="5369113" cy="69037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4136" y="6330318"/>
            <a:ext cx="4421462" cy="39216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91" y="1593910"/>
            <a:ext cx="6246100" cy="4460752"/>
          </a:xfrm>
        </p:spPr>
        <p:txBody>
          <a:bodyPr rIns="27432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08" y="274321"/>
            <a:ext cx="6090380" cy="522634"/>
          </a:xfrm>
        </p:spPr>
        <p:txBody>
          <a:bodyPr rIns="27432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6078478" cy="291489"/>
          </a:xfrm>
        </p:spPr>
        <p:txBody>
          <a:bodyPr rIns="18288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9032" y="251670"/>
            <a:ext cx="394179" cy="51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6760" y="-241071"/>
            <a:ext cx="12222344" cy="69037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525798"/>
            <a:ext cx="7881962" cy="2290805"/>
          </a:xfrm>
          <a:solidFill>
            <a:srgbClr val="FFFFFF">
              <a:alpha val="75000"/>
            </a:srgbClr>
          </a:solidFill>
        </p:spPr>
        <p:txBody>
          <a:bodyPr lIns="548640" tIns="182880" rIns="548640" bIns="182880" anchor="ctr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9"/>
          </p:nvPr>
        </p:nvSpPr>
        <p:spPr bwMode="invGray">
          <a:xfrm>
            <a:off x="568834" y="151553"/>
            <a:ext cx="4421462" cy="39216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3" y="6384638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31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7" y="4589470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89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0204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 Confidential.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978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3" y="6384638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31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7" y="4589470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89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0204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257001" y="6552428"/>
            <a:ext cx="2762593" cy="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3" y="6384638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31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7" y="4589470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89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0204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257001" y="6552428"/>
            <a:ext cx="2762593" cy="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3" y="6384638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31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7" y="4589470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89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0204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514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0" y="6384638"/>
            <a:ext cx="12187301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431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2137" y="4589470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1524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2064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 userDrawn="1"/>
        </p:nvSpPr>
        <p:spPr bwMode="white">
          <a:xfrm>
            <a:off x="1171689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0204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sp>
        <p:nvSpPr>
          <p:cNvPr id="13" name="Oval 12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257001" y="6552428"/>
            <a:ext cx="2762593" cy="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 lIns="0"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4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3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8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79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32" y="5442941"/>
            <a:ext cx="365760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5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4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19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815124" y="3464892"/>
            <a:ext cx="1200544" cy="1199183"/>
          </a:xfrm>
          <a:prstGeom prst="rect">
            <a:avLst/>
          </a:prstGeom>
          <a:ln w="38100">
            <a:noFill/>
          </a:ln>
          <a:effectLst/>
        </p:spPr>
        <p:txBody>
          <a:bodyPr/>
          <a:lstStyle>
            <a:lvl1pPr>
              <a:defRPr sz="10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9158288" y="4770446"/>
            <a:ext cx="1689100" cy="198437"/>
          </a:xfrm>
          <a:prstGeom prst="rect">
            <a:avLst/>
          </a:prstGeom>
        </p:spPr>
        <p:txBody>
          <a:bodyPr lIns="0" tIns="45720" rIns="45720"/>
          <a:lstStyle>
            <a:lvl1pPr marL="0" indent="0" algn="r">
              <a:buFontTx/>
              <a:buNone/>
              <a:defRPr sz="1100"/>
            </a:lvl1pPr>
            <a:lvl2pPr marL="341313" indent="0" algn="r">
              <a:buFontTx/>
              <a:buNone/>
              <a:defRPr sz="1100"/>
            </a:lvl2pPr>
            <a:lvl3pPr marL="679450" indent="0" algn="r">
              <a:buFontTx/>
              <a:buNone/>
              <a:defRPr sz="1100"/>
            </a:lvl3pPr>
            <a:lvl4pPr marL="966787" indent="0" algn="r">
              <a:buFontTx/>
              <a:buNone/>
              <a:defRPr sz="1100"/>
            </a:lvl4pPr>
            <a:lvl5pPr marL="1146175" indent="0" algn="r">
              <a:buFontTx/>
              <a:buNone/>
              <a:defRPr sz="1100"/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twitterhandle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9815124" y="4664439"/>
            <a:ext cx="1200544" cy="305126"/>
            <a:chOff x="9815120" y="4664439"/>
            <a:chExt cx="1200544" cy="305126"/>
          </a:xfrm>
          <a:solidFill>
            <a:srgbClr val="4AC0E0"/>
          </a:solidFill>
        </p:grpSpPr>
        <p:sp>
          <p:nvSpPr>
            <p:cNvPr id="69" name="Rectangle 68"/>
            <p:cNvSpPr/>
            <p:nvPr userDrawn="1"/>
          </p:nvSpPr>
          <p:spPr bwMode="black">
            <a:xfrm>
              <a:off x="9815120" y="4664439"/>
              <a:ext cx="1200544" cy="106726"/>
            </a:xfrm>
            <a:prstGeom prst="rect">
              <a:avLst/>
            </a:pr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70" name="Rectangle 45"/>
            <p:cNvSpPr/>
            <p:nvPr userDrawn="1"/>
          </p:nvSpPr>
          <p:spPr bwMode="black">
            <a:xfrm>
              <a:off x="10853530" y="4771165"/>
              <a:ext cx="162133" cy="198400"/>
            </a:xfrm>
            <a:custGeom>
              <a:avLst/>
              <a:gdLst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1200544 w 1200544"/>
                <a:gd name="connsiteY2" fmla="*/ 106726 h 106726"/>
                <a:gd name="connsiteX3" fmla="*/ 0 w 1200544"/>
                <a:gd name="connsiteY3" fmla="*/ 106726 h 106726"/>
                <a:gd name="connsiteX4" fmla="*/ 0 w 1200544"/>
                <a:gd name="connsiteY4" fmla="*/ 0 h 106726"/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0 w 1200544"/>
                <a:gd name="connsiteY2" fmla="*/ 106726 h 106726"/>
                <a:gd name="connsiteX3" fmla="*/ 0 w 1200544"/>
                <a:gd name="connsiteY3" fmla="*/ 0 h 1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544" h="106726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54" name="Rectangle 53"/>
          <p:cNvSpPr/>
          <p:nvPr userDrawn="1"/>
        </p:nvSpPr>
        <p:spPr bwMode="black">
          <a:xfrm>
            <a:off x="548644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548644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27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0" y="6384638"/>
            <a:ext cx="12187301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431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2137" y="4589470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1524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2064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 userDrawn="1"/>
        </p:nvSpPr>
        <p:spPr bwMode="white">
          <a:xfrm>
            <a:off x="1171689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0204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sp>
        <p:nvSpPr>
          <p:cNvPr id="13" name="Oval 12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257001" y="6552428"/>
            <a:ext cx="2762593" cy="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0"/>
            <a:ext cx="12188823" cy="636780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" y="2"/>
            <a:ext cx="12188825" cy="6405157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black">
          <a:xfrm>
            <a:off x="0" y="6384638"/>
            <a:ext cx="12187301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431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2137" y="4589470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1524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2064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 userDrawn="1"/>
        </p:nvSpPr>
        <p:spPr bwMode="white">
          <a:xfrm>
            <a:off x="1171689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0204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sp>
        <p:nvSpPr>
          <p:cNvPr id="13" name="Oval 12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73461" y="1195131"/>
            <a:ext cx="1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sz="1800" dirty="0" smtClean="0">
              <a:solidFill>
                <a:srgbClr val="6F71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5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"/>
          <a:stretch/>
        </p:blipFill>
        <p:spPr>
          <a:xfrm>
            <a:off x="3" y="0"/>
            <a:ext cx="12188825" cy="636780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" y="2"/>
            <a:ext cx="12188825" cy="6405157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black">
          <a:xfrm>
            <a:off x="0" y="6384638"/>
            <a:ext cx="12187301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431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2137" y="4589470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1524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2064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 userDrawn="1"/>
        </p:nvSpPr>
        <p:spPr bwMode="white">
          <a:xfrm>
            <a:off x="1171689" y="4087555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0204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sp>
        <p:nvSpPr>
          <p:cNvPr id="13" name="Oval 12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73461" y="1195131"/>
            <a:ext cx="1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sz="1800" dirty="0" smtClean="0">
              <a:solidFill>
                <a:srgbClr val="6F71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4324350"/>
            <a:ext cx="12185778" cy="2533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roup 105"/>
          <p:cNvGrpSpPr/>
          <p:nvPr userDrawn="1"/>
        </p:nvGrpSpPr>
        <p:grpSpPr bwMode="gray">
          <a:xfrm>
            <a:off x="1827694" y="993484"/>
            <a:ext cx="8533438" cy="4341742"/>
            <a:chOff x="1828170" y="1258957"/>
            <a:chExt cx="8535661" cy="4341742"/>
          </a:xfrm>
        </p:grpSpPr>
        <p:sp>
          <p:nvSpPr>
            <p:cNvPr id="10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8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042134" y="1276352"/>
            <a:ext cx="8104563" cy="324264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</a:t>
            </a:r>
            <a:endParaRPr lang="en-US" dirty="0"/>
          </a:p>
        </p:txBody>
      </p:sp>
      <p:pic>
        <p:nvPicPr>
          <p:cNvPr id="109" name="Picture 10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25" y="6013488"/>
            <a:ext cx="10055781" cy="681925"/>
          </a:xfrm>
          <a:prstGeom prst="rect">
            <a:avLst/>
          </a:prstGeom>
        </p:spPr>
      </p:pic>
      <p:sp>
        <p:nvSpPr>
          <p:cNvPr id="111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3292412" y="5555972"/>
            <a:ext cx="5604002" cy="8763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quote source</a:t>
            </a:r>
            <a:endParaRPr lang="en-US" dirty="0"/>
          </a:p>
        </p:txBody>
      </p:sp>
      <p:grpSp>
        <p:nvGrpSpPr>
          <p:cNvPr id="119" name="Group 118"/>
          <p:cNvGrpSpPr/>
          <p:nvPr userDrawn="1"/>
        </p:nvGrpSpPr>
        <p:grpSpPr>
          <a:xfrm>
            <a:off x="5799215" y="4633142"/>
            <a:ext cx="590396" cy="104775"/>
            <a:chOff x="5738813" y="4606631"/>
            <a:chExt cx="590550" cy="104775"/>
          </a:xfrm>
          <a:solidFill>
            <a:schemeClr val="accent5"/>
          </a:solidFill>
        </p:grpSpPr>
        <p:sp>
          <p:nvSpPr>
            <p:cNvPr id="116" name="Oval 115"/>
            <p:cNvSpPr/>
            <p:nvPr userDrawn="1"/>
          </p:nvSpPr>
          <p:spPr>
            <a:xfrm>
              <a:off x="5738813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17" name="Oval 116"/>
            <p:cNvSpPr/>
            <p:nvPr userDrawn="1"/>
          </p:nvSpPr>
          <p:spPr>
            <a:xfrm>
              <a:off x="5981700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18" name="Oval 117"/>
            <p:cNvSpPr/>
            <p:nvPr userDrawn="1"/>
          </p:nvSpPr>
          <p:spPr>
            <a:xfrm>
              <a:off x="6224588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 bwMode="gray">
          <a:xfrm>
            <a:off x="5851909" y="734066"/>
            <a:ext cx="485008" cy="485134"/>
            <a:chOff x="5853433" y="734066"/>
            <a:chExt cx="485134" cy="485134"/>
          </a:xfrm>
        </p:grpSpPr>
        <p:sp>
          <p:nvSpPr>
            <p:cNvPr id="8" name="Oval 7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22"/>
          <p:cNvSpPr/>
          <p:nvPr userDrawn="1"/>
        </p:nvSpPr>
        <p:spPr bwMode="gray">
          <a:xfrm>
            <a:off x="11745643" y="6395721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TextBox slide number"/>
          <p:cNvSpPr txBox="1"/>
          <p:nvPr userDrawn="1"/>
        </p:nvSpPr>
        <p:spPr bwMode="white">
          <a:xfrm>
            <a:off x="11745643" y="6389265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549211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2017 Lenovo Confidential. All rights reserved.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1868" y="5505502"/>
            <a:ext cx="1330737" cy="4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70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06"/>
          <p:cNvCxnSpPr/>
          <p:nvPr userDrawn="1"/>
        </p:nvCxnSpPr>
        <p:spPr>
          <a:xfrm flipV="1">
            <a:off x="548501" y="4659525"/>
            <a:ext cx="1042876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2"/>
          <p:cNvGrpSpPr>
            <a:grpSpLocks noChangeAspect="1"/>
          </p:cNvGrpSpPr>
          <p:nvPr userDrawn="1"/>
        </p:nvGrpSpPr>
        <p:grpSpPr bwMode="black">
          <a:xfrm>
            <a:off x="548501" y="3015615"/>
            <a:ext cx="3427252" cy="1479042"/>
            <a:chOff x="-1037" y="57"/>
            <a:chExt cx="9758" cy="4210"/>
          </a:xfrm>
          <a:solidFill>
            <a:schemeClr val="tx2"/>
          </a:solidFill>
        </p:grpSpPr>
        <p:sp>
          <p:nvSpPr>
            <p:cNvPr id="32" name="Freeform 23"/>
            <p:cNvSpPr>
              <a:spLocks/>
            </p:cNvSpPr>
            <p:nvPr userDrawn="1"/>
          </p:nvSpPr>
          <p:spPr bwMode="black">
            <a:xfrm>
              <a:off x="3627" y="3777"/>
              <a:ext cx="438" cy="490"/>
            </a:xfrm>
            <a:custGeom>
              <a:avLst/>
              <a:gdLst>
                <a:gd name="T0" fmla="*/ 159 w 185"/>
                <a:gd name="T1" fmla="*/ 125 h 207"/>
                <a:gd name="T2" fmla="*/ 159 w 185"/>
                <a:gd name="T3" fmla="*/ 162 h 207"/>
                <a:gd name="T4" fmla="*/ 134 w 185"/>
                <a:gd name="T5" fmla="*/ 176 h 207"/>
                <a:gd name="T6" fmla="*/ 100 w 185"/>
                <a:gd name="T7" fmla="*/ 183 h 207"/>
                <a:gd name="T8" fmla="*/ 63 w 185"/>
                <a:gd name="T9" fmla="*/ 174 h 207"/>
                <a:gd name="T10" fmla="*/ 36 w 185"/>
                <a:gd name="T11" fmla="*/ 147 h 207"/>
                <a:gd name="T12" fmla="*/ 27 w 185"/>
                <a:gd name="T13" fmla="*/ 103 h 207"/>
                <a:gd name="T14" fmla="*/ 35 w 185"/>
                <a:gd name="T15" fmla="*/ 62 h 207"/>
                <a:gd name="T16" fmla="*/ 47 w 185"/>
                <a:gd name="T17" fmla="*/ 43 h 207"/>
                <a:gd name="T18" fmla="*/ 69 w 185"/>
                <a:gd name="T19" fmla="*/ 28 h 207"/>
                <a:gd name="T20" fmla="*/ 100 w 185"/>
                <a:gd name="T21" fmla="*/ 22 h 207"/>
                <a:gd name="T22" fmla="*/ 128 w 185"/>
                <a:gd name="T23" fmla="*/ 28 h 207"/>
                <a:gd name="T24" fmla="*/ 147 w 185"/>
                <a:gd name="T25" fmla="*/ 42 h 207"/>
                <a:gd name="T26" fmla="*/ 158 w 185"/>
                <a:gd name="T27" fmla="*/ 66 h 207"/>
                <a:gd name="T28" fmla="*/ 182 w 185"/>
                <a:gd name="T29" fmla="*/ 59 h 207"/>
                <a:gd name="T30" fmla="*/ 167 w 185"/>
                <a:gd name="T31" fmla="*/ 26 h 207"/>
                <a:gd name="T32" fmla="*/ 139 w 185"/>
                <a:gd name="T33" fmla="*/ 7 h 207"/>
                <a:gd name="T34" fmla="*/ 100 w 185"/>
                <a:gd name="T35" fmla="*/ 0 h 207"/>
                <a:gd name="T36" fmla="*/ 47 w 185"/>
                <a:gd name="T37" fmla="*/ 12 h 207"/>
                <a:gd name="T38" fmla="*/ 12 w 185"/>
                <a:gd name="T39" fmla="*/ 50 h 207"/>
                <a:gd name="T40" fmla="*/ 0 w 185"/>
                <a:gd name="T41" fmla="*/ 104 h 207"/>
                <a:gd name="T42" fmla="*/ 12 w 185"/>
                <a:gd name="T43" fmla="*/ 158 h 207"/>
                <a:gd name="T44" fmla="*/ 48 w 185"/>
                <a:gd name="T45" fmla="*/ 194 h 207"/>
                <a:gd name="T46" fmla="*/ 102 w 185"/>
                <a:gd name="T47" fmla="*/ 207 h 207"/>
                <a:gd name="T48" fmla="*/ 145 w 185"/>
                <a:gd name="T49" fmla="*/ 199 h 207"/>
                <a:gd name="T50" fmla="*/ 185 w 185"/>
                <a:gd name="T51" fmla="*/ 176 h 207"/>
                <a:gd name="T52" fmla="*/ 185 w 185"/>
                <a:gd name="T53" fmla="*/ 101 h 207"/>
                <a:gd name="T54" fmla="*/ 100 w 185"/>
                <a:gd name="T55" fmla="*/ 101 h 207"/>
                <a:gd name="T56" fmla="*/ 100 w 185"/>
                <a:gd name="T57" fmla="*/ 125 h 207"/>
                <a:gd name="T58" fmla="*/ 159 w 185"/>
                <a:gd name="T59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207">
                  <a:moveTo>
                    <a:pt x="159" y="125"/>
                  </a:moveTo>
                  <a:cubicBezTo>
                    <a:pt x="159" y="162"/>
                    <a:pt x="159" y="162"/>
                    <a:pt x="159" y="162"/>
                  </a:cubicBezTo>
                  <a:cubicBezTo>
                    <a:pt x="153" y="167"/>
                    <a:pt x="145" y="172"/>
                    <a:pt x="134" y="176"/>
                  </a:cubicBezTo>
                  <a:cubicBezTo>
                    <a:pt x="123" y="181"/>
                    <a:pt x="112" y="183"/>
                    <a:pt x="100" y="183"/>
                  </a:cubicBezTo>
                  <a:cubicBezTo>
                    <a:pt x="87" y="183"/>
                    <a:pt x="75" y="180"/>
                    <a:pt x="63" y="174"/>
                  </a:cubicBezTo>
                  <a:cubicBezTo>
                    <a:pt x="51" y="168"/>
                    <a:pt x="42" y="159"/>
                    <a:pt x="36" y="147"/>
                  </a:cubicBezTo>
                  <a:cubicBezTo>
                    <a:pt x="30" y="135"/>
                    <a:pt x="27" y="120"/>
                    <a:pt x="27" y="103"/>
                  </a:cubicBezTo>
                  <a:cubicBezTo>
                    <a:pt x="27" y="88"/>
                    <a:pt x="30" y="75"/>
                    <a:pt x="35" y="62"/>
                  </a:cubicBezTo>
                  <a:cubicBezTo>
                    <a:pt x="38" y="55"/>
                    <a:pt x="42" y="49"/>
                    <a:pt x="47" y="43"/>
                  </a:cubicBezTo>
                  <a:cubicBezTo>
                    <a:pt x="53" y="37"/>
                    <a:pt x="60" y="32"/>
                    <a:pt x="69" y="28"/>
                  </a:cubicBezTo>
                  <a:cubicBezTo>
                    <a:pt x="77" y="24"/>
                    <a:pt x="88" y="22"/>
                    <a:pt x="100" y="22"/>
                  </a:cubicBezTo>
                  <a:cubicBezTo>
                    <a:pt x="110" y="22"/>
                    <a:pt x="119" y="24"/>
                    <a:pt x="128" y="28"/>
                  </a:cubicBezTo>
                  <a:cubicBezTo>
                    <a:pt x="136" y="31"/>
                    <a:pt x="142" y="36"/>
                    <a:pt x="147" y="42"/>
                  </a:cubicBezTo>
                  <a:cubicBezTo>
                    <a:pt x="151" y="48"/>
                    <a:pt x="155" y="56"/>
                    <a:pt x="158" y="66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78" y="46"/>
                    <a:pt x="173" y="35"/>
                    <a:pt x="167" y="26"/>
                  </a:cubicBezTo>
                  <a:cubicBezTo>
                    <a:pt x="160" y="18"/>
                    <a:pt x="151" y="12"/>
                    <a:pt x="139" y="7"/>
                  </a:cubicBezTo>
                  <a:cubicBezTo>
                    <a:pt x="127" y="2"/>
                    <a:pt x="114" y="0"/>
                    <a:pt x="100" y="0"/>
                  </a:cubicBezTo>
                  <a:cubicBezTo>
                    <a:pt x="80" y="0"/>
                    <a:pt x="62" y="4"/>
                    <a:pt x="47" y="12"/>
                  </a:cubicBezTo>
                  <a:cubicBezTo>
                    <a:pt x="32" y="20"/>
                    <a:pt x="20" y="33"/>
                    <a:pt x="12" y="50"/>
                  </a:cubicBezTo>
                  <a:cubicBezTo>
                    <a:pt x="4" y="67"/>
                    <a:pt x="0" y="85"/>
                    <a:pt x="0" y="104"/>
                  </a:cubicBezTo>
                  <a:cubicBezTo>
                    <a:pt x="0" y="124"/>
                    <a:pt x="4" y="142"/>
                    <a:pt x="12" y="158"/>
                  </a:cubicBezTo>
                  <a:cubicBezTo>
                    <a:pt x="20" y="174"/>
                    <a:pt x="32" y="186"/>
                    <a:pt x="48" y="194"/>
                  </a:cubicBezTo>
                  <a:cubicBezTo>
                    <a:pt x="64" y="203"/>
                    <a:pt x="82" y="207"/>
                    <a:pt x="102" y="207"/>
                  </a:cubicBezTo>
                  <a:cubicBezTo>
                    <a:pt x="117" y="207"/>
                    <a:pt x="131" y="204"/>
                    <a:pt x="145" y="199"/>
                  </a:cubicBezTo>
                  <a:cubicBezTo>
                    <a:pt x="158" y="194"/>
                    <a:pt x="172" y="186"/>
                    <a:pt x="185" y="17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5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black">
            <a:xfrm>
              <a:off x="4124" y="3785"/>
              <a:ext cx="418" cy="473"/>
            </a:xfrm>
            <a:custGeom>
              <a:avLst/>
              <a:gdLst>
                <a:gd name="T0" fmla="*/ 27 w 177"/>
                <a:gd name="T1" fmla="*/ 200 h 200"/>
                <a:gd name="T2" fmla="*/ 27 w 177"/>
                <a:gd name="T3" fmla="*/ 111 h 200"/>
                <a:gd name="T4" fmla="*/ 58 w 177"/>
                <a:gd name="T5" fmla="*/ 111 h 200"/>
                <a:gd name="T6" fmla="*/ 72 w 177"/>
                <a:gd name="T7" fmla="*/ 112 h 200"/>
                <a:gd name="T8" fmla="*/ 84 w 177"/>
                <a:gd name="T9" fmla="*/ 118 h 200"/>
                <a:gd name="T10" fmla="*/ 98 w 177"/>
                <a:gd name="T11" fmla="*/ 131 h 200"/>
                <a:gd name="T12" fmla="*/ 117 w 177"/>
                <a:gd name="T13" fmla="*/ 159 h 200"/>
                <a:gd name="T14" fmla="*/ 143 w 177"/>
                <a:gd name="T15" fmla="*/ 200 h 200"/>
                <a:gd name="T16" fmla="*/ 177 w 177"/>
                <a:gd name="T17" fmla="*/ 200 h 200"/>
                <a:gd name="T18" fmla="*/ 142 w 177"/>
                <a:gd name="T19" fmla="*/ 146 h 200"/>
                <a:gd name="T20" fmla="*/ 120 w 177"/>
                <a:gd name="T21" fmla="*/ 119 h 200"/>
                <a:gd name="T22" fmla="*/ 104 w 177"/>
                <a:gd name="T23" fmla="*/ 109 h 200"/>
                <a:gd name="T24" fmla="*/ 147 w 177"/>
                <a:gd name="T25" fmla="*/ 91 h 200"/>
                <a:gd name="T26" fmla="*/ 160 w 177"/>
                <a:gd name="T27" fmla="*/ 55 h 200"/>
                <a:gd name="T28" fmla="*/ 152 w 177"/>
                <a:gd name="T29" fmla="*/ 25 h 200"/>
                <a:gd name="T30" fmla="*/ 130 w 177"/>
                <a:gd name="T31" fmla="*/ 6 h 200"/>
                <a:gd name="T32" fmla="*/ 89 w 177"/>
                <a:gd name="T33" fmla="*/ 0 h 200"/>
                <a:gd name="T34" fmla="*/ 0 w 177"/>
                <a:gd name="T35" fmla="*/ 0 h 200"/>
                <a:gd name="T36" fmla="*/ 0 w 177"/>
                <a:gd name="T37" fmla="*/ 200 h 200"/>
                <a:gd name="T38" fmla="*/ 27 w 177"/>
                <a:gd name="T39" fmla="*/ 200 h 200"/>
                <a:gd name="T40" fmla="*/ 27 w 177"/>
                <a:gd name="T41" fmla="*/ 22 h 200"/>
                <a:gd name="T42" fmla="*/ 90 w 177"/>
                <a:gd name="T43" fmla="*/ 22 h 200"/>
                <a:gd name="T44" fmla="*/ 123 w 177"/>
                <a:gd name="T45" fmla="*/ 31 h 200"/>
                <a:gd name="T46" fmla="*/ 133 w 177"/>
                <a:gd name="T47" fmla="*/ 55 h 200"/>
                <a:gd name="T48" fmla="*/ 128 w 177"/>
                <a:gd name="T49" fmla="*/ 73 h 200"/>
                <a:gd name="T50" fmla="*/ 112 w 177"/>
                <a:gd name="T51" fmla="*/ 85 h 200"/>
                <a:gd name="T52" fmla="*/ 84 w 177"/>
                <a:gd name="T53" fmla="*/ 89 h 200"/>
                <a:gd name="T54" fmla="*/ 27 w 177"/>
                <a:gd name="T55" fmla="*/ 89 h 200"/>
                <a:gd name="T56" fmla="*/ 27 w 177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200">
                  <a:moveTo>
                    <a:pt x="27" y="200"/>
                  </a:moveTo>
                  <a:cubicBezTo>
                    <a:pt x="27" y="111"/>
                    <a:pt x="27" y="111"/>
                    <a:pt x="27" y="111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64" y="111"/>
                    <a:pt x="69" y="112"/>
                    <a:pt x="72" y="112"/>
                  </a:cubicBezTo>
                  <a:cubicBezTo>
                    <a:pt x="76" y="113"/>
                    <a:pt x="80" y="115"/>
                    <a:pt x="84" y="118"/>
                  </a:cubicBezTo>
                  <a:cubicBezTo>
                    <a:pt x="88" y="120"/>
                    <a:pt x="93" y="125"/>
                    <a:pt x="98" y="131"/>
                  </a:cubicBezTo>
                  <a:cubicBezTo>
                    <a:pt x="103" y="138"/>
                    <a:pt x="109" y="147"/>
                    <a:pt x="117" y="159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7" y="200"/>
                    <a:pt x="177" y="200"/>
                    <a:pt x="177" y="200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35" y="135"/>
                    <a:pt x="128" y="126"/>
                    <a:pt x="120" y="119"/>
                  </a:cubicBezTo>
                  <a:cubicBezTo>
                    <a:pt x="116" y="116"/>
                    <a:pt x="111" y="113"/>
                    <a:pt x="104" y="109"/>
                  </a:cubicBezTo>
                  <a:cubicBezTo>
                    <a:pt x="123" y="107"/>
                    <a:pt x="137" y="100"/>
                    <a:pt x="147" y="91"/>
                  </a:cubicBezTo>
                  <a:cubicBezTo>
                    <a:pt x="156" y="81"/>
                    <a:pt x="160" y="69"/>
                    <a:pt x="160" y="55"/>
                  </a:cubicBezTo>
                  <a:cubicBezTo>
                    <a:pt x="160" y="44"/>
                    <a:pt x="158" y="34"/>
                    <a:pt x="152" y="25"/>
                  </a:cubicBezTo>
                  <a:cubicBezTo>
                    <a:pt x="146" y="16"/>
                    <a:pt x="139" y="9"/>
                    <a:pt x="130" y="6"/>
                  </a:cubicBezTo>
                  <a:cubicBezTo>
                    <a:pt x="120" y="2"/>
                    <a:pt x="107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7" y="200"/>
                  </a:lnTo>
                  <a:close/>
                  <a:moveTo>
                    <a:pt x="27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5" y="22"/>
                    <a:pt x="116" y="25"/>
                    <a:pt x="123" y="31"/>
                  </a:cubicBezTo>
                  <a:cubicBezTo>
                    <a:pt x="130" y="38"/>
                    <a:pt x="133" y="45"/>
                    <a:pt x="133" y="55"/>
                  </a:cubicBezTo>
                  <a:cubicBezTo>
                    <a:pt x="133" y="61"/>
                    <a:pt x="131" y="67"/>
                    <a:pt x="128" y="73"/>
                  </a:cubicBezTo>
                  <a:cubicBezTo>
                    <a:pt x="124" y="78"/>
                    <a:pt x="119" y="82"/>
                    <a:pt x="112" y="85"/>
                  </a:cubicBezTo>
                  <a:cubicBezTo>
                    <a:pt x="105" y="87"/>
                    <a:pt x="96" y="89"/>
                    <a:pt x="84" y="89"/>
                  </a:cubicBezTo>
                  <a:cubicBezTo>
                    <a:pt x="27" y="89"/>
                    <a:pt x="27" y="89"/>
                    <a:pt x="27" y="89"/>
                  </a:cubicBezTo>
                  <a:lnTo>
                    <a:pt x="2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 userDrawn="1"/>
          </p:nvSpPr>
          <p:spPr bwMode="black">
            <a:xfrm>
              <a:off x="4542" y="3785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6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7"/>
                    <a:pt x="88" y="34"/>
                    <a:pt x="91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black">
            <a:xfrm>
              <a:off x="5010" y="3777"/>
              <a:ext cx="419" cy="490"/>
            </a:xfrm>
            <a:custGeom>
              <a:avLst/>
              <a:gdLst>
                <a:gd name="T0" fmla="*/ 130 w 177"/>
                <a:gd name="T1" fmla="*/ 171 h 207"/>
                <a:gd name="T2" fmla="*/ 92 w 177"/>
                <a:gd name="T3" fmla="*/ 184 h 207"/>
                <a:gd name="T4" fmla="*/ 58 w 177"/>
                <a:gd name="T5" fmla="*/ 175 h 207"/>
                <a:gd name="T6" fmla="*/ 35 w 177"/>
                <a:gd name="T7" fmla="*/ 146 h 207"/>
                <a:gd name="T8" fmla="*/ 27 w 177"/>
                <a:gd name="T9" fmla="*/ 102 h 207"/>
                <a:gd name="T10" fmla="*/ 34 w 177"/>
                <a:gd name="T11" fmla="*/ 63 h 207"/>
                <a:gd name="T12" fmla="*/ 56 w 177"/>
                <a:gd name="T13" fmla="*/ 34 h 207"/>
                <a:gd name="T14" fmla="*/ 94 w 177"/>
                <a:gd name="T15" fmla="*/ 22 h 207"/>
                <a:gd name="T16" fmla="*/ 127 w 177"/>
                <a:gd name="T17" fmla="*/ 32 h 207"/>
                <a:gd name="T18" fmla="*/ 148 w 177"/>
                <a:gd name="T19" fmla="*/ 64 h 207"/>
                <a:gd name="T20" fmla="*/ 174 w 177"/>
                <a:gd name="T21" fmla="*/ 58 h 207"/>
                <a:gd name="T22" fmla="*/ 145 w 177"/>
                <a:gd name="T23" fmla="*/ 15 h 207"/>
                <a:gd name="T24" fmla="*/ 95 w 177"/>
                <a:gd name="T25" fmla="*/ 0 h 207"/>
                <a:gd name="T26" fmla="*/ 46 w 177"/>
                <a:gd name="T27" fmla="*/ 12 h 207"/>
                <a:gd name="T28" fmla="*/ 12 w 177"/>
                <a:gd name="T29" fmla="*/ 47 h 207"/>
                <a:gd name="T30" fmla="*/ 0 w 177"/>
                <a:gd name="T31" fmla="*/ 102 h 207"/>
                <a:gd name="T32" fmla="*/ 11 w 177"/>
                <a:gd name="T33" fmla="*/ 155 h 207"/>
                <a:gd name="T34" fmla="*/ 42 w 177"/>
                <a:gd name="T35" fmla="*/ 194 h 207"/>
                <a:gd name="T36" fmla="*/ 94 w 177"/>
                <a:gd name="T37" fmla="*/ 207 h 207"/>
                <a:gd name="T38" fmla="*/ 147 w 177"/>
                <a:gd name="T39" fmla="*/ 190 h 207"/>
                <a:gd name="T40" fmla="*/ 177 w 177"/>
                <a:gd name="T41" fmla="*/ 140 h 207"/>
                <a:gd name="T42" fmla="*/ 151 w 177"/>
                <a:gd name="T43" fmla="*/ 133 h 207"/>
                <a:gd name="T44" fmla="*/ 130 w 177"/>
                <a:gd name="T45" fmla="*/ 1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207">
                  <a:moveTo>
                    <a:pt x="130" y="171"/>
                  </a:moveTo>
                  <a:cubicBezTo>
                    <a:pt x="119" y="180"/>
                    <a:pt x="107" y="184"/>
                    <a:pt x="92" y="184"/>
                  </a:cubicBezTo>
                  <a:cubicBezTo>
                    <a:pt x="80" y="184"/>
                    <a:pt x="69" y="181"/>
                    <a:pt x="58" y="175"/>
                  </a:cubicBezTo>
                  <a:cubicBezTo>
                    <a:pt x="48" y="168"/>
                    <a:pt x="40" y="159"/>
                    <a:pt x="35" y="146"/>
                  </a:cubicBezTo>
                  <a:cubicBezTo>
                    <a:pt x="30" y="134"/>
                    <a:pt x="27" y="119"/>
                    <a:pt x="27" y="102"/>
                  </a:cubicBezTo>
                  <a:cubicBezTo>
                    <a:pt x="27" y="88"/>
                    <a:pt x="30" y="76"/>
                    <a:pt x="34" y="63"/>
                  </a:cubicBezTo>
                  <a:cubicBezTo>
                    <a:pt x="38" y="51"/>
                    <a:pt x="45" y="41"/>
                    <a:pt x="56" y="34"/>
                  </a:cubicBezTo>
                  <a:cubicBezTo>
                    <a:pt x="66" y="26"/>
                    <a:pt x="79" y="22"/>
                    <a:pt x="94" y="22"/>
                  </a:cubicBezTo>
                  <a:cubicBezTo>
                    <a:pt x="108" y="22"/>
                    <a:pt x="119" y="26"/>
                    <a:pt x="127" y="32"/>
                  </a:cubicBezTo>
                  <a:cubicBezTo>
                    <a:pt x="136" y="39"/>
                    <a:pt x="143" y="50"/>
                    <a:pt x="148" y="64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68" y="40"/>
                    <a:pt x="159" y="25"/>
                    <a:pt x="145" y="15"/>
                  </a:cubicBezTo>
                  <a:cubicBezTo>
                    <a:pt x="132" y="5"/>
                    <a:pt x="115" y="0"/>
                    <a:pt x="95" y="0"/>
                  </a:cubicBezTo>
                  <a:cubicBezTo>
                    <a:pt x="77" y="0"/>
                    <a:pt x="61" y="4"/>
                    <a:pt x="46" y="12"/>
                  </a:cubicBezTo>
                  <a:cubicBezTo>
                    <a:pt x="31" y="20"/>
                    <a:pt x="20" y="32"/>
                    <a:pt x="12" y="47"/>
                  </a:cubicBezTo>
                  <a:cubicBezTo>
                    <a:pt x="4" y="63"/>
                    <a:pt x="0" y="81"/>
                    <a:pt x="0" y="102"/>
                  </a:cubicBezTo>
                  <a:cubicBezTo>
                    <a:pt x="0" y="121"/>
                    <a:pt x="4" y="139"/>
                    <a:pt x="11" y="155"/>
                  </a:cubicBezTo>
                  <a:cubicBezTo>
                    <a:pt x="18" y="172"/>
                    <a:pt x="28" y="185"/>
                    <a:pt x="42" y="194"/>
                  </a:cubicBezTo>
                  <a:cubicBezTo>
                    <a:pt x="55" y="202"/>
                    <a:pt x="73" y="207"/>
                    <a:pt x="94" y="207"/>
                  </a:cubicBezTo>
                  <a:cubicBezTo>
                    <a:pt x="115" y="207"/>
                    <a:pt x="133" y="201"/>
                    <a:pt x="147" y="190"/>
                  </a:cubicBezTo>
                  <a:cubicBezTo>
                    <a:pt x="162" y="178"/>
                    <a:pt x="172" y="162"/>
                    <a:pt x="177" y="140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7" y="150"/>
                    <a:pt x="140" y="163"/>
                    <a:pt x="130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 userDrawn="1"/>
          </p:nvSpPr>
          <p:spPr bwMode="black">
            <a:xfrm>
              <a:off x="5509" y="3785"/>
              <a:ext cx="64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black">
            <a:xfrm>
              <a:off x="5625" y="3785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0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7"/>
                    <a:pt x="88" y="34"/>
                    <a:pt x="90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black">
            <a:xfrm>
              <a:off x="6090" y="3777"/>
              <a:ext cx="376" cy="490"/>
            </a:xfrm>
            <a:custGeom>
              <a:avLst/>
              <a:gdLst>
                <a:gd name="T0" fmla="*/ 11 w 159"/>
                <a:gd name="T1" fmla="*/ 175 h 207"/>
                <a:gd name="T2" fmla="*/ 39 w 159"/>
                <a:gd name="T3" fmla="*/ 199 h 207"/>
                <a:gd name="T4" fmla="*/ 85 w 159"/>
                <a:gd name="T5" fmla="*/ 207 h 207"/>
                <a:gd name="T6" fmla="*/ 124 w 159"/>
                <a:gd name="T7" fmla="*/ 199 h 207"/>
                <a:gd name="T8" fmla="*/ 150 w 159"/>
                <a:gd name="T9" fmla="*/ 177 h 207"/>
                <a:gd name="T10" fmla="*/ 159 w 159"/>
                <a:gd name="T11" fmla="*/ 147 h 207"/>
                <a:gd name="T12" fmla="*/ 151 w 159"/>
                <a:gd name="T13" fmla="*/ 118 h 207"/>
                <a:gd name="T14" fmla="*/ 125 w 159"/>
                <a:gd name="T15" fmla="*/ 98 h 207"/>
                <a:gd name="T16" fmla="*/ 81 w 159"/>
                <a:gd name="T17" fmla="*/ 85 h 207"/>
                <a:gd name="T18" fmla="*/ 41 w 159"/>
                <a:gd name="T19" fmla="*/ 71 h 207"/>
                <a:gd name="T20" fmla="*/ 33 w 159"/>
                <a:gd name="T21" fmla="*/ 53 h 207"/>
                <a:gd name="T22" fmla="*/ 44 w 159"/>
                <a:gd name="T23" fmla="*/ 32 h 207"/>
                <a:gd name="T24" fmla="*/ 79 w 159"/>
                <a:gd name="T25" fmla="*/ 23 h 207"/>
                <a:gd name="T26" fmla="*/ 114 w 159"/>
                <a:gd name="T27" fmla="*/ 33 h 207"/>
                <a:gd name="T28" fmla="*/ 128 w 159"/>
                <a:gd name="T29" fmla="*/ 62 h 207"/>
                <a:gd name="T30" fmla="*/ 153 w 159"/>
                <a:gd name="T31" fmla="*/ 60 h 207"/>
                <a:gd name="T32" fmla="*/ 143 w 159"/>
                <a:gd name="T33" fmla="*/ 28 h 207"/>
                <a:gd name="T34" fmla="*/ 117 w 159"/>
                <a:gd name="T35" fmla="*/ 7 h 207"/>
                <a:gd name="T36" fmla="*/ 78 w 159"/>
                <a:gd name="T37" fmla="*/ 0 h 207"/>
                <a:gd name="T38" fmla="*/ 41 w 159"/>
                <a:gd name="T39" fmla="*/ 7 h 207"/>
                <a:gd name="T40" fmla="*/ 16 w 159"/>
                <a:gd name="T41" fmla="*/ 27 h 207"/>
                <a:gd name="T42" fmla="*/ 7 w 159"/>
                <a:gd name="T43" fmla="*/ 55 h 207"/>
                <a:gd name="T44" fmla="*/ 14 w 159"/>
                <a:gd name="T45" fmla="*/ 80 h 207"/>
                <a:gd name="T46" fmla="*/ 36 w 159"/>
                <a:gd name="T47" fmla="*/ 99 h 207"/>
                <a:gd name="T48" fmla="*/ 74 w 159"/>
                <a:gd name="T49" fmla="*/ 111 h 207"/>
                <a:gd name="T50" fmla="*/ 110 w 159"/>
                <a:gd name="T51" fmla="*/ 121 h 207"/>
                <a:gd name="T52" fmla="*/ 128 w 159"/>
                <a:gd name="T53" fmla="*/ 133 h 207"/>
                <a:gd name="T54" fmla="*/ 133 w 159"/>
                <a:gd name="T55" fmla="*/ 149 h 207"/>
                <a:gd name="T56" fmla="*/ 128 w 159"/>
                <a:gd name="T57" fmla="*/ 166 h 207"/>
                <a:gd name="T58" fmla="*/ 111 w 159"/>
                <a:gd name="T59" fmla="*/ 179 h 207"/>
                <a:gd name="T60" fmla="*/ 84 w 159"/>
                <a:gd name="T61" fmla="*/ 183 h 207"/>
                <a:gd name="T62" fmla="*/ 53 w 159"/>
                <a:gd name="T63" fmla="*/ 177 h 207"/>
                <a:gd name="T64" fmla="*/ 33 w 159"/>
                <a:gd name="T65" fmla="*/ 162 h 207"/>
                <a:gd name="T66" fmla="*/ 25 w 159"/>
                <a:gd name="T67" fmla="*/ 137 h 207"/>
                <a:gd name="T68" fmla="*/ 0 w 159"/>
                <a:gd name="T69" fmla="*/ 139 h 207"/>
                <a:gd name="T70" fmla="*/ 11 w 159"/>
                <a:gd name="T71" fmla="*/ 17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207">
                  <a:moveTo>
                    <a:pt x="11" y="175"/>
                  </a:moveTo>
                  <a:cubicBezTo>
                    <a:pt x="18" y="186"/>
                    <a:pt x="27" y="194"/>
                    <a:pt x="39" y="199"/>
                  </a:cubicBezTo>
                  <a:cubicBezTo>
                    <a:pt x="52" y="204"/>
                    <a:pt x="67" y="207"/>
                    <a:pt x="85" y="207"/>
                  </a:cubicBezTo>
                  <a:cubicBezTo>
                    <a:pt x="99" y="207"/>
                    <a:pt x="112" y="204"/>
                    <a:pt x="124" y="199"/>
                  </a:cubicBezTo>
                  <a:cubicBezTo>
                    <a:pt x="135" y="194"/>
                    <a:pt x="144" y="186"/>
                    <a:pt x="150" y="177"/>
                  </a:cubicBezTo>
                  <a:cubicBezTo>
                    <a:pt x="156" y="168"/>
                    <a:pt x="159" y="158"/>
                    <a:pt x="159" y="147"/>
                  </a:cubicBezTo>
                  <a:cubicBezTo>
                    <a:pt x="159" y="136"/>
                    <a:pt x="156" y="127"/>
                    <a:pt x="151" y="118"/>
                  </a:cubicBezTo>
                  <a:cubicBezTo>
                    <a:pt x="145" y="110"/>
                    <a:pt x="136" y="103"/>
                    <a:pt x="125" y="98"/>
                  </a:cubicBezTo>
                  <a:cubicBezTo>
                    <a:pt x="117" y="94"/>
                    <a:pt x="102" y="90"/>
                    <a:pt x="81" y="85"/>
                  </a:cubicBezTo>
                  <a:cubicBezTo>
                    <a:pt x="59" y="80"/>
                    <a:pt x="46" y="76"/>
                    <a:pt x="41" y="71"/>
                  </a:cubicBezTo>
                  <a:cubicBezTo>
                    <a:pt x="35" y="66"/>
                    <a:pt x="33" y="60"/>
                    <a:pt x="33" y="53"/>
                  </a:cubicBezTo>
                  <a:cubicBezTo>
                    <a:pt x="33" y="45"/>
                    <a:pt x="36" y="38"/>
                    <a:pt x="44" y="32"/>
                  </a:cubicBezTo>
                  <a:cubicBezTo>
                    <a:pt x="51" y="26"/>
                    <a:pt x="63" y="23"/>
                    <a:pt x="79" y="23"/>
                  </a:cubicBezTo>
                  <a:cubicBezTo>
                    <a:pt x="94" y="23"/>
                    <a:pt x="106" y="26"/>
                    <a:pt x="114" y="33"/>
                  </a:cubicBezTo>
                  <a:cubicBezTo>
                    <a:pt x="122" y="39"/>
                    <a:pt x="126" y="49"/>
                    <a:pt x="128" y="62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48"/>
                    <a:pt x="149" y="37"/>
                    <a:pt x="143" y="28"/>
                  </a:cubicBezTo>
                  <a:cubicBezTo>
                    <a:pt x="137" y="19"/>
                    <a:pt x="128" y="12"/>
                    <a:pt x="117" y="7"/>
                  </a:cubicBezTo>
                  <a:cubicBezTo>
                    <a:pt x="106" y="2"/>
                    <a:pt x="93" y="0"/>
                    <a:pt x="78" y="0"/>
                  </a:cubicBezTo>
                  <a:cubicBezTo>
                    <a:pt x="64" y="0"/>
                    <a:pt x="52" y="2"/>
                    <a:pt x="41" y="7"/>
                  </a:cubicBezTo>
                  <a:cubicBezTo>
                    <a:pt x="30" y="11"/>
                    <a:pt x="22" y="18"/>
                    <a:pt x="16" y="27"/>
                  </a:cubicBezTo>
                  <a:cubicBezTo>
                    <a:pt x="10" y="35"/>
                    <a:pt x="7" y="45"/>
                    <a:pt x="7" y="55"/>
                  </a:cubicBezTo>
                  <a:cubicBezTo>
                    <a:pt x="7" y="64"/>
                    <a:pt x="10" y="72"/>
                    <a:pt x="14" y="80"/>
                  </a:cubicBezTo>
                  <a:cubicBezTo>
                    <a:pt x="19" y="87"/>
                    <a:pt x="26" y="94"/>
                    <a:pt x="36" y="99"/>
                  </a:cubicBezTo>
                  <a:cubicBezTo>
                    <a:pt x="43" y="102"/>
                    <a:pt x="56" y="107"/>
                    <a:pt x="74" y="111"/>
                  </a:cubicBezTo>
                  <a:cubicBezTo>
                    <a:pt x="93" y="115"/>
                    <a:pt x="105" y="119"/>
                    <a:pt x="110" y="121"/>
                  </a:cubicBezTo>
                  <a:cubicBezTo>
                    <a:pt x="118" y="124"/>
                    <a:pt x="124" y="128"/>
                    <a:pt x="128" y="133"/>
                  </a:cubicBezTo>
                  <a:cubicBezTo>
                    <a:pt x="132" y="137"/>
                    <a:pt x="133" y="143"/>
                    <a:pt x="133" y="149"/>
                  </a:cubicBezTo>
                  <a:cubicBezTo>
                    <a:pt x="133" y="155"/>
                    <a:pt x="132" y="161"/>
                    <a:pt x="128" y="166"/>
                  </a:cubicBezTo>
                  <a:cubicBezTo>
                    <a:pt x="124" y="171"/>
                    <a:pt x="118" y="176"/>
                    <a:pt x="111" y="179"/>
                  </a:cubicBezTo>
                  <a:cubicBezTo>
                    <a:pt x="103" y="182"/>
                    <a:pt x="94" y="183"/>
                    <a:pt x="84" y="183"/>
                  </a:cubicBezTo>
                  <a:cubicBezTo>
                    <a:pt x="72" y="183"/>
                    <a:pt x="62" y="181"/>
                    <a:pt x="53" y="177"/>
                  </a:cubicBezTo>
                  <a:cubicBezTo>
                    <a:pt x="44" y="173"/>
                    <a:pt x="37" y="168"/>
                    <a:pt x="33" y="162"/>
                  </a:cubicBezTo>
                  <a:cubicBezTo>
                    <a:pt x="29" y="155"/>
                    <a:pt x="26" y="147"/>
                    <a:pt x="25" y="137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2"/>
                    <a:pt x="4" y="164"/>
                    <a:pt x="1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black">
            <a:xfrm>
              <a:off x="2098" y="1896"/>
              <a:ext cx="418" cy="490"/>
            </a:xfrm>
            <a:custGeom>
              <a:avLst/>
              <a:gdLst>
                <a:gd name="T0" fmla="*/ 130 w 177"/>
                <a:gd name="T1" fmla="*/ 171 h 207"/>
                <a:gd name="T2" fmla="*/ 92 w 177"/>
                <a:gd name="T3" fmla="*/ 184 h 207"/>
                <a:gd name="T4" fmla="*/ 58 w 177"/>
                <a:gd name="T5" fmla="*/ 175 h 207"/>
                <a:gd name="T6" fmla="*/ 35 w 177"/>
                <a:gd name="T7" fmla="*/ 146 h 207"/>
                <a:gd name="T8" fmla="*/ 27 w 177"/>
                <a:gd name="T9" fmla="*/ 102 h 207"/>
                <a:gd name="T10" fmla="*/ 34 w 177"/>
                <a:gd name="T11" fmla="*/ 63 h 207"/>
                <a:gd name="T12" fmla="*/ 55 w 177"/>
                <a:gd name="T13" fmla="*/ 33 h 207"/>
                <a:gd name="T14" fmla="*/ 94 w 177"/>
                <a:gd name="T15" fmla="*/ 22 h 207"/>
                <a:gd name="T16" fmla="*/ 127 w 177"/>
                <a:gd name="T17" fmla="*/ 32 h 207"/>
                <a:gd name="T18" fmla="*/ 147 w 177"/>
                <a:gd name="T19" fmla="*/ 64 h 207"/>
                <a:gd name="T20" fmla="*/ 174 w 177"/>
                <a:gd name="T21" fmla="*/ 58 h 207"/>
                <a:gd name="T22" fmla="*/ 145 w 177"/>
                <a:gd name="T23" fmla="*/ 15 h 207"/>
                <a:gd name="T24" fmla="*/ 95 w 177"/>
                <a:gd name="T25" fmla="*/ 0 h 207"/>
                <a:gd name="T26" fmla="*/ 46 w 177"/>
                <a:gd name="T27" fmla="*/ 12 h 207"/>
                <a:gd name="T28" fmla="*/ 12 w 177"/>
                <a:gd name="T29" fmla="*/ 47 h 207"/>
                <a:gd name="T30" fmla="*/ 0 w 177"/>
                <a:gd name="T31" fmla="*/ 102 h 207"/>
                <a:gd name="T32" fmla="*/ 11 w 177"/>
                <a:gd name="T33" fmla="*/ 155 h 207"/>
                <a:gd name="T34" fmla="*/ 41 w 177"/>
                <a:gd name="T35" fmla="*/ 194 h 207"/>
                <a:gd name="T36" fmla="*/ 94 w 177"/>
                <a:gd name="T37" fmla="*/ 207 h 207"/>
                <a:gd name="T38" fmla="*/ 147 w 177"/>
                <a:gd name="T39" fmla="*/ 190 h 207"/>
                <a:gd name="T40" fmla="*/ 177 w 177"/>
                <a:gd name="T41" fmla="*/ 140 h 207"/>
                <a:gd name="T42" fmla="*/ 151 w 177"/>
                <a:gd name="T43" fmla="*/ 133 h 207"/>
                <a:gd name="T44" fmla="*/ 130 w 177"/>
                <a:gd name="T45" fmla="*/ 1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207">
                  <a:moveTo>
                    <a:pt x="130" y="171"/>
                  </a:moveTo>
                  <a:cubicBezTo>
                    <a:pt x="119" y="180"/>
                    <a:pt x="107" y="184"/>
                    <a:pt x="92" y="184"/>
                  </a:cubicBezTo>
                  <a:cubicBezTo>
                    <a:pt x="80" y="184"/>
                    <a:pt x="68" y="181"/>
                    <a:pt x="58" y="175"/>
                  </a:cubicBezTo>
                  <a:cubicBezTo>
                    <a:pt x="47" y="168"/>
                    <a:pt x="40" y="159"/>
                    <a:pt x="35" y="146"/>
                  </a:cubicBezTo>
                  <a:cubicBezTo>
                    <a:pt x="30" y="133"/>
                    <a:pt x="27" y="119"/>
                    <a:pt x="27" y="102"/>
                  </a:cubicBezTo>
                  <a:cubicBezTo>
                    <a:pt x="27" y="88"/>
                    <a:pt x="29" y="76"/>
                    <a:pt x="34" y="63"/>
                  </a:cubicBezTo>
                  <a:cubicBezTo>
                    <a:pt x="38" y="51"/>
                    <a:pt x="45" y="41"/>
                    <a:pt x="55" y="33"/>
                  </a:cubicBezTo>
                  <a:cubicBezTo>
                    <a:pt x="66" y="26"/>
                    <a:pt x="79" y="22"/>
                    <a:pt x="94" y="22"/>
                  </a:cubicBezTo>
                  <a:cubicBezTo>
                    <a:pt x="107" y="22"/>
                    <a:pt x="118" y="26"/>
                    <a:pt x="127" y="32"/>
                  </a:cubicBezTo>
                  <a:cubicBezTo>
                    <a:pt x="136" y="39"/>
                    <a:pt x="143" y="50"/>
                    <a:pt x="147" y="64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68" y="39"/>
                    <a:pt x="159" y="25"/>
                    <a:pt x="145" y="15"/>
                  </a:cubicBezTo>
                  <a:cubicBezTo>
                    <a:pt x="131" y="5"/>
                    <a:pt x="115" y="0"/>
                    <a:pt x="95" y="0"/>
                  </a:cubicBezTo>
                  <a:cubicBezTo>
                    <a:pt x="77" y="0"/>
                    <a:pt x="61" y="4"/>
                    <a:pt x="46" y="12"/>
                  </a:cubicBezTo>
                  <a:cubicBezTo>
                    <a:pt x="31" y="20"/>
                    <a:pt x="20" y="32"/>
                    <a:pt x="12" y="47"/>
                  </a:cubicBezTo>
                  <a:cubicBezTo>
                    <a:pt x="4" y="63"/>
                    <a:pt x="0" y="81"/>
                    <a:pt x="0" y="102"/>
                  </a:cubicBezTo>
                  <a:cubicBezTo>
                    <a:pt x="0" y="121"/>
                    <a:pt x="4" y="139"/>
                    <a:pt x="11" y="155"/>
                  </a:cubicBezTo>
                  <a:cubicBezTo>
                    <a:pt x="18" y="172"/>
                    <a:pt x="28" y="185"/>
                    <a:pt x="41" y="194"/>
                  </a:cubicBezTo>
                  <a:cubicBezTo>
                    <a:pt x="55" y="202"/>
                    <a:pt x="73" y="207"/>
                    <a:pt x="94" y="207"/>
                  </a:cubicBezTo>
                  <a:cubicBezTo>
                    <a:pt x="115" y="207"/>
                    <a:pt x="133" y="201"/>
                    <a:pt x="147" y="190"/>
                  </a:cubicBezTo>
                  <a:cubicBezTo>
                    <a:pt x="161" y="178"/>
                    <a:pt x="171" y="162"/>
                    <a:pt x="177" y="140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7" y="150"/>
                    <a:pt x="140" y="163"/>
                    <a:pt x="130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31"/>
            <p:cNvSpPr>
              <a:spLocks/>
            </p:cNvSpPr>
            <p:nvPr userDrawn="1"/>
          </p:nvSpPr>
          <p:spPr bwMode="black">
            <a:xfrm>
              <a:off x="2587" y="1903"/>
              <a:ext cx="374" cy="474"/>
            </a:xfrm>
            <a:custGeom>
              <a:avLst/>
              <a:gdLst>
                <a:gd name="T0" fmla="*/ 0 w 374"/>
                <a:gd name="T1" fmla="*/ 474 h 474"/>
                <a:gd name="T2" fmla="*/ 64 w 374"/>
                <a:gd name="T3" fmla="*/ 474 h 474"/>
                <a:gd name="T4" fmla="*/ 64 w 374"/>
                <a:gd name="T5" fmla="*/ 57 h 474"/>
                <a:gd name="T6" fmla="*/ 310 w 374"/>
                <a:gd name="T7" fmla="*/ 57 h 474"/>
                <a:gd name="T8" fmla="*/ 310 w 374"/>
                <a:gd name="T9" fmla="*/ 474 h 474"/>
                <a:gd name="T10" fmla="*/ 374 w 374"/>
                <a:gd name="T11" fmla="*/ 474 h 474"/>
                <a:gd name="T12" fmla="*/ 374 w 374"/>
                <a:gd name="T13" fmla="*/ 0 h 474"/>
                <a:gd name="T14" fmla="*/ 0 w 374"/>
                <a:gd name="T15" fmla="*/ 0 h 474"/>
                <a:gd name="T16" fmla="*/ 0 w 374"/>
                <a:gd name="T1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474">
                  <a:moveTo>
                    <a:pt x="0" y="474"/>
                  </a:moveTo>
                  <a:lnTo>
                    <a:pt x="64" y="474"/>
                  </a:lnTo>
                  <a:lnTo>
                    <a:pt x="64" y="57"/>
                  </a:lnTo>
                  <a:lnTo>
                    <a:pt x="310" y="57"/>
                  </a:lnTo>
                  <a:lnTo>
                    <a:pt x="310" y="474"/>
                  </a:lnTo>
                  <a:lnTo>
                    <a:pt x="374" y="474"/>
                  </a:lnTo>
                  <a:lnTo>
                    <a:pt x="374" y="0"/>
                  </a:lnTo>
                  <a:lnTo>
                    <a:pt x="0" y="0"/>
                  </a:lnTo>
                  <a:lnTo>
                    <a:pt x="0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 userDrawn="1"/>
          </p:nvSpPr>
          <p:spPr bwMode="black">
            <a:xfrm>
              <a:off x="3003" y="1903"/>
              <a:ext cx="442" cy="474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7"/>
                    <a:pt x="88" y="34"/>
                    <a:pt x="91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33"/>
            <p:cNvSpPr>
              <a:spLocks/>
            </p:cNvSpPr>
            <p:nvPr userDrawn="1"/>
          </p:nvSpPr>
          <p:spPr bwMode="black">
            <a:xfrm>
              <a:off x="3457" y="1896"/>
              <a:ext cx="419" cy="490"/>
            </a:xfrm>
            <a:custGeom>
              <a:avLst/>
              <a:gdLst>
                <a:gd name="T0" fmla="*/ 130 w 177"/>
                <a:gd name="T1" fmla="*/ 171 h 207"/>
                <a:gd name="T2" fmla="*/ 92 w 177"/>
                <a:gd name="T3" fmla="*/ 184 h 207"/>
                <a:gd name="T4" fmla="*/ 58 w 177"/>
                <a:gd name="T5" fmla="*/ 175 h 207"/>
                <a:gd name="T6" fmla="*/ 35 w 177"/>
                <a:gd name="T7" fmla="*/ 146 h 207"/>
                <a:gd name="T8" fmla="*/ 27 w 177"/>
                <a:gd name="T9" fmla="*/ 102 h 207"/>
                <a:gd name="T10" fmla="*/ 34 w 177"/>
                <a:gd name="T11" fmla="*/ 63 h 207"/>
                <a:gd name="T12" fmla="*/ 55 w 177"/>
                <a:gd name="T13" fmla="*/ 33 h 207"/>
                <a:gd name="T14" fmla="*/ 94 w 177"/>
                <a:gd name="T15" fmla="*/ 22 h 207"/>
                <a:gd name="T16" fmla="*/ 127 w 177"/>
                <a:gd name="T17" fmla="*/ 32 h 207"/>
                <a:gd name="T18" fmla="*/ 147 w 177"/>
                <a:gd name="T19" fmla="*/ 64 h 207"/>
                <a:gd name="T20" fmla="*/ 174 w 177"/>
                <a:gd name="T21" fmla="*/ 58 h 207"/>
                <a:gd name="T22" fmla="*/ 145 w 177"/>
                <a:gd name="T23" fmla="*/ 15 h 207"/>
                <a:gd name="T24" fmla="*/ 94 w 177"/>
                <a:gd name="T25" fmla="*/ 0 h 207"/>
                <a:gd name="T26" fmla="*/ 46 w 177"/>
                <a:gd name="T27" fmla="*/ 12 h 207"/>
                <a:gd name="T28" fmla="*/ 12 w 177"/>
                <a:gd name="T29" fmla="*/ 47 h 207"/>
                <a:gd name="T30" fmla="*/ 0 w 177"/>
                <a:gd name="T31" fmla="*/ 102 h 207"/>
                <a:gd name="T32" fmla="*/ 11 w 177"/>
                <a:gd name="T33" fmla="*/ 155 h 207"/>
                <a:gd name="T34" fmla="*/ 41 w 177"/>
                <a:gd name="T35" fmla="*/ 194 h 207"/>
                <a:gd name="T36" fmla="*/ 94 w 177"/>
                <a:gd name="T37" fmla="*/ 207 h 207"/>
                <a:gd name="T38" fmla="*/ 147 w 177"/>
                <a:gd name="T39" fmla="*/ 190 h 207"/>
                <a:gd name="T40" fmla="*/ 177 w 177"/>
                <a:gd name="T41" fmla="*/ 140 h 207"/>
                <a:gd name="T42" fmla="*/ 150 w 177"/>
                <a:gd name="T43" fmla="*/ 133 h 207"/>
                <a:gd name="T44" fmla="*/ 130 w 177"/>
                <a:gd name="T45" fmla="*/ 1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207">
                  <a:moveTo>
                    <a:pt x="130" y="171"/>
                  </a:moveTo>
                  <a:cubicBezTo>
                    <a:pt x="119" y="180"/>
                    <a:pt x="107" y="184"/>
                    <a:pt x="92" y="184"/>
                  </a:cubicBezTo>
                  <a:cubicBezTo>
                    <a:pt x="80" y="184"/>
                    <a:pt x="68" y="181"/>
                    <a:pt x="58" y="175"/>
                  </a:cubicBezTo>
                  <a:cubicBezTo>
                    <a:pt x="47" y="168"/>
                    <a:pt x="40" y="159"/>
                    <a:pt x="35" y="146"/>
                  </a:cubicBezTo>
                  <a:cubicBezTo>
                    <a:pt x="30" y="133"/>
                    <a:pt x="27" y="119"/>
                    <a:pt x="27" y="102"/>
                  </a:cubicBezTo>
                  <a:cubicBezTo>
                    <a:pt x="27" y="88"/>
                    <a:pt x="29" y="76"/>
                    <a:pt x="34" y="63"/>
                  </a:cubicBezTo>
                  <a:cubicBezTo>
                    <a:pt x="38" y="51"/>
                    <a:pt x="45" y="41"/>
                    <a:pt x="55" y="33"/>
                  </a:cubicBezTo>
                  <a:cubicBezTo>
                    <a:pt x="66" y="26"/>
                    <a:pt x="79" y="22"/>
                    <a:pt x="94" y="22"/>
                  </a:cubicBezTo>
                  <a:cubicBezTo>
                    <a:pt x="107" y="22"/>
                    <a:pt x="118" y="26"/>
                    <a:pt x="127" y="32"/>
                  </a:cubicBezTo>
                  <a:cubicBezTo>
                    <a:pt x="136" y="39"/>
                    <a:pt x="143" y="50"/>
                    <a:pt x="147" y="64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68" y="39"/>
                    <a:pt x="159" y="25"/>
                    <a:pt x="145" y="15"/>
                  </a:cubicBezTo>
                  <a:cubicBezTo>
                    <a:pt x="131" y="5"/>
                    <a:pt x="115" y="0"/>
                    <a:pt x="94" y="0"/>
                  </a:cubicBezTo>
                  <a:cubicBezTo>
                    <a:pt x="77" y="0"/>
                    <a:pt x="61" y="4"/>
                    <a:pt x="46" y="12"/>
                  </a:cubicBezTo>
                  <a:cubicBezTo>
                    <a:pt x="31" y="20"/>
                    <a:pt x="20" y="32"/>
                    <a:pt x="12" y="47"/>
                  </a:cubicBezTo>
                  <a:cubicBezTo>
                    <a:pt x="4" y="63"/>
                    <a:pt x="0" y="81"/>
                    <a:pt x="0" y="102"/>
                  </a:cubicBezTo>
                  <a:cubicBezTo>
                    <a:pt x="0" y="121"/>
                    <a:pt x="4" y="139"/>
                    <a:pt x="11" y="155"/>
                  </a:cubicBezTo>
                  <a:cubicBezTo>
                    <a:pt x="18" y="172"/>
                    <a:pt x="28" y="185"/>
                    <a:pt x="41" y="194"/>
                  </a:cubicBezTo>
                  <a:cubicBezTo>
                    <a:pt x="55" y="202"/>
                    <a:pt x="73" y="207"/>
                    <a:pt x="94" y="207"/>
                  </a:cubicBezTo>
                  <a:cubicBezTo>
                    <a:pt x="115" y="207"/>
                    <a:pt x="133" y="201"/>
                    <a:pt x="147" y="190"/>
                  </a:cubicBezTo>
                  <a:cubicBezTo>
                    <a:pt x="161" y="178"/>
                    <a:pt x="171" y="162"/>
                    <a:pt x="177" y="140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47" y="150"/>
                    <a:pt x="140" y="163"/>
                    <a:pt x="130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black">
            <a:xfrm>
              <a:off x="3946" y="1903"/>
              <a:ext cx="372" cy="474"/>
            </a:xfrm>
            <a:custGeom>
              <a:avLst/>
              <a:gdLst>
                <a:gd name="T0" fmla="*/ 0 w 372"/>
                <a:gd name="T1" fmla="*/ 474 h 474"/>
                <a:gd name="T2" fmla="*/ 64 w 372"/>
                <a:gd name="T3" fmla="*/ 474 h 474"/>
                <a:gd name="T4" fmla="*/ 315 w 372"/>
                <a:gd name="T5" fmla="*/ 100 h 474"/>
                <a:gd name="T6" fmla="*/ 315 w 372"/>
                <a:gd name="T7" fmla="*/ 474 h 474"/>
                <a:gd name="T8" fmla="*/ 372 w 372"/>
                <a:gd name="T9" fmla="*/ 474 h 474"/>
                <a:gd name="T10" fmla="*/ 372 w 372"/>
                <a:gd name="T11" fmla="*/ 0 h 474"/>
                <a:gd name="T12" fmla="*/ 310 w 372"/>
                <a:gd name="T13" fmla="*/ 0 h 474"/>
                <a:gd name="T14" fmla="*/ 57 w 372"/>
                <a:gd name="T15" fmla="*/ 376 h 474"/>
                <a:gd name="T16" fmla="*/ 57 w 372"/>
                <a:gd name="T17" fmla="*/ 0 h 474"/>
                <a:gd name="T18" fmla="*/ 0 w 372"/>
                <a:gd name="T19" fmla="*/ 0 h 474"/>
                <a:gd name="T20" fmla="*/ 0 w 372"/>
                <a:gd name="T2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474">
                  <a:moveTo>
                    <a:pt x="0" y="474"/>
                  </a:moveTo>
                  <a:lnTo>
                    <a:pt x="64" y="474"/>
                  </a:lnTo>
                  <a:lnTo>
                    <a:pt x="315" y="100"/>
                  </a:lnTo>
                  <a:lnTo>
                    <a:pt x="315" y="474"/>
                  </a:lnTo>
                  <a:lnTo>
                    <a:pt x="372" y="474"/>
                  </a:lnTo>
                  <a:lnTo>
                    <a:pt x="372" y="0"/>
                  </a:lnTo>
                  <a:lnTo>
                    <a:pt x="310" y="0"/>
                  </a:lnTo>
                  <a:lnTo>
                    <a:pt x="57" y="376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black">
            <a:xfrm>
              <a:off x="4417" y="1903"/>
              <a:ext cx="357" cy="474"/>
            </a:xfrm>
            <a:custGeom>
              <a:avLst/>
              <a:gdLst>
                <a:gd name="T0" fmla="*/ 0 w 151"/>
                <a:gd name="T1" fmla="*/ 200 h 200"/>
                <a:gd name="T2" fmla="*/ 79 w 151"/>
                <a:gd name="T3" fmla="*/ 200 h 200"/>
                <a:gd name="T4" fmla="*/ 124 w 151"/>
                <a:gd name="T5" fmla="*/ 192 h 200"/>
                <a:gd name="T6" fmla="*/ 144 w 151"/>
                <a:gd name="T7" fmla="*/ 170 h 200"/>
                <a:gd name="T8" fmla="*/ 151 w 151"/>
                <a:gd name="T9" fmla="*/ 142 h 200"/>
                <a:gd name="T10" fmla="*/ 142 w 151"/>
                <a:gd name="T11" fmla="*/ 110 h 200"/>
                <a:gd name="T12" fmla="*/ 117 w 151"/>
                <a:gd name="T13" fmla="*/ 90 h 200"/>
                <a:gd name="T14" fmla="*/ 75 w 151"/>
                <a:gd name="T15" fmla="*/ 85 h 200"/>
                <a:gd name="T16" fmla="*/ 27 w 151"/>
                <a:gd name="T17" fmla="*/ 85 h 200"/>
                <a:gd name="T18" fmla="*/ 27 w 151"/>
                <a:gd name="T19" fmla="*/ 24 h 200"/>
                <a:gd name="T20" fmla="*/ 130 w 151"/>
                <a:gd name="T21" fmla="*/ 24 h 200"/>
                <a:gd name="T22" fmla="*/ 130 w 151"/>
                <a:gd name="T23" fmla="*/ 0 h 200"/>
                <a:gd name="T24" fmla="*/ 0 w 151"/>
                <a:gd name="T25" fmla="*/ 0 h 200"/>
                <a:gd name="T26" fmla="*/ 0 w 151"/>
                <a:gd name="T27" fmla="*/ 200 h 200"/>
                <a:gd name="T28" fmla="*/ 27 w 151"/>
                <a:gd name="T29" fmla="*/ 108 h 200"/>
                <a:gd name="T30" fmla="*/ 62 w 151"/>
                <a:gd name="T31" fmla="*/ 108 h 200"/>
                <a:gd name="T32" fmla="*/ 99 w 151"/>
                <a:gd name="T33" fmla="*/ 111 h 200"/>
                <a:gd name="T34" fmla="*/ 116 w 151"/>
                <a:gd name="T35" fmla="*/ 122 h 200"/>
                <a:gd name="T36" fmla="*/ 123 w 151"/>
                <a:gd name="T37" fmla="*/ 143 h 200"/>
                <a:gd name="T38" fmla="*/ 112 w 151"/>
                <a:gd name="T39" fmla="*/ 169 h 200"/>
                <a:gd name="T40" fmla="*/ 80 w 151"/>
                <a:gd name="T41" fmla="*/ 178 h 200"/>
                <a:gd name="T42" fmla="*/ 27 w 151"/>
                <a:gd name="T43" fmla="*/ 178 h 200"/>
                <a:gd name="T44" fmla="*/ 27 w 151"/>
                <a:gd name="T45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200">
                  <a:moveTo>
                    <a:pt x="0" y="200"/>
                  </a:moveTo>
                  <a:cubicBezTo>
                    <a:pt x="79" y="200"/>
                    <a:pt x="79" y="200"/>
                    <a:pt x="79" y="200"/>
                  </a:cubicBezTo>
                  <a:cubicBezTo>
                    <a:pt x="100" y="200"/>
                    <a:pt x="115" y="197"/>
                    <a:pt x="124" y="192"/>
                  </a:cubicBezTo>
                  <a:cubicBezTo>
                    <a:pt x="133" y="186"/>
                    <a:pt x="140" y="179"/>
                    <a:pt x="144" y="170"/>
                  </a:cubicBezTo>
                  <a:cubicBezTo>
                    <a:pt x="149" y="162"/>
                    <a:pt x="151" y="152"/>
                    <a:pt x="151" y="142"/>
                  </a:cubicBezTo>
                  <a:cubicBezTo>
                    <a:pt x="151" y="130"/>
                    <a:pt x="148" y="119"/>
                    <a:pt x="142" y="110"/>
                  </a:cubicBezTo>
                  <a:cubicBezTo>
                    <a:pt x="135" y="100"/>
                    <a:pt x="127" y="94"/>
                    <a:pt x="117" y="90"/>
                  </a:cubicBezTo>
                  <a:cubicBezTo>
                    <a:pt x="106" y="87"/>
                    <a:pt x="92" y="85"/>
                    <a:pt x="75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0"/>
                  </a:lnTo>
                  <a:close/>
                  <a:moveTo>
                    <a:pt x="27" y="108"/>
                  </a:moveTo>
                  <a:cubicBezTo>
                    <a:pt x="62" y="108"/>
                    <a:pt x="62" y="108"/>
                    <a:pt x="62" y="108"/>
                  </a:cubicBezTo>
                  <a:cubicBezTo>
                    <a:pt x="80" y="108"/>
                    <a:pt x="92" y="109"/>
                    <a:pt x="99" y="111"/>
                  </a:cubicBezTo>
                  <a:cubicBezTo>
                    <a:pt x="107" y="113"/>
                    <a:pt x="112" y="116"/>
                    <a:pt x="116" y="122"/>
                  </a:cubicBezTo>
                  <a:cubicBezTo>
                    <a:pt x="121" y="128"/>
                    <a:pt x="123" y="134"/>
                    <a:pt x="123" y="143"/>
                  </a:cubicBezTo>
                  <a:cubicBezTo>
                    <a:pt x="123" y="154"/>
                    <a:pt x="119" y="163"/>
                    <a:pt x="112" y="169"/>
                  </a:cubicBezTo>
                  <a:cubicBezTo>
                    <a:pt x="105" y="175"/>
                    <a:pt x="94" y="178"/>
                    <a:pt x="80" y="178"/>
                  </a:cubicBezTo>
                  <a:cubicBezTo>
                    <a:pt x="27" y="178"/>
                    <a:pt x="27" y="178"/>
                    <a:pt x="27" y="178"/>
                  </a:cubicBezTo>
                  <a:lnTo>
                    <a:pt x="27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 userDrawn="1"/>
          </p:nvSpPr>
          <p:spPr bwMode="black">
            <a:xfrm>
              <a:off x="4816" y="1896"/>
              <a:ext cx="452" cy="490"/>
            </a:xfrm>
            <a:custGeom>
              <a:avLst/>
              <a:gdLst>
                <a:gd name="T0" fmla="*/ 11 w 191"/>
                <a:gd name="T1" fmla="*/ 156 h 207"/>
                <a:gd name="T2" fmla="*/ 45 w 191"/>
                <a:gd name="T3" fmla="*/ 193 h 207"/>
                <a:gd name="T4" fmla="*/ 95 w 191"/>
                <a:gd name="T5" fmla="*/ 207 h 207"/>
                <a:gd name="T6" fmla="*/ 144 w 191"/>
                <a:gd name="T7" fmla="*/ 194 h 207"/>
                <a:gd name="T8" fmla="*/ 179 w 191"/>
                <a:gd name="T9" fmla="*/ 158 h 207"/>
                <a:gd name="T10" fmla="*/ 191 w 191"/>
                <a:gd name="T11" fmla="*/ 103 h 207"/>
                <a:gd name="T12" fmla="*/ 179 w 191"/>
                <a:gd name="T13" fmla="*/ 50 h 207"/>
                <a:gd name="T14" fmla="*/ 145 w 191"/>
                <a:gd name="T15" fmla="*/ 13 h 207"/>
                <a:gd name="T16" fmla="*/ 95 w 191"/>
                <a:gd name="T17" fmla="*/ 0 h 207"/>
                <a:gd name="T18" fmla="*/ 26 w 191"/>
                <a:gd name="T19" fmla="*/ 28 h 207"/>
                <a:gd name="T20" fmla="*/ 0 w 191"/>
                <a:gd name="T21" fmla="*/ 106 h 207"/>
                <a:gd name="T22" fmla="*/ 11 w 191"/>
                <a:gd name="T23" fmla="*/ 156 h 207"/>
                <a:gd name="T24" fmla="*/ 47 w 191"/>
                <a:gd name="T25" fmla="*/ 42 h 207"/>
                <a:gd name="T26" fmla="*/ 96 w 191"/>
                <a:gd name="T27" fmla="*/ 22 h 207"/>
                <a:gd name="T28" fmla="*/ 131 w 191"/>
                <a:gd name="T29" fmla="*/ 32 h 207"/>
                <a:gd name="T30" fmla="*/ 155 w 191"/>
                <a:gd name="T31" fmla="*/ 61 h 207"/>
                <a:gd name="T32" fmla="*/ 164 w 191"/>
                <a:gd name="T33" fmla="*/ 103 h 207"/>
                <a:gd name="T34" fmla="*/ 144 w 191"/>
                <a:gd name="T35" fmla="*/ 163 h 207"/>
                <a:gd name="T36" fmla="*/ 95 w 191"/>
                <a:gd name="T37" fmla="*/ 184 h 207"/>
                <a:gd name="T38" fmla="*/ 46 w 191"/>
                <a:gd name="T39" fmla="*/ 163 h 207"/>
                <a:gd name="T40" fmla="*/ 27 w 191"/>
                <a:gd name="T41" fmla="*/ 106 h 207"/>
                <a:gd name="T42" fmla="*/ 47 w 191"/>
                <a:gd name="T43" fmla="*/ 4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" h="207">
                  <a:moveTo>
                    <a:pt x="11" y="156"/>
                  </a:moveTo>
                  <a:cubicBezTo>
                    <a:pt x="19" y="171"/>
                    <a:pt x="30" y="184"/>
                    <a:pt x="45" y="193"/>
                  </a:cubicBezTo>
                  <a:cubicBezTo>
                    <a:pt x="60" y="202"/>
                    <a:pt x="76" y="207"/>
                    <a:pt x="95" y="207"/>
                  </a:cubicBezTo>
                  <a:cubicBezTo>
                    <a:pt x="113" y="207"/>
                    <a:pt x="129" y="203"/>
                    <a:pt x="144" y="194"/>
                  </a:cubicBezTo>
                  <a:cubicBezTo>
                    <a:pt x="159" y="186"/>
                    <a:pt x="171" y="174"/>
                    <a:pt x="179" y="158"/>
                  </a:cubicBezTo>
                  <a:cubicBezTo>
                    <a:pt x="187" y="142"/>
                    <a:pt x="191" y="124"/>
                    <a:pt x="191" y="103"/>
                  </a:cubicBezTo>
                  <a:cubicBezTo>
                    <a:pt x="191" y="83"/>
                    <a:pt x="187" y="66"/>
                    <a:pt x="179" y="50"/>
                  </a:cubicBezTo>
                  <a:cubicBezTo>
                    <a:pt x="172" y="34"/>
                    <a:pt x="160" y="22"/>
                    <a:pt x="145" y="13"/>
                  </a:cubicBezTo>
                  <a:cubicBezTo>
                    <a:pt x="131" y="4"/>
                    <a:pt x="114" y="0"/>
                    <a:pt x="95" y="0"/>
                  </a:cubicBezTo>
                  <a:cubicBezTo>
                    <a:pt x="67" y="0"/>
                    <a:pt x="44" y="9"/>
                    <a:pt x="26" y="28"/>
                  </a:cubicBezTo>
                  <a:cubicBezTo>
                    <a:pt x="8" y="47"/>
                    <a:pt x="0" y="73"/>
                    <a:pt x="0" y="106"/>
                  </a:cubicBezTo>
                  <a:cubicBezTo>
                    <a:pt x="0" y="123"/>
                    <a:pt x="3" y="140"/>
                    <a:pt x="11" y="156"/>
                  </a:cubicBezTo>
                  <a:close/>
                  <a:moveTo>
                    <a:pt x="47" y="42"/>
                  </a:moveTo>
                  <a:cubicBezTo>
                    <a:pt x="61" y="29"/>
                    <a:pt x="77" y="22"/>
                    <a:pt x="96" y="22"/>
                  </a:cubicBezTo>
                  <a:cubicBezTo>
                    <a:pt x="109" y="22"/>
                    <a:pt x="121" y="26"/>
                    <a:pt x="131" y="32"/>
                  </a:cubicBezTo>
                  <a:cubicBezTo>
                    <a:pt x="142" y="39"/>
                    <a:pt x="150" y="48"/>
                    <a:pt x="155" y="61"/>
                  </a:cubicBezTo>
                  <a:cubicBezTo>
                    <a:pt x="161" y="73"/>
                    <a:pt x="164" y="87"/>
                    <a:pt x="164" y="103"/>
                  </a:cubicBezTo>
                  <a:cubicBezTo>
                    <a:pt x="164" y="129"/>
                    <a:pt x="157" y="149"/>
                    <a:pt x="144" y="163"/>
                  </a:cubicBezTo>
                  <a:cubicBezTo>
                    <a:pt x="132" y="177"/>
                    <a:pt x="115" y="184"/>
                    <a:pt x="95" y="184"/>
                  </a:cubicBezTo>
                  <a:cubicBezTo>
                    <a:pt x="76" y="184"/>
                    <a:pt x="59" y="177"/>
                    <a:pt x="46" y="163"/>
                  </a:cubicBezTo>
                  <a:cubicBezTo>
                    <a:pt x="33" y="149"/>
                    <a:pt x="27" y="130"/>
                    <a:pt x="27" y="106"/>
                  </a:cubicBezTo>
                  <a:cubicBezTo>
                    <a:pt x="27" y="76"/>
                    <a:pt x="34" y="55"/>
                    <a:pt x="4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black">
            <a:xfrm>
              <a:off x="7594" y="3754"/>
              <a:ext cx="503" cy="511"/>
            </a:xfrm>
            <a:custGeom>
              <a:avLst/>
              <a:gdLst>
                <a:gd name="T0" fmla="*/ 143 w 213"/>
                <a:gd name="T1" fmla="*/ 87 h 216"/>
                <a:gd name="T2" fmla="*/ 144 w 213"/>
                <a:gd name="T3" fmla="*/ 100 h 216"/>
                <a:gd name="T4" fmla="*/ 141 w 213"/>
                <a:gd name="T5" fmla="*/ 25 h 216"/>
                <a:gd name="T6" fmla="*/ 123 w 213"/>
                <a:gd name="T7" fmla="*/ 6 h 216"/>
                <a:gd name="T8" fmla="*/ 95 w 213"/>
                <a:gd name="T9" fmla="*/ 25 h 216"/>
                <a:gd name="T10" fmla="*/ 76 w 213"/>
                <a:gd name="T11" fmla="*/ 129 h 216"/>
                <a:gd name="T12" fmla="*/ 73 w 213"/>
                <a:gd name="T13" fmla="*/ 147 h 216"/>
                <a:gd name="T14" fmla="*/ 65 w 213"/>
                <a:gd name="T15" fmla="*/ 198 h 216"/>
                <a:gd name="T16" fmla="*/ 123 w 213"/>
                <a:gd name="T17" fmla="*/ 159 h 216"/>
                <a:gd name="T18" fmla="*/ 117 w 213"/>
                <a:gd name="T19" fmla="*/ 198 h 216"/>
                <a:gd name="T20" fmla="*/ 106 w 213"/>
                <a:gd name="T21" fmla="*/ 216 h 216"/>
                <a:gd name="T22" fmla="*/ 138 w 213"/>
                <a:gd name="T23" fmla="*/ 209 h 216"/>
                <a:gd name="T24" fmla="*/ 141 w 213"/>
                <a:gd name="T25" fmla="*/ 130 h 216"/>
                <a:gd name="T26" fmla="*/ 158 w 213"/>
                <a:gd name="T27" fmla="*/ 139 h 216"/>
                <a:gd name="T28" fmla="*/ 158 w 213"/>
                <a:gd name="T29" fmla="*/ 81 h 216"/>
                <a:gd name="T30" fmla="*/ 95 w 213"/>
                <a:gd name="T31" fmla="*/ 43 h 216"/>
                <a:gd name="T32" fmla="*/ 123 w 213"/>
                <a:gd name="T33" fmla="*/ 57 h 216"/>
                <a:gd name="T34" fmla="*/ 95 w 213"/>
                <a:gd name="T35" fmla="*/ 91 h 216"/>
                <a:gd name="T36" fmla="*/ 123 w 213"/>
                <a:gd name="T37" fmla="*/ 74 h 216"/>
                <a:gd name="T38" fmla="*/ 95 w 213"/>
                <a:gd name="T39" fmla="*/ 91 h 216"/>
                <a:gd name="T40" fmla="*/ 95 w 213"/>
                <a:gd name="T41" fmla="*/ 108 h 216"/>
                <a:gd name="T42" fmla="*/ 123 w 213"/>
                <a:gd name="T43" fmla="*/ 124 h 216"/>
                <a:gd name="T44" fmla="*/ 213 w 213"/>
                <a:gd name="T45" fmla="*/ 54 h 216"/>
                <a:gd name="T46" fmla="*/ 198 w 213"/>
                <a:gd name="T47" fmla="*/ 4 h 216"/>
                <a:gd name="T48" fmla="*/ 180 w 213"/>
                <a:gd name="T49" fmla="*/ 54 h 216"/>
                <a:gd name="T50" fmla="*/ 147 w 213"/>
                <a:gd name="T51" fmla="*/ 71 h 216"/>
                <a:gd name="T52" fmla="*/ 180 w 213"/>
                <a:gd name="T53" fmla="*/ 190 h 216"/>
                <a:gd name="T54" fmla="*/ 153 w 213"/>
                <a:gd name="T55" fmla="*/ 198 h 216"/>
                <a:gd name="T56" fmla="*/ 190 w 213"/>
                <a:gd name="T57" fmla="*/ 209 h 216"/>
                <a:gd name="T58" fmla="*/ 198 w 213"/>
                <a:gd name="T59" fmla="*/ 71 h 216"/>
                <a:gd name="T60" fmla="*/ 213 w 213"/>
                <a:gd name="T61" fmla="*/ 54 h 216"/>
                <a:gd name="T62" fmla="*/ 9 w 213"/>
                <a:gd name="T63" fmla="*/ 6 h 216"/>
                <a:gd name="T64" fmla="*/ 68 w 213"/>
                <a:gd name="T65" fmla="*/ 23 h 216"/>
                <a:gd name="T66" fmla="*/ 73 w 213"/>
                <a:gd name="T67" fmla="*/ 38 h 216"/>
                <a:gd name="T68" fmla="*/ 0 w 213"/>
                <a:gd name="T69" fmla="*/ 55 h 216"/>
                <a:gd name="T70" fmla="*/ 73 w 213"/>
                <a:gd name="T71" fmla="*/ 38 h 216"/>
                <a:gd name="T72" fmla="*/ 9 w 213"/>
                <a:gd name="T73" fmla="*/ 68 h 216"/>
                <a:gd name="T74" fmla="*/ 68 w 213"/>
                <a:gd name="T75" fmla="*/ 85 h 216"/>
                <a:gd name="T76" fmla="*/ 68 w 213"/>
                <a:gd name="T77" fmla="*/ 98 h 216"/>
                <a:gd name="T78" fmla="*/ 9 w 213"/>
                <a:gd name="T79" fmla="*/ 116 h 216"/>
                <a:gd name="T80" fmla="*/ 68 w 213"/>
                <a:gd name="T81" fmla="*/ 98 h 216"/>
                <a:gd name="T82" fmla="*/ 11 w 213"/>
                <a:gd name="T83" fmla="*/ 132 h 216"/>
                <a:gd name="T84" fmla="*/ 29 w 213"/>
                <a:gd name="T85" fmla="*/ 212 h 216"/>
                <a:gd name="T86" fmla="*/ 66 w 213"/>
                <a:gd name="T87" fmla="*/ 195 h 216"/>
                <a:gd name="T88" fmla="*/ 29 w 213"/>
                <a:gd name="T89" fmla="*/ 178 h 216"/>
                <a:gd name="T90" fmla="*/ 48 w 213"/>
                <a:gd name="T91" fmla="*/ 150 h 216"/>
                <a:gd name="T92" fmla="*/ 29 w 213"/>
                <a:gd name="T93" fmla="*/ 1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6">
                  <a:moveTo>
                    <a:pt x="158" y="81"/>
                  </a:moveTo>
                  <a:cubicBezTo>
                    <a:pt x="143" y="87"/>
                    <a:pt x="143" y="87"/>
                    <a:pt x="143" y="87"/>
                  </a:cubicBezTo>
                  <a:cubicBezTo>
                    <a:pt x="146" y="93"/>
                    <a:pt x="150" y="100"/>
                    <a:pt x="152" y="107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8" y="21"/>
                    <a:pt x="121" y="15"/>
                    <a:pt x="123" y="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2" y="11"/>
                    <a:pt x="99" y="19"/>
                    <a:pt x="9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97" y="168"/>
                    <a:pt x="80" y="187"/>
                    <a:pt x="65" y="198"/>
                  </a:cubicBezTo>
                  <a:cubicBezTo>
                    <a:pt x="77" y="212"/>
                    <a:pt x="77" y="212"/>
                    <a:pt x="77" y="212"/>
                  </a:cubicBezTo>
                  <a:cubicBezTo>
                    <a:pt x="96" y="196"/>
                    <a:pt x="111" y="178"/>
                    <a:pt x="123" y="159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6"/>
                    <a:pt x="121" y="198"/>
                    <a:pt x="117" y="198"/>
                  </a:cubicBezTo>
                  <a:cubicBezTo>
                    <a:pt x="98" y="198"/>
                    <a:pt x="98" y="198"/>
                    <a:pt x="98" y="198"/>
                  </a:cubicBezTo>
                  <a:cubicBezTo>
                    <a:pt x="106" y="216"/>
                    <a:pt x="106" y="216"/>
                    <a:pt x="106" y="216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31" y="216"/>
                    <a:pt x="135" y="214"/>
                    <a:pt x="138" y="209"/>
                  </a:cubicBezTo>
                  <a:cubicBezTo>
                    <a:pt x="140" y="204"/>
                    <a:pt x="141" y="200"/>
                    <a:pt x="141" y="197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7" y="122"/>
                    <a:pt x="158" y="131"/>
                    <a:pt x="158" y="139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4" y="114"/>
                    <a:pt x="168" y="96"/>
                    <a:pt x="158" y="81"/>
                  </a:cubicBezTo>
                  <a:close/>
                  <a:moveTo>
                    <a:pt x="95" y="57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95" y="57"/>
                  </a:lnTo>
                  <a:close/>
                  <a:moveTo>
                    <a:pt x="95" y="91"/>
                  </a:moveTo>
                  <a:cubicBezTo>
                    <a:pt x="95" y="74"/>
                    <a:pt x="95" y="74"/>
                    <a:pt x="95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91"/>
                    <a:pt x="123" y="91"/>
                    <a:pt x="123" y="91"/>
                  </a:cubicBezTo>
                  <a:lnTo>
                    <a:pt x="95" y="91"/>
                  </a:lnTo>
                  <a:close/>
                  <a:moveTo>
                    <a:pt x="95" y="127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95" y="127"/>
                  </a:lnTo>
                  <a:close/>
                  <a:moveTo>
                    <a:pt x="213" y="54"/>
                  </a:moveTo>
                  <a:cubicBezTo>
                    <a:pt x="198" y="54"/>
                    <a:pt x="198" y="54"/>
                    <a:pt x="198" y="5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190"/>
                    <a:pt x="180" y="190"/>
                    <a:pt x="180" y="190"/>
                  </a:cubicBezTo>
                  <a:cubicBezTo>
                    <a:pt x="180" y="195"/>
                    <a:pt x="177" y="198"/>
                    <a:pt x="172" y="198"/>
                  </a:cubicBezTo>
                  <a:cubicBezTo>
                    <a:pt x="153" y="198"/>
                    <a:pt x="153" y="198"/>
                    <a:pt x="153" y="198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75" y="216"/>
                    <a:pt x="185" y="213"/>
                    <a:pt x="190" y="209"/>
                  </a:cubicBezTo>
                  <a:cubicBezTo>
                    <a:pt x="195" y="204"/>
                    <a:pt x="198" y="197"/>
                    <a:pt x="198" y="187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13" y="71"/>
                    <a:pt x="213" y="71"/>
                    <a:pt x="213" y="71"/>
                  </a:cubicBezTo>
                  <a:lnTo>
                    <a:pt x="213" y="54"/>
                  </a:lnTo>
                  <a:close/>
                  <a:moveTo>
                    <a:pt x="68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8" y="23"/>
                    <a:pt x="68" y="23"/>
                    <a:pt x="68" y="23"/>
                  </a:cubicBezTo>
                  <a:lnTo>
                    <a:pt x="68" y="6"/>
                  </a:lnTo>
                  <a:close/>
                  <a:moveTo>
                    <a:pt x="73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3" y="55"/>
                    <a:pt x="73" y="55"/>
                    <a:pt x="73" y="55"/>
                  </a:cubicBezTo>
                  <a:lnTo>
                    <a:pt x="73" y="38"/>
                  </a:lnTo>
                  <a:close/>
                  <a:moveTo>
                    <a:pt x="68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8" y="85"/>
                    <a:pt x="68" y="85"/>
                    <a:pt x="68" y="85"/>
                  </a:cubicBezTo>
                  <a:lnTo>
                    <a:pt x="68" y="68"/>
                  </a:lnTo>
                  <a:close/>
                  <a:moveTo>
                    <a:pt x="68" y="98"/>
                  </a:moveTo>
                  <a:cubicBezTo>
                    <a:pt x="9" y="98"/>
                    <a:pt x="9" y="98"/>
                    <a:pt x="9" y="9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68" y="116"/>
                    <a:pt x="68" y="116"/>
                    <a:pt x="68" y="116"/>
                  </a:cubicBezTo>
                  <a:lnTo>
                    <a:pt x="68" y="98"/>
                  </a:lnTo>
                  <a:close/>
                  <a:moveTo>
                    <a:pt x="66" y="132"/>
                  </a:moveTo>
                  <a:cubicBezTo>
                    <a:pt x="11" y="132"/>
                    <a:pt x="11" y="132"/>
                    <a:pt x="11" y="132"/>
                  </a:cubicBezTo>
                  <a:cubicBezTo>
                    <a:pt x="11" y="212"/>
                    <a:pt x="11" y="212"/>
                    <a:pt x="11" y="212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29" y="195"/>
                    <a:pt x="29" y="195"/>
                    <a:pt x="29" y="195"/>
                  </a:cubicBezTo>
                  <a:cubicBezTo>
                    <a:pt x="66" y="195"/>
                    <a:pt x="66" y="195"/>
                    <a:pt x="66" y="195"/>
                  </a:cubicBezTo>
                  <a:lnTo>
                    <a:pt x="66" y="132"/>
                  </a:lnTo>
                  <a:close/>
                  <a:moveTo>
                    <a:pt x="29" y="178"/>
                  </a:moveTo>
                  <a:cubicBezTo>
                    <a:pt x="29" y="150"/>
                    <a:pt x="29" y="150"/>
                    <a:pt x="29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78"/>
                    <a:pt x="48" y="178"/>
                    <a:pt x="48" y="178"/>
                  </a:cubicBezTo>
                  <a:lnTo>
                    <a:pt x="29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 userDrawn="1"/>
          </p:nvSpPr>
          <p:spPr bwMode="black">
            <a:xfrm>
              <a:off x="8161" y="3754"/>
              <a:ext cx="506" cy="511"/>
            </a:xfrm>
            <a:custGeom>
              <a:avLst/>
              <a:gdLst>
                <a:gd name="T0" fmla="*/ 143 w 214"/>
                <a:gd name="T1" fmla="*/ 87 h 216"/>
                <a:gd name="T2" fmla="*/ 144 w 214"/>
                <a:gd name="T3" fmla="*/ 100 h 216"/>
                <a:gd name="T4" fmla="*/ 141 w 214"/>
                <a:gd name="T5" fmla="*/ 25 h 216"/>
                <a:gd name="T6" fmla="*/ 123 w 214"/>
                <a:gd name="T7" fmla="*/ 6 h 216"/>
                <a:gd name="T8" fmla="*/ 96 w 214"/>
                <a:gd name="T9" fmla="*/ 25 h 216"/>
                <a:gd name="T10" fmla="*/ 77 w 214"/>
                <a:gd name="T11" fmla="*/ 129 h 216"/>
                <a:gd name="T12" fmla="*/ 73 w 214"/>
                <a:gd name="T13" fmla="*/ 147 h 216"/>
                <a:gd name="T14" fmla="*/ 65 w 214"/>
                <a:gd name="T15" fmla="*/ 198 h 216"/>
                <a:gd name="T16" fmla="*/ 123 w 214"/>
                <a:gd name="T17" fmla="*/ 159 h 216"/>
                <a:gd name="T18" fmla="*/ 117 w 214"/>
                <a:gd name="T19" fmla="*/ 198 h 216"/>
                <a:gd name="T20" fmla="*/ 107 w 214"/>
                <a:gd name="T21" fmla="*/ 216 h 216"/>
                <a:gd name="T22" fmla="*/ 138 w 214"/>
                <a:gd name="T23" fmla="*/ 209 h 216"/>
                <a:gd name="T24" fmla="*/ 141 w 214"/>
                <a:gd name="T25" fmla="*/ 130 h 216"/>
                <a:gd name="T26" fmla="*/ 158 w 214"/>
                <a:gd name="T27" fmla="*/ 139 h 216"/>
                <a:gd name="T28" fmla="*/ 158 w 214"/>
                <a:gd name="T29" fmla="*/ 81 h 216"/>
                <a:gd name="T30" fmla="*/ 95 w 214"/>
                <a:gd name="T31" fmla="*/ 43 h 216"/>
                <a:gd name="T32" fmla="*/ 123 w 214"/>
                <a:gd name="T33" fmla="*/ 57 h 216"/>
                <a:gd name="T34" fmla="*/ 95 w 214"/>
                <a:gd name="T35" fmla="*/ 91 h 216"/>
                <a:gd name="T36" fmla="*/ 123 w 214"/>
                <a:gd name="T37" fmla="*/ 74 h 216"/>
                <a:gd name="T38" fmla="*/ 95 w 214"/>
                <a:gd name="T39" fmla="*/ 91 h 216"/>
                <a:gd name="T40" fmla="*/ 95 w 214"/>
                <a:gd name="T41" fmla="*/ 108 h 216"/>
                <a:gd name="T42" fmla="*/ 123 w 214"/>
                <a:gd name="T43" fmla="*/ 124 h 216"/>
                <a:gd name="T44" fmla="*/ 214 w 214"/>
                <a:gd name="T45" fmla="*/ 54 h 216"/>
                <a:gd name="T46" fmla="*/ 198 w 214"/>
                <a:gd name="T47" fmla="*/ 4 h 216"/>
                <a:gd name="T48" fmla="*/ 180 w 214"/>
                <a:gd name="T49" fmla="*/ 54 h 216"/>
                <a:gd name="T50" fmla="*/ 147 w 214"/>
                <a:gd name="T51" fmla="*/ 71 h 216"/>
                <a:gd name="T52" fmla="*/ 180 w 214"/>
                <a:gd name="T53" fmla="*/ 190 h 216"/>
                <a:gd name="T54" fmla="*/ 153 w 214"/>
                <a:gd name="T55" fmla="*/ 198 h 216"/>
                <a:gd name="T56" fmla="*/ 191 w 214"/>
                <a:gd name="T57" fmla="*/ 209 h 216"/>
                <a:gd name="T58" fmla="*/ 198 w 214"/>
                <a:gd name="T59" fmla="*/ 71 h 216"/>
                <a:gd name="T60" fmla="*/ 214 w 214"/>
                <a:gd name="T61" fmla="*/ 54 h 216"/>
                <a:gd name="T62" fmla="*/ 9 w 214"/>
                <a:gd name="T63" fmla="*/ 6 h 216"/>
                <a:gd name="T64" fmla="*/ 68 w 214"/>
                <a:gd name="T65" fmla="*/ 23 h 216"/>
                <a:gd name="T66" fmla="*/ 73 w 214"/>
                <a:gd name="T67" fmla="*/ 38 h 216"/>
                <a:gd name="T68" fmla="*/ 0 w 214"/>
                <a:gd name="T69" fmla="*/ 55 h 216"/>
                <a:gd name="T70" fmla="*/ 73 w 214"/>
                <a:gd name="T71" fmla="*/ 38 h 216"/>
                <a:gd name="T72" fmla="*/ 9 w 214"/>
                <a:gd name="T73" fmla="*/ 68 h 216"/>
                <a:gd name="T74" fmla="*/ 68 w 214"/>
                <a:gd name="T75" fmla="*/ 85 h 216"/>
                <a:gd name="T76" fmla="*/ 68 w 214"/>
                <a:gd name="T77" fmla="*/ 98 h 216"/>
                <a:gd name="T78" fmla="*/ 9 w 214"/>
                <a:gd name="T79" fmla="*/ 116 h 216"/>
                <a:gd name="T80" fmla="*/ 68 w 214"/>
                <a:gd name="T81" fmla="*/ 98 h 216"/>
                <a:gd name="T82" fmla="*/ 12 w 214"/>
                <a:gd name="T83" fmla="*/ 132 h 216"/>
                <a:gd name="T84" fmla="*/ 30 w 214"/>
                <a:gd name="T85" fmla="*/ 212 h 216"/>
                <a:gd name="T86" fmla="*/ 66 w 214"/>
                <a:gd name="T87" fmla="*/ 195 h 216"/>
                <a:gd name="T88" fmla="*/ 30 w 214"/>
                <a:gd name="T89" fmla="*/ 178 h 216"/>
                <a:gd name="T90" fmla="*/ 48 w 214"/>
                <a:gd name="T91" fmla="*/ 150 h 216"/>
                <a:gd name="T92" fmla="*/ 30 w 214"/>
                <a:gd name="T93" fmla="*/ 1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4" h="216">
                  <a:moveTo>
                    <a:pt x="158" y="81"/>
                  </a:moveTo>
                  <a:cubicBezTo>
                    <a:pt x="143" y="87"/>
                    <a:pt x="143" y="87"/>
                    <a:pt x="143" y="87"/>
                  </a:cubicBezTo>
                  <a:cubicBezTo>
                    <a:pt x="147" y="93"/>
                    <a:pt x="150" y="100"/>
                    <a:pt x="152" y="107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8" y="21"/>
                    <a:pt x="121" y="15"/>
                    <a:pt x="123" y="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3" y="11"/>
                    <a:pt x="99" y="19"/>
                    <a:pt x="9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97" y="168"/>
                    <a:pt x="80" y="187"/>
                    <a:pt x="65" y="198"/>
                  </a:cubicBezTo>
                  <a:cubicBezTo>
                    <a:pt x="78" y="212"/>
                    <a:pt x="78" y="212"/>
                    <a:pt x="78" y="212"/>
                  </a:cubicBezTo>
                  <a:cubicBezTo>
                    <a:pt x="96" y="196"/>
                    <a:pt x="111" y="178"/>
                    <a:pt x="123" y="159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6"/>
                    <a:pt x="121" y="198"/>
                    <a:pt x="117" y="198"/>
                  </a:cubicBezTo>
                  <a:cubicBezTo>
                    <a:pt x="98" y="198"/>
                    <a:pt x="98" y="198"/>
                    <a:pt x="98" y="198"/>
                  </a:cubicBezTo>
                  <a:cubicBezTo>
                    <a:pt x="107" y="216"/>
                    <a:pt x="107" y="216"/>
                    <a:pt x="107" y="216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31" y="216"/>
                    <a:pt x="135" y="214"/>
                    <a:pt x="138" y="209"/>
                  </a:cubicBezTo>
                  <a:cubicBezTo>
                    <a:pt x="140" y="204"/>
                    <a:pt x="141" y="200"/>
                    <a:pt x="141" y="197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7" y="122"/>
                    <a:pt x="158" y="131"/>
                    <a:pt x="158" y="139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4" y="114"/>
                    <a:pt x="168" y="96"/>
                    <a:pt x="158" y="81"/>
                  </a:cubicBezTo>
                  <a:close/>
                  <a:moveTo>
                    <a:pt x="95" y="57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95" y="57"/>
                  </a:lnTo>
                  <a:close/>
                  <a:moveTo>
                    <a:pt x="95" y="91"/>
                  </a:moveTo>
                  <a:cubicBezTo>
                    <a:pt x="95" y="74"/>
                    <a:pt x="95" y="74"/>
                    <a:pt x="95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91"/>
                    <a:pt x="123" y="91"/>
                    <a:pt x="123" y="91"/>
                  </a:cubicBezTo>
                  <a:lnTo>
                    <a:pt x="95" y="91"/>
                  </a:lnTo>
                  <a:close/>
                  <a:moveTo>
                    <a:pt x="95" y="127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95" y="127"/>
                  </a:lnTo>
                  <a:close/>
                  <a:moveTo>
                    <a:pt x="214" y="54"/>
                  </a:moveTo>
                  <a:cubicBezTo>
                    <a:pt x="198" y="54"/>
                    <a:pt x="198" y="54"/>
                    <a:pt x="198" y="5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190"/>
                    <a:pt x="180" y="190"/>
                    <a:pt x="180" y="190"/>
                  </a:cubicBezTo>
                  <a:cubicBezTo>
                    <a:pt x="180" y="195"/>
                    <a:pt x="177" y="198"/>
                    <a:pt x="172" y="198"/>
                  </a:cubicBezTo>
                  <a:cubicBezTo>
                    <a:pt x="153" y="198"/>
                    <a:pt x="153" y="198"/>
                    <a:pt x="153" y="198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76" y="216"/>
                    <a:pt x="186" y="213"/>
                    <a:pt x="191" y="209"/>
                  </a:cubicBezTo>
                  <a:cubicBezTo>
                    <a:pt x="195" y="204"/>
                    <a:pt x="198" y="197"/>
                    <a:pt x="198" y="187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14" y="71"/>
                    <a:pt x="214" y="71"/>
                    <a:pt x="214" y="71"/>
                  </a:cubicBezTo>
                  <a:lnTo>
                    <a:pt x="214" y="54"/>
                  </a:lnTo>
                  <a:close/>
                  <a:moveTo>
                    <a:pt x="68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8" y="23"/>
                    <a:pt x="68" y="23"/>
                    <a:pt x="68" y="23"/>
                  </a:cubicBezTo>
                  <a:lnTo>
                    <a:pt x="68" y="6"/>
                  </a:lnTo>
                  <a:close/>
                  <a:moveTo>
                    <a:pt x="73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3" y="55"/>
                    <a:pt x="73" y="55"/>
                    <a:pt x="73" y="55"/>
                  </a:cubicBezTo>
                  <a:lnTo>
                    <a:pt x="73" y="38"/>
                  </a:lnTo>
                  <a:close/>
                  <a:moveTo>
                    <a:pt x="68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8" y="85"/>
                    <a:pt x="68" y="85"/>
                    <a:pt x="68" y="85"/>
                  </a:cubicBezTo>
                  <a:lnTo>
                    <a:pt x="68" y="68"/>
                  </a:lnTo>
                  <a:close/>
                  <a:moveTo>
                    <a:pt x="68" y="98"/>
                  </a:moveTo>
                  <a:cubicBezTo>
                    <a:pt x="9" y="98"/>
                    <a:pt x="9" y="98"/>
                    <a:pt x="9" y="9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68" y="116"/>
                    <a:pt x="68" y="116"/>
                    <a:pt x="68" y="116"/>
                  </a:cubicBezTo>
                  <a:lnTo>
                    <a:pt x="68" y="98"/>
                  </a:lnTo>
                  <a:close/>
                  <a:moveTo>
                    <a:pt x="66" y="132"/>
                  </a:moveTo>
                  <a:cubicBezTo>
                    <a:pt x="12" y="132"/>
                    <a:pt x="12" y="132"/>
                    <a:pt x="12" y="13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30" y="212"/>
                    <a:pt x="30" y="212"/>
                    <a:pt x="30" y="212"/>
                  </a:cubicBezTo>
                  <a:cubicBezTo>
                    <a:pt x="30" y="195"/>
                    <a:pt x="30" y="195"/>
                    <a:pt x="30" y="195"/>
                  </a:cubicBezTo>
                  <a:cubicBezTo>
                    <a:pt x="66" y="195"/>
                    <a:pt x="66" y="195"/>
                    <a:pt x="66" y="195"/>
                  </a:cubicBezTo>
                  <a:lnTo>
                    <a:pt x="66" y="132"/>
                  </a:lnTo>
                  <a:close/>
                  <a:moveTo>
                    <a:pt x="30" y="178"/>
                  </a:moveTo>
                  <a:cubicBezTo>
                    <a:pt x="30" y="150"/>
                    <a:pt x="30" y="150"/>
                    <a:pt x="30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78"/>
                    <a:pt x="48" y="178"/>
                    <a:pt x="48" y="178"/>
                  </a:cubicBezTo>
                  <a:lnTo>
                    <a:pt x="30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39"/>
            <p:cNvSpPr>
              <a:spLocks/>
            </p:cNvSpPr>
            <p:nvPr userDrawn="1"/>
          </p:nvSpPr>
          <p:spPr bwMode="black">
            <a:xfrm>
              <a:off x="5930" y="1913"/>
              <a:ext cx="437" cy="490"/>
            </a:xfrm>
            <a:custGeom>
              <a:avLst/>
              <a:gdLst>
                <a:gd name="T0" fmla="*/ 159 w 185"/>
                <a:gd name="T1" fmla="*/ 125 h 207"/>
                <a:gd name="T2" fmla="*/ 159 w 185"/>
                <a:gd name="T3" fmla="*/ 162 h 207"/>
                <a:gd name="T4" fmla="*/ 134 w 185"/>
                <a:gd name="T5" fmla="*/ 176 h 207"/>
                <a:gd name="T6" fmla="*/ 101 w 185"/>
                <a:gd name="T7" fmla="*/ 183 h 207"/>
                <a:gd name="T8" fmla="*/ 63 w 185"/>
                <a:gd name="T9" fmla="*/ 174 h 207"/>
                <a:gd name="T10" fmla="*/ 37 w 185"/>
                <a:gd name="T11" fmla="*/ 147 h 207"/>
                <a:gd name="T12" fmla="*/ 27 w 185"/>
                <a:gd name="T13" fmla="*/ 102 h 207"/>
                <a:gd name="T14" fmla="*/ 35 w 185"/>
                <a:gd name="T15" fmla="*/ 62 h 207"/>
                <a:gd name="T16" fmla="*/ 48 w 185"/>
                <a:gd name="T17" fmla="*/ 42 h 207"/>
                <a:gd name="T18" fmla="*/ 69 w 185"/>
                <a:gd name="T19" fmla="*/ 28 h 207"/>
                <a:gd name="T20" fmla="*/ 100 w 185"/>
                <a:gd name="T21" fmla="*/ 22 h 207"/>
                <a:gd name="T22" fmla="*/ 128 w 185"/>
                <a:gd name="T23" fmla="*/ 28 h 207"/>
                <a:gd name="T24" fmla="*/ 147 w 185"/>
                <a:gd name="T25" fmla="*/ 42 h 207"/>
                <a:gd name="T26" fmla="*/ 158 w 185"/>
                <a:gd name="T27" fmla="*/ 66 h 207"/>
                <a:gd name="T28" fmla="*/ 182 w 185"/>
                <a:gd name="T29" fmla="*/ 59 h 207"/>
                <a:gd name="T30" fmla="*/ 167 w 185"/>
                <a:gd name="T31" fmla="*/ 26 h 207"/>
                <a:gd name="T32" fmla="*/ 140 w 185"/>
                <a:gd name="T33" fmla="*/ 7 h 207"/>
                <a:gd name="T34" fmla="*/ 100 w 185"/>
                <a:gd name="T35" fmla="*/ 0 h 207"/>
                <a:gd name="T36" fmla="*/ 47 w 185"/>
                <a:gd name="T37" fmla="*/ 12 h 207"/>
                <a:gd name="T38" fmla="*/ 12 w 185"/>
                <a:gd name="T39" fmla="*/ 49 h 207"/>
                <a:gd name="T40" fmla="*/ 0 w 185"/>
                <a:gd name="T41" fmla="*/ 104 h 207"/>
                <a:gd name="T42" fmla="*/ 12 w 185"/>
                <a:gd name="T43" fmla="*/ 157 h 207"/>
                <a:gd name="T44" fmla="*/ 49 w 185"/>
                <a:gd name="T45" fmla="*/ 194 h 207"/>
                <a:gd name="T46" fmla="*/ 102 w 185"/>
                <a:gd name="T47" fmla="*/ 207 h 207"/>
                <a:gd name="T48" fmla="*/ 145 w 185"/>
                <a:gd name="T49" fmla="*/ 199 h 207"/>
                <a:gd name="T50" fmla="*/ 185 w 185"/>
                <a:gd name="T51" fmla="*/ 175 h 207"/>
                <a:gd name="T52" fmla="*/ 185 w 185"/>
                <a:gd name="T53" fmla="*/ 101 h 207"/>
                <a:gd name="T54" fmla="*/ 100 w 185"/>
                <a:gd name="T55" fmla="*/ 101 h 207"/>
                <a:gd name="T56" fmla="*/ 100 w 185"/>
                <a:gd name="T57" fmla="*/ 125 h 207"/>
                <a:gd name="T58" fmla="*/ 159 w 185"/>
                <a:gd name="T59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207">
                  <a:moveTo>
                    <a:pt x="159" y="125"/>
                  </a:moveTo>
                  <a:cubicBezTo>
                    <a:pt x="159" y="162"/>
                    <a:pt x="159" y="162"/>
                    <a:pt x="159" y="162"/>
                  </a:cubicBezTo>
                  <a:cubicBezTo>
                    <a:pt x="154" y="167"/>
                    <a:pt x="145" y="172"/>
                    <a:pt x="134" y="176"/>
                  </a:cubicBezTo>
                  <a:cubicBezTo>
                    <a:pt x="123" y="180"/>
                    <a:pt x="112" y="183"/>
                    <a:pt x="101" y="183"/>
                  </a:cubicBezTo>
                  <a:cubicBezTo>
                    <a:pt x="88" y="183"/>
                    <a:pt x="75" y="180"/>
                    <a:pt x="63" y="174"/>
                  </a:cubicBezTo>
                  <a:cubicBezTo>
                    <a:pt x="52" y="168"/>
                    <a:pt x="43" y="159"/>
                    <a:pt x="37" y="147"/>
                  </a:cubicBezTo>
                  <a:cubicBezTo>
                    <a:pt x="30" y="135"/>
                    <a:pt x="27" y="120"/>
                    <a:pt x="27" y="102"/>
                  </a:cubicBezTo>
                  <a:cubicBezTo>
                    <a:pt x="27" y="88"/>
                    <a:pt x="30" y="75"/>
                    <a:pt x="35" y="62"/>
                  </a:cubicBezTo>
                  <a:cubicBezTo>
                    <a:pt x="38" y="55"/>
                    <a:pt x="42" y="48"/>
                    <a:pt x="48" y="42"/>
                  </a:cubicBezTo>
                  <a:cubicBezTo>
                    <a:pt x="53" y="36"/>
                    <a:pt x="60" y="31"/>
                    <a:pt x="69" y="28"/>
                  </a:cubicBezTo>
                  <a:cubicBezTo>
                    <a:pt x="78" y="24"/>
                    <a:pt x="88" y="22"/>
                    <a:pt x="100" y="22"/>
                  </a:cubicBezTo>
                  <a:cubicBezTo>
                    <a:pt x="110" y="22"/>
                    <a:pt x="120" y="24"/>
                    <a:pt x="128" y="28"/>
                  </a:cubicBezTo>
                  <a:cubicBezTo>
                    <a:pt x="136" y="31"/>
                    <a:pt x="143" y="36"/>
                    <a:pt x="147" y="42"/>
                  </a:cubicBezTo>
                  <a:cubicBezTo>
                    <a:pt x="152" y="47"/>
                    <a:pt x="155" y="55"/>
                    <a:pt x="158" y="66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79" y="46"/>
                    <a:pt x="174" y="35"/>
                    <a:pt x="167" y="26"/>
                  </a:cubicBezTo>
                  <a:cubicBezTo>
                    <a:pt x="160" y="18"/>
                    <a:pt x="151" y="11"/>
                    <a:pt x="140" y="7"/>
                  </a:cubicBezTo>
                  <a:cubicBezTo>
                    <a:pt x="128" y="2"/>
                    <a:pt x="115" y="0"/>
                    <a:pt x="100" y="0"/>
                  </a:cubicBezTo>
                  <a:cubicBezTo>
                    <a:pt x="80" y="0"/>
                    <a:pt x="63" y="4"/>
                    <a:pt x="47" y="12"/>
                  </a:cubicBezTo>
                  <a:cubicBezTo>
                    <a:pt x="32" y="20"/>
                    <a:pt x="20" y="33"/>
                    <a:pt x="12" y="49"/>
                  </a:cubicBezTo>
                  <a:cubicBezTo>
                    <a:pt x="4" y="66"/>
                    <a:pt x="0" y="85"/>
                    <a:pt x="0" y="104"/>
                  </a:cubicBezTo>
                  <a:cubicBezTo>
                    <a:pt x="0" y="124"/>
                    <a:pt x="4" y="142"/>
                    <a:pt x="12" y="157"/>
                  </a:cubicBezTo>
                  <a:cubicBezTo>
                    <a:pt x="20" y="173"/>
                    <a:pt x="33" y="186"/>
                    <a:pt x="49" y="194"/>
                  </a:cubicBezTo>
                  <a:cubicBezTo>
                    <a:pt x="65" y="202"/>
                    <a:pt x="83" y="207"/>
                    <a:pt x="102" y="207"/>
                  </a:cubicBezTo>
                  <a:cubicBezTo>
                    <a:pt x="117" y="207"/>
                    <a:pt x="131" y="204"/>
                    <a:pt x="145" y="199"/>
                  </a:cubicBezTo>
                  <a:cubicBezTo>
                    <a:pt x="159" y="194"/>
                    <a:pt x="172" y="186"/>
                    <a:pt x="185" y="175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5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black">
            <a:xfrm>
              <a:off x="6455" y="1920"/>
              <a:ext cx="416" cy="473"/>
            </a:xfrm>
            <a:custGeom>
              <a:avLst/>
              <a:gdLst>
                <a:gd name="T0" fmla="*/ 26 w 176"/>
                <a:gd name="T1" fmla="*/ 200 h 200"/>
                <a:gd name="T2" fmla="*/ 26 w 176"/>
                <a:gd name="T3" fmla="*/ 111 h 200"/>
                <a:gd name="T4" fmla="*/ 57 w 176"/>
                <a:gd name="T5" fmla="*/ 111 h 200"/>
                <a:gd name="T6" fmla="*/ 72 w 176"/>
                <a:gd name="T7" fmla="*/ 112 h 200"/>
                <a:gd name="T8" fmla="*/ 84 w 176"/>
                <a:gd name="T9" fmla="*/ 118 h 200"/>
                <a:gd name="T10" fmla="*/ 97 w 176"/>
                <a:gd name="T11" fmla="*/ 131 h 200"/>
                <a:gd name="T12" fmla="*/ 116 w 176"/>
                <a:gd name="T13" fmla="*/ 159 h 200"/>
                <a:gd name="T14" fmla="*/ 143 w 176"/>
                <a:gd name="T15" fmla="*/ 200 h 200"/>
                <a:gd name="T16" fmla="*/ 176 w 176"/>
                <a:gd name="T17" fmla="*/ 200 h 200"/>
                <a:gd name="T18" fmla="*/ 141 w 176"/>
                <a:gd name="T19" fmla="*/ 146 h 200"/>
                <a:gd name="T20" fmla="*/ 119 w 176"/>
                <a:gd name="T21" fmla="*/ 119 h 200"/>
                <a:gd name="T22" fmla="*/ 104 w 176"/>
                <a:gd name="T23" fmla="*/ 109 h 200"/>
                <a:gd name="T24" fmla="*/ 146 w 176"/>
                <a:gd name="T25" fmla="*/ 91 h 200"/>
                <a:gd name="T26" fmla="*/ 160 w 176"/>
                <a:gd name="T27" fmla="*/ 55 h 200"/>
                <a:gd name="T28" fmla="*/ 152 w 176"/>
                <a:gd name="T29" fmla="*/ 24 h 200"/>
                <a:gd name="T30" fmla="*/ 129 w 176"/>
                <a:gd name="T31" fmla="*/ 5 h 200"/>
                <a:gd name="T32" fmla="*/ 89 w 176"/>
                <a:gd name="T33" fmla="*/ 0 h 200"/>
                <a:gd name="T34" fmla="*/ 0 w 176"/>
                <a:gd name="T35" fmla="*/ 0 h 200"/>
                <a:gd name="T36" fmla="*/ 0 w 176"/>
                <a:gd name="T37" fmla="*/ 200 h 200"/>
                <a:gd name="T38" fmla="*/ 26 w 176"/>
                <a:gd name="T39" fmla="*/ 200 h 200"/>
                <a:gd name="T40" fmla="*/ 26 w 176"/>
                <a:gd name="T41" fmla="*/ 22 h 200"/>
                <a:gd name="T42" fmla="*/ 90 w 176"/>
                <a:gd name="T43" fmla="*/ 22 h 200"/>
                <a:gd name="T44" fmla="*/ 122 w 176"/>
                <a:gd name="T45" fmla="*/ 31 h 200"/>
                <a:gd name="T46" fmla="*/ 133 w 176"/>
                <a:gd name="T47" fmla="*/ 55 h 200"/>
                <a:gd name="T48" fmla="*/ 127 w 176"/>
                <a:gd name="T49" fmla="*/ 73 h 200"/>
                <a:gd name="T50" fmla="*/ 112 w 176"/>
                <a:gd name="T51" fmla="*/ 85 h 200"/>
                <a:gd name="T52" fmla="*/ 83 w 176"/>
                <a:gd name="T53" fmla="*/ 88 h 200"/>
                <a:gd name="T54" fmla="*/ 26 w 176"/>
                <a:gd name="T55" fmla="*/ 88 h 200"/>
                <a:gd name="T56" fmla="*/ 26 w 176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200">
                  <a:moveTo>
                    <a:pt x="26" y="200"/>
                  </a:moveTo>
                  <a:cubicBezTo>
                    <a:pt x="26" y="111"/>
                    <a:pt x="26" y="111"/>
                    <a:pt x="26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4" y="111"/>
                    <a:pt x="69" y="112"/>
                    <a:pt x="72" y="112"/>
                  </a:cubicBezTo>
                  <a:cubicBezTo>
                    <a:pt x="76" y="113"/>
                    <a:pt x="80" y="115"/>
                    <a:pt x="84" y="118"/>
                  </a:cubicBezTo>
                  <a:cubicBezTo>
                    <a:pt x="88" y="120"/>
                    <a:pt x="92" y="125"/>
                    <a:pt x="97" y="131"/>
                  </a:cubicBezTo>
                  <a:cubicBezTo>
                    <a:pt x="102" y="137"/>
                    <a:pt x="109" y="147"/>
                    <a:pt x="116" y="159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41" y="146"/>
                    <a:pt x="141" y="146"/>
                    <a:pt x="141" y="146"/>
                  </a:cubicBezTo>
                  <a:cubicBezTo>
                    <a:pt x="135" y="135"/>
                    <a:pt x="127" y="126"/>
                    <a:pt x="119" y="119"/>
                  </a:cubicBezTo>
                  <a:cubicBezTo>
                    <a:pt x="116" y="116"/>
                    <a:pt x="111" y="112"/>
                    <a:pt x="104" y="109"/>
                  </a:cubicBezTo>
                  <a:cubicBezTo>
                    <a:pt x="123" y="106"/>
                    <a:pt x="137" y="100"/>
                    <a:pt x="146" y="91"/>
                  </a:cubicBezTo>
                  <a:cubicBezTo>
                    <a:pt x="155" y="81"/>
                    <a:pt x="160" y="69"/>
                    <a:pt x="160" y="55"/>
                  </a:cubicBezTo>
                  <a:cubicBezTo>
                    <a:pt x="160" y="44"/>
                    <a:pt x="157" y="34"/>
                    <a:pt x="152" y="24"/>
                  </a:cubicBezTo>
                  <a:cubicBezTo>
                    <a:pt x="146" y="15"/>
                    <a:pt x="139" y="9"/>
                    <a:pt x="129" y="5"/>
                  </a:cubicBezTo>
                  <a:cubicBezTo>
                    <a:pt x="120" y="2"/>
                    <a:pt x="106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  <a:moveTo>
                    <a:pt x="26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5" y="22"/>
                    <a:pt x="115" y="25"/>
                    <a:pt x="122" y="31"/>
                  </a:cubicBezTo>
                  <a:cubicBezTo>
                    <a:pt x="129" y="37"/>
                    <a:pt x="133" y="45"/>
                    <a:pt x="133" y="55"/>
                  </a:cubicBezTo>
                  <a:cubicBezTo>
                    <a:pt x="133" y="61"/>
                    <a:pt x="131" y="67"/>
                    <a:pt x="127" y="73"/>
                  </a:cubicBezTo>
                  <a:cubicBezTo>
                    <a:pt x="124" y="78"/>
                    <a:pt x="119" y="82"/>
                    <a:pt x="112" y="85"/>
                  </a:cubicBezTo>
                  <a:cubicBezTo>
                    <a:pt x="105" y="87"/>
                    <a:pt x="95" y="88"/>
                    <a:pt x="83" y="88"/>
                  </a:cubicBezTo>
                  <a:cubicBezTo>
                    <a:pt x="26" y="88"/>
                    <a:pt x="26" y="88"/>
                    <a:pt x="26" y="88"/>
                  </a:cubicBezTo>
                  <a:lnTo>
                    <a:pt x="2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 userDrawn="1"/>
          </p:nvSpPr>
          <p:spPr bwMode="black">
            <a:xfrm>
              <a:off x="6873" y="1920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3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79 w 187"/>
                <a:gd name="T19" fmla="*/ 59 h 200"/>
                <a:gd name="T20" fmla="*/ 90 w 187"/>
                <a:gd name="T21" fmla="*/ 21 h 200"/>
                <a:gd name="T22" fmla="*/ 104 w 187"/>
                <a:gd name="T23" fmla="*/ 63 h 200"/>
                <a:gd name="T24" fmla="*/ 125 w 187"/>
                <a:gd name="T25" fmla="*/ 118 h 200"/>
                <a:gd name="T26" fmla="*/ 57 w 187"/>
                <a:gd name="T27" fmla="*/ 118 h 200"/>
                <a:gd name="T28" fmla="*/ 79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79" y="59"/>
                  </a:moveTo>
                  <a:cubicBezTo>
                    <a:pt x="84" y="47"/>
                    <a:pt x="88" y="34"/>
                    <a:pt x="90" y="21"/>
                  </a:cubicBezTo>
                  <a:cubicBezTo>
                    <a:pt x="93" y="32"/>
                    <a:pt x="98" y="46"/>
                    <a:pt x="104" y="63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57" y="118"/>
                    <a:pt x="57" y="118"/>
                    <a:pt x="57" y="118"/>
                  </a:cubicBezTo>
                  <a:lnTo>
                    <a:pt x="79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2"/>
            <p:cNvSpPr>
              <a:spLocks/>
            </p:cNvSpPr>
            <p:nvPr userDrawn="1"/>
          </p:nvSpPr>
          <p:spPr bwMode="black">
            <a:xfrm>
              <a:off x="7320" y="1920"/>
              <a:ext cx="376" cy="473"/>
            </a:xfrm>
            <a:custGeom>
              <a:avLst/>
              <a:gdLst>
                <a:gd name="T0" fmla="*/ 159 w 159"/>
                <a:gd name="T1" fmla="*/ 200 h 200"/>
                <a:gd name="T2" fmla="*/ 159 w 159"/>
                <a:gd name="T3" fmla="*/ 177 h 200"/>
                <a:gd name="T4" fmla="*/ 31 w 159"/>
                <a:gd name="T5" fmla="*/ 177 h 200"/>
                <a:gd name="T6" fmla="*/ 43 w 159"/>
                <a:gd name="T7" fmla="*/ 162 h 200"/>
                <a:gd name="T8" fmla="*/ 155 w 159"/>
                <a:gd name="T9" fmla="*/ 24 h 200"/>
                <a:gd name="T10" fmla="*/ 155 w 159"/>
                <a:gd name="T11" fmla="*/ 0 h 200"/>
                <a:gd name="T12" fmla="*/ 12 w 159"/>
                <a:gd name="T13" fmla="*/ 0 h 200"/>
                <a:gd name="T14" fmla="*/ 12 w 159"/>
                <a:gd name="T15" fmla="*/ 24 h 200"/>
                <a:gd name="T16" fmla="*/ 124 w 159"/>
                <a:gd name="T17" fmla="*/ 24 h 200"/>
                <a:gd name="T18" fmla="*/ 103 w 159"/>
                <a:gd name="T19" fmla="*/ 47 h 200"/>
                <a:gd name="T20" fmla="*/ 0 w 159"/>
                <a:gd name="T21" fmla="*/ 176 h 200"/>
                <a:gd name="T22" fmla="*/ 0 w 159"/>
                <a:gd name="T23" fmla="*/ 200 h 200"/>
                <a:gd name="T24" fmla="*/ 159 w 159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00">
                  <a:moveTo>
                    <a:pt x="159" y="200"/>
                  </a:moveTo>
                  <a:cubicBezTo>
                    <a:pt x="159" y="177"/>
                    <a:pt x="159" y="177"/>
                    <a:pt x="159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17" y="30"/>
                    <a:pt x="110" y="38"/>
                    <a:pt x="103" y="4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59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3" name="Rectangle 43"/>
            <p:cNvSpPr>
              <a:spLocks noChangeArrowheads="1"/>
            </p:cNvSpPr>
            <p:nvPr userDrawn="1"/>
          </p:nvSpPr>
          <p:spPr bwMode="black">
            <a:xfrm>
              <a:off x="7766" y="1920"/>
              <a:ext cx="62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4" name="Freeform 44"/>
            <p:cNvSpPr>
              <a:spLocks noEditPoints="1"/>
            </p:cNvSpPr>
            <p:nvPr userDrawn="1"/>
          </p:nvSpPr>
          <p:spPr bwMode="black">
            <a:xfrm>
              <a:off x="7880" y="1920"/>
              <a:ext cx="444" cy="473"/>
            </a:xfrm>
            <a:custGeom>
              <a:avLst/>
              <a:gdLst>
                <a:gd name="T0" fmla="*/ 28 w 188"/>
                <a:gd name="T1" fmla="*/ 200 h 200"/>
                <a:gd name="T2" fmla="*/ 50 w 188"/>
                <a:gd name="T3" fmla="*/ 140 h 200"/>
                <a:gd name="T4" fmla="*/ 134 w 188"/>
                <a:gd name="T5" fmla="*/ 140 h 200"/>
                <a:gd name="T6" fmla="*/ 157 w 188"/>
                <a:gd name="T7" fmla="*/ 200 h 200"/>
                <a:gd name="T8" fmla="*/ 188 w 188"/>
                <a:gd name="T9" fmla="*/ 200 h 200"/>
                <a:gd name="T10" fmla="*/ 106 w 188"/>
                <a:gd name="T11" fmla="*/ 0 h 200"/>
                <a:gd name="T12" fmla="*/ 77 w 188"/>
                <a:gd name="T13" fmla="*/ 0 h 200"/>
                <a:gd name="T14" fmla="*/ 0 w 188"/>
                <a:gd name="T15" fmla="*/ 200 h 200"/>
                <a:gd name="T16" fmla="*/ 28 w 188"/>
                <a:gd name="T17" fmla="*/ 200 h 200"/>
                <a:gd name="T18" fmla="*/ 80 w 188"/>
                <a:gd name="T19" fmla="*/ 59 h 200"/>
                <a:gd name="T20" fmla="*/ 91 w 188"/>
                <a:gd name="T21" fmla="*/ 21 h 200"/>
                <a:gd name="T22" fmla="*/ 105 w 188"/>
                <a:gd name="T23" fmla="*/ 63 h 200"/>
                <a:gd name="T24" fmla="*/ 126 w 188"/>
                <a:gd name="T25" fmla="*/ 118 h 200"/>
                <a:gd name="T26" fmla="*/ 58 w 188"/>
                <a:gd name="T27" fmla="*/ 118 h 200"/>
                <a:gd name="T28" fmla="*/ 80 w 188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9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5" name="Freeform 45"/>
            <p:cNvSpPr>
              <a:spLocks/>
            </p:cNvSpPr>
            <p:nvPr userDrawn="1"/>
          </p:nvSpPr>
          <p:spPr bwMode="black">
            <a:xfrm>
              <a:off x="8346" y="1913"/>
              <a:ext cx="375" cy="490"/>
            </a:xfrm>
            <a:custGeom>
              <a:avLst/>
              <a:gdLst>
                <a:gd name="T0" fmla="*/ 11 w 159"/>
                <a:gd name="T1" fmla="*/ 175 h 207"/>
                <a:gd name="T2" fmla="*/ 40 w 159"/>
                <a:gd name="T3" fmla="*/ 199 h 207"/>
                <a:gd name="T4" fmla="*/ 85 w 159"/>
                <a:gd name="T5" fmla="*/ 207 h 207"/>
                <a:gd name="T6" fmla="*/ 124 w 159"/>
                <a:gd name="T7" fmla="*/ 199 h 207"/>
                <a:gd name="T8" fmla="*/ 150 w 159"/>
                <a:gd name="T9" fmla="*/ 177 h 207"/>
                <a:gd name="T10" fmla="*/ 159 w 159"/>
                <a:gd name="T11" fmla="*/ 147 h 207"/>
                <a:gd name="T12" fmla="*/ 151 w 159"/>
                <a:gd name="T13" fmla="*/ 118 h 207"/>
                <a:gd name="T14" fmla="*/ 125 w 159"/>
                <a:gd name="T15" fmla="*/ 98 h 207"/>
                <a:gd name="T16" fmla="*/ 81 w 159"/>
                <a:gd name="T17" fmla="*/ 85 h 207"/>
                <a:gd name="T18" fmla="*/ 41 w 159"/>
                <a:gd name="T19" fmla="*/ 71 h 207"/>
                <a:gd name="T20" fmla="*/ 33 w 159"/>
                <a:gd name="T21" fmla="*/ 53 h 207"/>
                <a:gd name="T22" fmla="*/ 44 w 159"/>
                <a:gd name="T23" fmla="*/ 32 h 207"/>
                <a:gd name="T24" fmla="*/ 79 w 159"/>
                <a:gd name="T25" fmla="*/ 23 h 207"/>
                <a:gd name="T26" fmla="*/ 114 w 159"/>
                <a:gd name="T27" fmla="*/ 33 h 207"/>
                <a:gd name="T28" fmla="*/ 128 w 159"/>
                <a:gd name="T29" fmla="*/ 61 h 207"/>
                <a:gd name="T30" fmla="*/ 153 w 159"/>
                <a:gd name="T31" fmla="*/ 59 h 207"/>
                <a:gd name="T32" fmla="*/ 144 w 159"/>
                <a:gd name="T33" fmla="*/ 28 h 207"/>
                <a:gd name="T34" fmla="*/ 117 w 159"/>
                <a:gd name="T35" fmla="*/ 7 h 207"/>
                <a:gd name="T36" fmla="*/ 78 w 159"/>
                <a:gd name="T37" fmla="*/ 0 h 207"/>
                <a:gd name="T38" fmla="*/ 41 w 159"/>
                <a:gd name="T39" fmla="*/ 6 h 207"/>
                <a:gd name="T40" fmla="*/ 16 w 159"/>
                <a:gd name="T41" fmla="*/ 26 h 207"/>
                <a:gd name="T42" fmla="*/ 8 w 159"/>
                <a:gd name="T43" fmla="*/ 55 h 207"/>
                <a:gd name="T44" fmla="*/ 15 w 159"/>
                <a:gd name="T45" fmla="*/ 80 h 207"/>
                <a:gd name="T46" fmla="*/ 36 w 159"/>
                <a:gd name="T47" fmla="*/ 98 h 207"/>
                <a:gd name="T48" fmla="*/ 75 w 159"/>
                <a:gd name="T49" fmla="*/ 111 h 207"/>
                <a:gd name="T50" fmla="*/ 110 w 159"/>
                <a:gd name="T51" fmla="*/ 121 h 207"/>
                <a:gd name="T52" fmla="*/ 128 w 159"/>
                <a:gd name="T53" fmla="*/ 132 h 207"/>
                <a:gd name="T54" fmla="*/ 134 w 159"/>
                <a:gd name="T55" fmla="*/ 149 h 207"/>
                <a:gd name="T56" fmla="*/ 128 w 159"/>
                <a:gd name="T57" fmla="*/ 166 h 207"/>
                <a:gd name="T58" fmla="*/ 111 w 159"/>
                <a:gd name="T59" fmla="*/ 178 h 207"/>
                <a:gd name="T60" fmla="*/ 84 w 159"/>
                <a:gd name="T61" fmla="*/ 183 h 207"/>
                <a:gd name="T62" fmla="*/ 53 w 159"/>
                <a:gd name="T63" fmla="*/ 177 h 207"/>
                <a:gd name="T64" fmla="*/ 33 w 159"/>
                <a:gd name="T65" fmla="*/ 161 h 207"/>
                <a:gd name="T66" fmla="*/ 25 w 159"/>
                <a:gd name="T67" fmla="*/ 137 h 207"/>
                <a:gd name="T68" fmla="*/ 0 w 159"/>
                <a:gd name="T69" fmla="*/ 139 h 207"/>
                <a:gd name="T70" fmla="*/ 11 w 159"/>
                <a:gd name="T71" fmla="*/ 17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207">
                  <a:moveTo>
                    <a:pt x="11" y="175"/>
                  </a:moveTo>
                  <a:cubicBezTo>
                    <a:pt x="18" y="185"/>
                    <a:pt x="28" y="193"/>
                    <a:pt x="40" y="199"/>
                  </a:cubicBezTo>
                  <a:cubicBezTo>
                    <a:pt x="52" y="204"/>
                    <a:pt x="67" y="207"/>
                    <a:pt x="85" y="207"/>
                  </a:cubicBezTo>
                  <a:cubicBezTo>
                    <a:pt x="100" y="207"/>
                    <a:pt x="113" y="204"/>
                    <a:pt x="124" y="199"/>
                  </a:cubicBezTo>
                  <a:cubicBezTo>
                    <a:pt x="135" y="194"/>
                    <a:pt x="144" y="186"/>
                    <a:pt x="150" y="177"/>
                  </a:cubicBezTo>
                  <a:cubicBezTo>
                    <a:pt x="156" y="167"/>
                    <a:pt x="159" y="157"/>
                    <a:pt x="159" y="147"/>
                  </a:cubicBezTo>
                  <a:cubicBezTo>
                    <a:pt x="159" y="136"/>
                    <a:pt x="157" y="126"/>
                    <a:pt x="151" y="118"/>
                  </a:cubicBezTo>
                  <a:cubicBezTo>
                    <a:pt x="146" y="110"/>
                    <a:pt x="137" y="103"/>
                    <a:pt x="125" y="98"/>
                  </a:cubicBezTo>
                  <a:cubicBezTo>
                    <a:pt x="117" y="94"/>
                    <a:pt x="102" y="90"/>
                    <a:pt x="81" y="85"/>
                  </a:cubicBezTo>
                  <a:cubicBezTo>
                    <a:pt x="59" y="80"/>
                    <a:pt x="46" y="75"/>
                    <a:pt x="41" y="71"/>
                  </a:cubicBezTo>
                  <a:cubicBezTo>
                    <a:pt x="36" y="66"/>
                    <a:pt x="33" y="60"/>
                    <a:pt x="33" y="53"/>
                  </a:cubicBezTo>
                  <a:cubicBezTo>
                    <a:pt x="33" y="45"/>
                    <a:pt x="37" y="38"/>
                    <a:pt x="44" y="32"/>
                  </a:cubicBezTo>
                  <a:cubicBezTo>
                    <a:pt x="52" y="26"/>
                    <a:pt x="63" y="23"/>
                    <a:pt x="79" y="23"/>
                  </a:cubicBezTo>
                  <a:cubicBezTo>
                    <a:pt x="95" y="23"/>
                    <a:pt x="106" y="26"/>
                    <a:pt x="114" y="33"/>
                  </a:cubicBezTo>
                  <a:cubicBezTo>
                    <a:pt x="122" y="39"/>
                    <a:pt x="127" y="49"/>
                    <a:pt x="128" y="61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48"/>
                    <a:pt x="150" y="37"/>
                    <a:pt x="144" y="28"/>
                  </a:cubicBezTo>
                  <a:cubicBezTo>
                    <a:pt x="137" y="19"/>
                    <a:pt x="129" y="12"/>
                    <a:pt x="117" y="7"/>
                  </a:cubicBezTo>
                  <a:cubicBezTo>
                    <a:pt x="106" y="2"/>
                    <a:pt x="93" y="0"/>
                    <a:pt x="78" y="0"/>
                  </a:cubicBezTo>
                  <a:cubicBezTo>
                    <a:pt x="65" y="0"/>
                    <a:pt x="52" y="2"/>
                    <a:pt x="41" y="6"/>
                  </a:cubicBezTo>
                  <a:cubicBezTo>
                    <a:pt x="30" y="11"/>
                    <a:pt x="22" y="18"/>
                    <a:pt x="16" y="26"/>
                  </a:cubicBezTo>
                  <a:cubicBezTo>
                    <a:pt x="11" y="35"/>
                    <a:pt x="8" y="45"/>
                    <a:pt x="8" y="55"/>
                  </a:cubicBezTo>
                  <a:cubicBezTo>
                    <a:pt x="8" y="64"/>
                    <a:pt x="10" y="72"/>
                    <a:pt x="15" y="80"/>
                  </a:cubicBezTo>
                  <a:cubicBezTo>
                    <a:pt x="19" y="87"/>
                    <a:pt x="27" y="93"/>
                    <a:pt x="36" y="98"/>
                  </a:cubicBezTo>
                  <a:cubicBezTo>
                    <a:pt x="43" y="102"/>
                    <a:pt x="56" y="106"/>
                    <a:pt x="75" y="111"/>
                  </a:cubicBezTo>
                  <a:cubicBezTo>
                    <a:pt x="93" y="115"/>
                    <a:pt x="105" y="118"/>
                    <a:pt x="110" y="121"/>
                  </a:cubicBezTo>
                  <a:cubicBezTo>
                    <a:pt x="119" y="124"/>
                    <a:pt x="125" y="128"/>
                    <a:pt x="128" y="132"/>
                  </a:cubicBezTo>
                  <a:cubicBezTo>
                    <a:pt x="132" y="137"/>
                    <a:pt x="134" y="143"/>
                    <a:pt x="134" y="149"/>
                  </a:cubicBezTo>
                  <a:cubicBezTo>
                    <a:pt x="134" y="155"/>
                    <a:pt x="132" y="161"/>
                    <a:pt x="128" y="166"/>
                  </a:cubicBezTo>
                  <a:cubicBezTo>
                    <a:pt x="124" y="171"/>
                    <a:pt x="119" y="175"/>
                    <a:pt x="111" y="178"/>
                  </a:cubicBezTo>
                  <a:cubicBezTo>
                    <a:pt x="103" y="181"/>
                    <a:pt x="94" y="183"/>
                    <a:pt x="84" y="183"/>
                  </a:cubicBezTo>
                  <a:cubicBezTo>
                    <a:pt x="73" y="183"/>
                    <a:pt x="63" y="181"/>
                    <a:pt x="53" y="177"/>
                  </a:cubicBezTo>
                  <a:cubicBezTo>
                    <a:pt x="44" y="173"/>
                    <a:pt x="38" y="168"/>
                    <a:pt x="33" y="161"/>
                  </a:cubicBezTo>
                  <a:cubicBezTo>
                    <a:pt x="29" y="155"/>
                    <a:pt x="26" y="147"/>
                    <a:pt x="25" y="137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2"/>
                    <a:pt x="4" y="164"/>
                    <a:pt x="1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6" name="Freeform 46"/>
            <p:cNvSpPr>
              <a:spLocks noEditPoints="1"/>
            </p:cNvSpPr>
            <p:nvPr userDrawn="1"/>
          </p:nvSpPr>
          <p:spPr bwMode="black">
            <a:xfrm>
              <a:off x="6495" y="2902"/>
              <a:ext cx="392" cy="473"/>
            </a:xfrm>
            <a:custGeom>
              <a:avLst/>
              <a:gdLst>
                <a:gd name="T0" fmla="*/ 72 w 166"/>
                <a:gd name="T1" fmla="*/ 200 h 200"/>
                <a:gd name="T2" fmla="*/ 105 w 166"/>
                <a:gd name="T3" fmla="*/ 196 h 200"/>
                <a:gd name="T4" fmla="*/ 129 w 166"/>
                <a:gd name="T5" fmla="*/ 186 h 200"/>
                <a:gd name="T6" fmla="*/ 147 w 166"/>
                <a:gd name="T7" fmla="*/ 168 h 200"/>
                <a:gd name="T8" fmla="*/ 160 w 166"/>
                <a:gd name="T9" fmla="*/ 139 h 200"/>
                <a:gd name="T10" fmla="*/ 166 w 166"/>
                <a:gd name="T11" fmla="*/ 99 h 200"/>
                <a:gd name="T12" fmla="*/ 158 w 166"/>
                <a:gd name="T13" fmla="*/ 51 h 200"/>
                <a:gd name="T14" fmla="*/ 134 w 166"/>
                <a:gd name="T15" fmla="*/ 17 h 200"/>
                <a:gd name="T16" fmla="*/ 105 w 166"/>
                <a:gd name="T17" fmla="*/ 3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2 w 166"/>
                <a:gd name="T25" fmla="*/ 200 h 200"/>
                <a:gd name="T26" fmla="*/ 27 w 166"/>
                <a:gd name="T27" fmla="*/ 23 h 200"/>
                <a:gd name="T28" fmla="*/ 69 w 166"/>
                <a:gd name="T29" fmla="*/ 23 h 200"/>
                <a:gd name="T30" fmla="*/ 103 w 166"/>
                <a:gd name="T31" fmla="*/ 27 h 200"/>
                <a:gd name="T32" fmla="*/ 128 w 166"/>
                <a:gd name="T33" fmla="*/ 50 h 200"/>
                <a:gd name="T34" fmla="*/ 138 w 166"/>
                <a:gd name="T35" fmla="*/ 98 h 200"/>
                <a:gd name="T36" fmla="*/ 133 w 166"/>
                <a:gd name="T37" fmla="*/ 137 h 200"/>
                <a:gd name="T38" fmla="*/ 119 w 166"/>
                <a:gd name="T39" fmla="*/ 162 h 200"/>
                <a:gd name="T40" fmla="*/ 101 w 166"/>
                <a:gd name="T41" fmla="*/ 173 h 200"/>
                <a:gd name="T42" fmla="*/ 69 w 166"/>
                <a:gd name="T43" fmla="*/ 176 h 200"/>
                <a:gd name="T44" fmla="*/ 27 w 166"/>
                <a:gd name="T45" fmla="*/ 176 h 200"/>
                <a:gd name="T46" fmla="*/ 27 w 166"/>
                <a:gd name="T47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2" y="200"/>
                  </a:moveTo>
                  <a:cubicBezTo>
                    <a:pt x="85" y="200"/>
                    <a:pt x="95" y="199"/>
                    <a:pt x="105" y="196"/>
                  </a:cubicBezTo>
                  <a:cubicBezTo>
                    <a:pt x="114" y="194"/>
                    <a:pt x="122" y="191"/>
                    <a:pt x="129" y="186"/>
                  </a:cubicBezTo>
                  <a:cubicBezTo>
                    <a:pt x="135" y="182"/>
                    <a:pt x="141" y="176"/>
                    <a:pt x="147" y="168"/>
                  </a:cubicBezTo>
                  <a:cubicBezTo>
                    <a:pt x="152" y="161"/>
                    <a:pt x="157" y="151"/>
                    <a:pt x="160" y="139"/>
                  </a:cubicBezTo>
                  <a:cubicBezTo>
                    <a:pt x="164" y="127"/>
                    <a:pt x="166" y="114"/>
                    <a:pt x="166" y="99"/>
                  </a:cubicBezTo>
                  <a:cubicBezTo>
                    <a:pt x="166" y="81"/>
                    <a:pt x="163" y="65"/>
                    <a:pt x="158" y="51"/>
                  </a:cubicBezTo>
                  <a:cubicBezTo>
                    <a:pt x="153" y="37"/>
                    <a:pt x="145" y="26"/>
                    <a:pt x="134" y="17"/>
                  </a:cubicBezTo>
                  <a:cubicBezTo>
                    <a:pt x="126" y="10"/>
                    <a:pt x="116" y="5"/>
                    <a:pt x="105" y="3"/>
                  </a:cubicBezTo>
                  <a:cubicBezTo>
                    <a:pt x="97" y="1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7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85" y="23"/>
                    <a:pt x="96" y="25"/>
                    <a:pt x="103" y="27"/>
                  </a:cubicBezTo>
                  <a:cubicBezTo>
                    <a:pt x="113" y="31"/>
                    <a:pt x="121" y="39"/>
                    <a:pt x="128" y="50"/>
                  </a:cubicBezTo>
                  <a:cubicBezTo>
                    <a:pt x="135" y="61"/>
                    <a:pt x="138" y="77"/>
                    <a:pt x="138" y="98"/>
                  </a:cubicBezTo>
                  <a:cubicBezTo>
                    <a:pt x="138" y="113"/>
                    <a:pt x="137" y="126"/>
                    <a:pt x="133" y="137"/>
                  </a:cubicBezTo>
                  <a:cubicBezTo>
                    <a:pt x="130" y="147"/>
                    <a:pt x="125" y="156"/>
                    <a:pt x="119" y="162"/>
                  </a:cubicBezTo>
                  <a:cubicBezTo>
                    <a:pt x="114" y="167"/>
                    <a:pt x="108" y="170"/>
                    <a:pt x="101" y="173"/>
                  </a:cubicBezTo>
                  <a:cubicBezTo>
                    <a:pt x="93" y="175"/>
                    <a:pt x="83" y="176"/>
                    <a:pt x="69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7" name="Freeform 47"/>
            <p:cNvSpPr>
              <a:spLocks noEditPoints="1"/>
            </p:cNvSpPr>
            <p:nvPr userDrawn="1"/>
          </p:nvSpPr>
          <p:spPr bwMode="black">
            <a:xfrm>
              <a:off x="6913" y="2902"/>
              <a:ext cx="444" cy="473"/>
            </a:xfrm>
            <a:custGeom>
              <a:avLst/>
              <a:gdLst>
                <a:gd name="T0" fmla="*/ 29 w 188"/>
                <a:gd name="T1" fmla="*/ 200 h 200"/>
                <a:gd name="T2" fmla="*/ 51 w 188"/>
                <a:gd name="T3" fmla="*/ 139 h 200"/>
                <a:gd name="T4" fmla="*/ 134 w 188"/>
                <a:gd name="T5" fmla="*/ 139 h 200"/>
                <a:gd name="T6" fmla="*/ 158 w 188"/>
                <a:gd name="T7" fmla="*/ 200 h 200"/>
                <a:gd name="T8" fmla="*/ 188 w 188"/>
                <a:gd name="T9" fmla="*/ 200 h 200"/>
                <a:gd name="T10" fmla="*/ 106 w 188"/>
                <a:gd name="T11" fmla="*/ 0 h 200"/>
                <a:gd name="T12" fmla="*/ 77 w 188"/>
                <a:gd name="T13" fmla="*/ 0 h 200"/>
                <a:gd name="T14" fmla="*/ 0 w 188"/>
                <a:gd name="T15" fmla="*/ 200 h 200"/>
                <a:gd name="T16" fmla="*/ 29 w 188"/>
                <a:gd name="T17" fmla="*/ 200 h 200"/>
                <a:gd name="T18" fmla="*/ 80 w 188"/>
                <a:gd name="T19" fmla="*/ 59 h 200"/>
                <a:gd name="T20" fmla="*/ 91 w 188"/>
                <a:gd name="T21" fmla="*/ 21 h 200"/>
                <a:gd name="T22" fmla="*/ 105 w 188"/>
                <a:gd name="T23" fmla="*/ 62 h 200"/>
                <a:gd name="T24" fmla="*/ 126 w 188"/>
                <a:gd name="T25" fmla="*/ 118 h 200"/>
                <a:gd name="T26" fmla="*/ 58 w 188"/>
                <a:gd name="T27" fmla="*/ 118 h 200"/>
                <a:gd name="T28" fmla="*/ 80 w 188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0">
                  <a:moveTo>
                    <a:pt x="29" y="200"/>
                  </a:moveTo>
                  <a:cubicBezTo>
                    <a:pt x="51" y="139"/>
                    <a:pt x="51" y="139"/>
                    <a:pt x="51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9" y="200"/>
                  </a:lnTo>
                  <a:close/>
                  <a:moveTo>
                    <a:pt x="80" y="59"/>
                  </a:moveTo>
                  <a:cubicBezTo>
                    <a:pt x="85" y="46"/>
                    <a:pt x="88" y="34"/>
                    <a:pt x="91" y="21"/>
                  </a:cubicBezTo>
                  <a:cubicBezTo>
                    <a:pt x="94" y="32"/>
                    <a:pt x="99" y="45"/>
                    <a:pt x="105" y="62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8" name="Freeform 48"/>
            <p:cNvSpPr>
              <a:spLocks/>
            </p:cNvSpPr>
            <p:nvPr userDrawn="1"/>
          </p:nvSpPr>
          <p:spPr bwMode="black">
            <a:xfrm>
              <a:off x="7400" y="2902"/>
              <a:ext cx="374" cy="473"/>
            </a:xfrm>
            <a:custGeom>
              <a:avLst/>
              <a:gdLst>
                <a:gd name="T0" fmla="*/ 59 w 374"/>
                <a:gd name="T1" fmla="*/ 473 h 473"/>
                <a:gd name="T2" fmla="*/ 59 w 374"/>
                <a:gd name="T3" fmla="*/ 102 h 473"/>
                <a:gd name="T4" fmla="*/ 307 w 374"/>
                <a:gd name="T5" fmla="*/ 473 h 473"/>
                <a:gd name="T6" fmla="*/ 374 w 374"/>
                <a:gd name="T7" fmla="*/ 473 h 473"/>
                <a:gd name="T8" fmla="*/ 374 w 374"/>
                <a:gd name="T9" fmla="*/ 0 h 473"/>
                <a:gd name="T10" fmla="*/ 312 w 374"/>
                <a:gd name="T11" fmla="*/ 0 h 473"/>
                <a:gd name="T12" fmla="*/ 312 w 374"/>
                <a:gd name="T13" fmla="*/ 371 h 473"/>
                <a:gd name="T14" fmla="*/ 64 w 374"/>
                <a:gd name="T15" fmla="*/ 0 h 473"/>
                <a:gd name="T16" fmla="*/ 0 w 374"/>
                <a:gd name="T17" fmla="*/ 0 h 473"/>
                <a:gd name="T18" fmla="*/ 0 w 374"/>
                <a:gd name="T19" fmla="*/ 473 h 473"/>
                <a:gd name="T20" fmla="*/ 59 w 374"/>
                <a:gd name="T2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473">
                  <a:moveTo>
                    <a:pt x="59" y="473"/>
                  </a:moveTo>
                  <a:lnTo>
                    <a:pt x="59" y="102"/>
                  </a:lnTo>
                  <a:lnTo>
                    <a:pt x="307" y="473"/>
                  </a:lnTo>
                  <a:lnTo>
                    <a:pt x="374" y="473"/>
                  </a:lnTo>
                  <a:lnTo>
                    <a:pt x="374" y="0"/>
                  </a:lnTo>
                  <a:lnTo>
                    <a:pt x="312" y="0"/>
                  </a:lnTo>
                  <a:lnTo>
                    <a:pt x="312" y="37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59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9" name="Freeform 49"/>
            <p:cNvSpPr>
              <a:spLocks/>
            </p:cNvSpPr>
            <p:nvPr userDrawn="1"/>
          </p:nvSpPr>
          <p:spPr bwMode="black">
            <a:xfrm>
              <a:off x="7868" y="2902"/>
              <a:ext cx="392" cy="473"/>
            </a:xfrm>
            <a:custGeom>
              <a:avLst/>
              <a:gdLst>
                <a:gd name="T0" fmla="*/ 64 w 392"/>
                <a:gd name="T1" fmla="*/ 473 h 473"/>
                <a:gd name="T2" fmla="*/ 64 w 392"/>
                <a:gd name="T3" fmla="*/ 310 h 473"/>
                <a:gd name="T4" fmla="*/ 142 w 392"/>
                <a:gd name="T5" fmla="*/ 234 h 473"/>
                <a:gd name="T6" fmla="*/ 310 w 392"/>
                <a:gd name="T7" fmla="*/ 473 h 473"/>
                <a:gd name="T8" fmla="*/ 392 w 392"/>
                <a:gd name="T9" fmla="*/ 473 h 473"/>
                <a:gd name="T10" fmla="*/ 184 w 392"/>
                <a:gd name="T11" fmla="*/ 192 h 473"/>
                <a:gd name="T12" fmla="*/ 383 w 392"/>
                <a:gd name="T13" fmla="*/ 0 h 473"/>
                <a:gd name="T14" fmla="*/ 298 w 392"/>
                <a:gd name="T15" fmla="*/ 0 h 473"/>
                <a:gd name="T16" fmla="*/ 64 w 392"/>
                <a:gd name="T17" fmla="*/ 234 h 473"/>
                <a:gd name="T18" fmla="*/ 64 w 392"/>
                <a:gd name="T19" fmla="*/ 0 h 473"/>
                <a:gd name="T20" fmla="*/ 0 w 392"/>
                <a:gd name="T21" fmla="*/ 0 h 473"/>
                <a:gd name="T22" fmla="*/ 0 w 392"/>
                <a:gd name="T23" fmla="*/ 473 h 473"/>
                <a:gd name="T24" fmla="*/ 64 w 39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73">
                  <a:moveTo>
                    <a:pt x="64" y="473"/>
                  </a:moveTo>
                  <a:lnTo>
                    <a:pt x="64" y="310"/>
                  </a:lnTo>
                  <a:lnTo>
                    <a:pt x="142" y="234"/>
                  </a:lnTo>
                  <a:lnTo>
                    <a:pt x="310" y="473"/>
                  </a:lnTo>
                  <a:lnTo>
                    <a:pt x="392" y="473"/>
                  </a:lnTo>
                  <a:lnTo>
                    <a:pt x="184" y="192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64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0" name="Freeform 50"/>
            <p:cNvSpPr>
              <a:spLocks/>
            </p:cNvSpPr>
            <p:nvPr userDrawn="1"/>
          </p:nvSpPr>
          <p:spPr bwMode="black">
            <a:xfrm>
              <a:off x="8308" y="2902"/>
              <a:ext cx="352" cy="473"/>
            </a:xfrm>
            <a:custGeom>
              <a:avLst/>
              <a:gdLst>
                <a:gd name="T0" fmla="*/ 352 w 352"/>
                <a:gd name="T1" fmla="*/ 473 h 473"/>
                <a:gd name="T2" fmla="*/ 352 w 352"/>
                <a:gd name="T3" fmla="*/ 416 h 473"/>
                <a:gd name="T4" fmla="*/ 61 w 352"/>
                <a:gd name="T5" fmla="*/ 416 h 473"/>
                <a:gd name="T6" fmla="*/ 61 w 352"/>
                <a:gd name="T7" fmla="*/ 255 h 473"/>
                <a:gd name="T8" fmla="*/ 324 w 352"/>
                <a:gd name="T9" fmla="*/ 255 h 473"/>
                <a:gd name="T10" fmla="*/ 324 w 352"/>
                <a:gd name="T11" fmla="*/ 201 h 473"/>
                <a:gd name="T12" fmla="*/ 61 w 352"/>
                <a:gd name="T13" fmla="*/ 201 h 473"/>
                <a:gd name="T14" fmla="*/ 61 w 352"/>
                <a:gd name="T15" fmla="*/ 54 h 473"/>
                <a:gd name="T16" fmla="*/ 340 w 352"/>
                <a:gd name="T17" fmla="*/ 54 h 473"/>
                <a:gd name="T18" fmla="*/ 340 w 352"/>
                <a:gd name="T19" fmla="*/ 0 h 473"/>
                <a:gd name="T20" fmla="*/ 0 w 352"/>
                <a:gd name="T21" fmla="*/ 0 h 473"/>
                <a:gd name="T22" fmla="*/ 0 w 352"/>
                <a:gd name="T23" fmla="*/ 473 h 473"/>
                <a:gd name="T24" fmla="*/ 352 w 35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3">
                  <a:moveTo>
                    <a:pt x="352" y="473"/>
                  </a:moveTo>
                  <a:lnTo>
                    <a:pt x="352" y="416"/>
                  </a:lnTo>
                  <a:lnTo>
                    <a:pt x="61" y="416"/>
                  </a:lnTo>
                  <a:lnTo>
                    <a:pt x="61" y="255"/>
                  </a:lnTo>
                  <a:lnTo>
                    <a:pt x="324" y="255"/>
                  </a:lnTo>
                  <a:lnTo>
                    <a:pt x="324" y="201"/>
                  </a:lnTo>
                  <a:lnTo>
                    <a:pt x="61" y="201"/>
                  </a:lnTo>
                  <a:lnTo>
                    <a:pt x="61" y="54"/>
                  </a:lnTo>
                  <a:lnTo>
                    <a:pt x="340" y="54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352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1" name="Freeform 51"/>
            <p:cNvSpPr>
              <a:spLocks/>
            </p:cNvSpPr>
            <p:nvPr userDrawn="1"/>
          </p:nvSpPr>
          <p:spPr bwMode="black">
            <a:xfrm>
              <a:off x="-963" y="1037"/>
              <a:ext cx="451" cy="473"/>
            </a:xfrm>
            <a:custGeom>
              <a:avLst/>
              <a:gdLst>
                <a:gd name="T0" fmla="*/ 26 w 191"/>
                <a:gd name="T1" fmla="*/ 200 h 200"/>
                <a:gd name="T2" fmla="*/ 26 w 191"/>
                <a:gd name="T3" fmla="*/ 30 h 200"/>
                <a:gd name="T4" fmla="*/ 83 w 191"/>
                <a:gd name="T5" fmla="*/ 200 h 200"/>
                <a:gd name="T6" fmla="*/ 107 w 191"/>
                <a:gd name="T7" fmla="*/ 200 h 200"/>
                <a:gd name="T8" fmla="*/ 166 w 191"/>
                <a:gd name="T9" fmla="*/ 32 h 200"/>
                <a:gd name="T10" fmla="*/ 166 w 191"/>
                <a:gd name="T11" fmla="*/ 200 h 200"/>
                <a:gd name="T12" fmla="*/ 191 w 191"/>
                <a:gd name="T13" fmla="*/ 200 h 200"/>
                <a:gd name="T14" fmla="*/ 191 w 191"/>
                <a:gd name="T15" fmla="*/ 0 h 200"/>
                <a:gd name="T16" fmla="*/ 155 w 191"/>
                <a:gd name="T17" fmla="*/ 0 h 200"/>
                <a:gd name="T18" fmla="*/ 107 w 191"/>
                <a:gd name="T19" fmla="*/ 139 h 200"/>
                <a:gd name="T20" fmla="*/ 97 w 191"/>
                <a:gd name="T21" fmla="*/ 171 h 200"/>
                <a:gd name="T22" fmla="*/ 87 w 191"/>
                <a:gd name="T23" fmla="*/ 142 h 200"/>
                <a:gd name="T24" fmla="*/ 40 w 191"/>
                <a:gd name="T25" fmla="*/ 0 h 200"/>
                <a:gd name="T26" fmla="*/ 0 w 191"/>
                <a:gd name="T27" fmla="*/ 0 h 200"/>
                <a:gd name="T28" fmla="*/ 0 w 191"/>
                <a:gd name="T29" fmla="*/ 200 h 200"/>
                <a:gd name="T30" fmla="*/ 26 w 191"/>
                <a:gd name="T3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" h="200">
                  <a:moveTo>
                    <a:pt x="26" y="20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66" y="200"/>
                    <a:pt x="166" y="200"/>
                    <a:pt x="166" y="200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3" y="153"/>
                    <a:pt x="99" y="164"/>
                    <a:pt x="97" y="171"/>
                  </a:cubicBezTo>
                  <a:cubicBezTo>
                    <a:pt x="95" y="165"/>
                    <a:pt x="92" y="155"/>
                    <a:pt x="87" y="14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2" name="Freeform 52"/>
            <p:cNvSpPr>
              <a:spLocks/>
            </p:cNvSpPr>
            <p:nvPr userDrawn="1"/>
          </p:nvSpPr>
          <p:spPr bwMode="black">
            <a:xfrm>
              <a:off x="-415" y="1037"/>
              <a:ext cx="352" cy="473"/>
            </a:xfrm>
            <a:custGeom>
              <a:avLst/>
              <a:gdLst>
                <a:gd name="T0" fmla="*/ 352 w 352"/>
                <a:gd name="T1" fmla="*/ 473 h 473"/>
                <a:gd name="T2" fmla="*/ 352 w 352"/>
                <a:gd name="T3" fmla="*/ 417 h 473"/>
                <a:gd name="T4" fmla="*/ 62 w 352"/>
                <a:gd name="T5" fmla="*/ 417 h 473"/>
                <a:gd name="T6" fmla="*/ 62 w 352"/>
                <a:gd name="T7" fmla="*/ 256 h 473"/>
                <a:gd name="T8" fmla="*/ 324 w 352"/>
                <a:gd name="T9" fmla="*/ 256 h 473"/>
                <a:gd name="T10" fmla="*/ 324 w 352"/>
                <a:gd name="T11" fmla="*/ 201 h 473"/>
                <a:gd name="T12" fmla="*/ 62 w 352"/>
                <a:gd name="T13" fmla="*/ 201 h 473"/>
                <a:gd name="T14" fmla="*/ 62 w 352"/>
                <a:gd name="T15" fmla="*/ 54 h 473"/>
                <a:gd name="T16" fmla="*/ 341 w 352"/>
                <a:gd name="T17" fmla="*/ 54 h 473"/>
                <a:gd name="T18" fmla="*/ 341 w 352"/>
                <a:gd name="T19" fmla="*/ 0 h 473"/>
                <a:gd name="T20" fmla="*/ 0 w 352"/>
                <a:gd name="T21" fmla="*/ 0 h 473"/>
                <a:gd name="T22" fmla="*/ 0 w 352"/>
                <a:gd name="T23" fmla="*/ 473 h 473"/>
                <a:gd name="T24" fmla="*/ 352 w 35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3">
                  <a:moveTo>
                    <a:pt x="352" y="473"/>
                  </a:moveTo>
                  <a:lnTo>
                    <a:pt x="352" y="417"/>
                  </a:lnTo>
                  <a:lnTo>
                    <a:pt x="62" y="417"/>
                  </a:lnTo>
                  <a:lnTo>
                    <a:pt x="62" y="256"/>
                  </a:lnTo>
                  <a:lnTo>
                    <a:pt x="324" y="256"/>
                  </a:lnTo>
                  <a:lnTo>
                    <a:pt x="324" y="201"/>
                  </a:lnTo>
                  <a:lnTo>
                    <a:pt x="62" y="201"/>
                  </a:lnTo>
                  <a:lnTo>
                    <a:pt x="62" y="54"/>
                  </a:lnTo>
                  <a:lnTo>
                    <a:pt x="341" y="54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352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3" name="Freeform 53"/>
            <p:cNvSpPr>
              <a:spLocks noEditPoints="1"/>
            </p:cNvSpPr>
            <p:nvPr userDrawn="1"/>
          </p:nvSpPr>
          <p:spPr bwMode="black">
            <a:xfrm>
              <a:off x="18" y="1037"/>
              <a:ext cx="418" cy="473"/>
            </a:xfrm>
            <a:custGeom>
              <a:avLst/>
              <a:gdLst>
                <a:gd name="T0" fmla="*/ 27 w 177"/>
                <a:gd name="T1" fmla="*/ 200 h 200"/>
                <a:gd name="T2" fmla="*/ 27 w 177"/>
                <a:gd name="T3" fmla="*/ 111 h 200"/>
                <a:gd name="T4" fmla="*/ 57 w 177"/>
                <a:gd name="T5" fmla="*/ 111 h 200"/>
                <a:gd name="T6" fmla="*/ 72 w 177"/>
                <a:gd name="T7" fmla="*/ 112 h 200"/>
                <a:gd name="T8" fmla="*/ 84 w 177"/>
                <a:gd name="T9" fmla="*/ 117 h 200"/>
                <a:gd name="T10" fmla="*/ 98 w 177"/>
                <a:gd name="T11" fmla="*/ 131 h 200"/>
                <a:gd name="T12" fmla="*/ 117 w 177"/>
                <a:gd name="T13" fmla="*/ 158 h 200"/>
                <a:gd name="T14" fmla="*/ 143 w 177"/>
                <a:gd name="T15" fmla="*/ 200 h 200"/>
                <a:gd name="T16" fmla="*/ 177 w 177"/>
                <a:gd name="T17" fmla="*/ 200 h 200"/>
                <a:gd name="T18" fmla="*/ 142 w 177"/>
                <a:gd name="T19" fmla="*/ 145 h 200"/>
                <a:gd name="T20" fmla="*/ 120 w 177"/>
                <a:gd name="T21" fmla="*/ 119 h 200"/>
                <a:gd name="T22" fmla="*/ 104 w 177"/>
                <a:gd name="T23" fmla="*/ 109 h 200"/>
                <a:gd name="T24" fmla="*/ 146 w 177"/>
                <a:gd name="T25" fmla="*/ 90 h 200"/>
                <a:gd name="T26" fmla="*/ 160 w 177"/>
                <a:gd name="T27" fmla="*/ 54 h 200"/>
                <a:gd name="T28" fmla="*/ 152 w 177"/>
                <a:gd name="T29" fmla="*/ 24 h 200"/>
                <a:gd name="T30" fmla="*/ 130 w 177"/>
                <a:gd name="T31" fmla="*/ 5 h 200"/>
                <a:gd name="T32" fmla="*/ 89 w 177"/>
                <a:gd name="T33" fmla="*/ 0 h 200"/>
                <a:gd name="T34" fmla="*/ 0 w 177"/>
                <a:gd name="T35" fmla="*/ 0 h 200"/>
                <a:gd name="T36" fmla="*/ 0 w 177"/>
                <a:gd name="T37" fmla="*/ 200 h 200"/>
                <a:gd name="T38" fmla="*/ 27 w 177"/>
                <a:gd name="T39" fmla="*/ 200 h 200"/>
                <a:gd name="T40" fmla="*/ 27 w 177"/>
                <a:gd name="T41" fmla="*/ 22 h 200"/>
                <a:gd name="T42" fmla="*/ 90 w 177"/>
                <a:gd name="T43" fmla="*/ 22 h 200"/>
                <a:gd name="T44" fmla="*/ 123 w 177"/>
                <a:gd name="T45" fmla="*/ 31 h 200"/>
                <a:gd name="T46" fmla="*/ 133 w 177"/>
                <a:gd name="T47" fmla="*/ 54 h 200"/>
                <a:gd name="T48" fmla="*/ 128 w 177"/>
                <a:gd name="T49" fmla="*/ 72 h 200"/>
                <a:gd name="T50" fmla="*/ 112 w 177"/>
                <a:gd name="T51" fmla="*/ 84 h 200"/>
                <a:gd name="T52" fmla="*/ 84 w 177"/>
                <a:gd name="T53" fmla="*/ 88 h 200"/>
                <a:gd name="T54" fmla="*/ 27 w 177"/>
                <a:gd name="T55" fmla="*/ 88 h 200"/>
                <a:gd name="T56" fmla="*/ 27 w 177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200">
                  <a:moveTo>
                    <a:pt x="27" y="200"/>
                  </a:moveTo>
                  <a:cubicBezTo>
                    <a:pt x="27" y="111"/>
                    <a:pt x="27" y="111"/>
                    <a:pt x="27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4" y="111"/>
                    <a:pt x="69" y="111"/>
                    <a:pt x="72" y="112"/>
                  </a:cubicBezTo>
                  <a:cubicBezTo>
                    <a:pt x="76" y="113"/>
                    <a:pt x="80" y="115"/>
                    <a:pt x="84" y="117"/>
                  </a:cubicBezTo>
                  <a:cubicBezTo>
                    <a:pt x="88" y="120"/>
                    <a:pt x="93" y="124"/>
                    <a:pt x="98" y="131"/>
                  </a:cubicBezTo>
                  <a:cubicBezTo>
                    <a:pt x="103" y="137"/>
                    <a:pt x="109" y="146"/>
                    <a:pt x="117" y="158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7" y="200"/>
                    <a:pt x="177" y="200"/>
                    <a:pt x="177" y="200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35" y="135"/>
                    <a:pt x="128" y="126"/>
                    <a:pt x="120" y="119"/>
                  </a:cubicBezTo>
                  <a:cubicBezTo>
                    <a:pt x="116" y="116"/>
                    <a:pt x="111" y="112"/>
                    <a:pt x="104" y="109"/>
                  </a:cubicBezTo>
                  <a:cubicBezTo>
                    <a:pt x="123" y="106"/>
                    <a:pt x="137" y="100"/>
                    <a:pt x="146" y="90"/>
                  </a:cubicBezTo>
                  <a:cubicBezTo>
                    <a:pt x="156" y="81"/>
                    <a:pt x="160" y="69"/>
                    <a:pt x="160" y="54"/>
                  </a:cubicBezTo>
                  <a:cubicBezTo>
                    <a:pt x="160" y="43"/>
                    <a:pt x="157" y="33"/>
                    <a:pt x="152" y="24"/>
                  </a:cubicBezTo>
                  <a:cubicBezTo>
                    <a:pt x="146" y="15"/>
                    <a:pt x="139" y="9"/>
                    <a:pt x="130" y="5"/>
                  </a:cubicBezTo>
                  <a:cubicBezTo>
                    <a:pt x="120" y="2"/>
                    <a:pt x="107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7" y="200"/>
                  </a:lnTo>
                  <a:close/>
                  <a:moveTo>
                    <a:pt x="27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5" y="22"/>
                    <a:pt x="116" y="25"/>
                    <a:pt x="123" y="31"/>
                  </a:cubicBezTo>
                  <a:cubicBezTo>
                    <a:pt x="129" y="37"/>
                    <a:pt x="133" y="45"/>
                    <a:pt x="133" y="54"/>
                  </a:cubicBezTo>
                  <a:cubicBezTo>
                    <a:pt x="133" y="61"/>
                    <a:pt x="131" y="67"/>
                    <a:pt x="128" y="72"/>
                  </a:cubicBezTo>
                  <a:cubicBezTo>
                    <a:pt x="124" y="78"/>
                    <a:pt x="119" y="82"/>
                    <a:pt x="112" y="84"/>
                  </a:cubicBezTo>
                  <a:cubicBezTo>
                    <a:pt x="105" y="87"/>
                    <a:pt x="96" y="88"/>
                    <a:pt x="84" y="88"/>
                  </a:cubicBezTo>
                  <a:cubicBezTo>
                    <a:pt x="27" y="88"/>
                    <a:pt x="27" y="88"/>
                    <a:pt x="27" y="88"/>
                  </a:cubicBezTo>
                  <a:lnTo>
                    <a:pt x="2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4" name="Freeform 54"/>
            <p:cNvSpPr>
              <a:spLocks/>
            </p:cNvSpPr>
            <p:nvPr userDrawn="1"/>
          </p:nvSpPr>
          <p:spPr bwMode="black">
            <a:xfrm>
              <a:off x="469" y="1028"/>
              <a:ext cx="419" cy="489"/>
            </a:xfrm>
            <a:custGeom>
              <a:avLst/>
              <a:gdLst>
                <a:gd name="T0" fmla="*/ 130 w 177"/>
                <a:gd name="T1" fmla="*/ 172 h 207"/>
                <a:gd name="T2" fmla="*/ 92 w 177"/>
                <a:gd name="T3" fmla="*/ 185 h 207"/>
                <a:gd name="T4" fmla="*/ 58 w 177"/>
                <a:gd name="T5" fmla="*/ 175 h 207"/>
                <a:gd name="T6" fmla="*/ 35 w 177"/>
                <a:gd name="T7" fmla="*/ 147 h 207"/>
                <a:gd name="T8" fmla="*/ 28 w 177"/>
                <a:gd name="T9" fmla="*/ 102 h 207"/>
                <a:gd name="T10" fmla="*/ 34 w 177"/>
                <a:gd name="T11" fmla="*/ 64 h 207"/>
                <a:gd name="T12" fmla="*/ 56 w 177"/>
                <a:gd name="T13" fmla="*/ 34 h 207"/>
                <a:gd name="T14" fmla="*/ 94 w 177"/>
                <a:gd name="T15" fmla="*/ 23 h 207"/>
                <a:gd name="T16" fmla="*/ 128 w 177"/>
                <a:gd name="T17" fmla="*/ 33 h 207"/>
                <a:gd name="T18" fmla="*/ 148 w 177"/>
                <a:gd name="T19" fmla="*/ 65 h 207"/>
                <a:gd name="T20" fmla="*/ 174 w 177"/>
                <a:gd name="T21" fmla="*/ 59 h 207"/>
                <a:gd name="T22" fmla="*/ 145 w 177"/>
                <a:gd name="T23" fmla="*/ 16 h 207"/>
                <a:gd name="T24" fmla="*/ 95 w 177"/>
                <a:gd name="T25" fmla="*/ 0 h 207"/>
                <a:gd name="T26" fmla="*/ 46 w 177"/>
                <a:gd name="T27" fmla="*/ 12 h 207"/>
                <a:gd name="T28" fmla="*/ 12 w 177"/>
                <a:gd name="T29" fmla="*/ 48 h 207"/>
                <a:gd name="T30" fmla="*/ 0 w 177"/>
                <a:gd name="T31" fmla="*/ 102 h 207"/>
                <a:gd name="T32" fmla="*/ 11 w 177"/>
                <a:gd name="T33" fmla="*/ 156 h 207"/>
                <a:gd name="T34" fmla="*/ 42 w 177"/>
                <a:gd name="T35" fmla="*/ 194 h 207"/>
                <a:gd name="T36" fmla="*/ 94 w 177"/>
                <a:gd name="T37" fmla="*/ 207 h 207"/>
                <a:gd name="T38" fmla="*/ 147 w 177"/>
                <a:gd name="T39" fmla="*/ 190 h 207"/>
                <a:gd name="T40" fmla="*/ 177 w 177"/>
                <a:gd name="T41" fmla="*/ 140 h 207"/>
                <a:gd name="T42" fmla="*/ 151 w 177"/>
                <a:gd name="T43" fmla="*/ 134 h 207"/>
                <a:gd name="T44" fmla="*/ 130 w 177"/>
                <a:gd name="T45" fmla="*/ 17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207">
                  <a:moveTo>
                    <a:pt x="130" y="172"/>
                  </a:moveTo>
                  <a:cubicBezTo>
                    <a:pt x="120" y="180"/>
                    <a:pt x="107" y="185"/>
                    <a:pt x="92" y="185"/>
                  </a:cubicBezTo>
                  <a:cubicBezTo>
                    <a:pt x="80" y="185"/>
                    <a:pt x="69" y="182"/>
                    <a:pt x="58" y="175"/>
                  </a:cubicBezTo>
                  <a:cubicBezTo>
                    <a:pt x="48" y="169"/>
                    <a:pt x="40" y="159"/>
                    <a:pt x="35" y="147"/>
                  </a:cubicBezTo>
                  <a:cubicBezTo>
                    <a:pt x="30" y="134"/>
                    <a:pt x="28" y="119"/>
                    <a:pt x="28" y="102"/>
                  </a:cubicBezTo>
                  <a:cubicBezTo>
                    <a:pt x="28" y="89"/>
                    <a:pt x="30" y="76"/>
                    <a:pt x="34" y="64"/>
                  </a:cubicBezTo>
                  <a:cubicBezTo>
                    <a:pt x="38" y="51"/>
                    <a:pt x="45" y="41"/>
                    <a:pt x="56" y="34"/>
                  </a:cubicBezTo>
                  <a:cubicBezTo>
                    <a:pt x="66" y="27"/>
                    <a:pt x="79" y="23"/>
                    <a:pt x="94" y="23"/>
                  </a:cubicBezTo>
                  <a:cubicBezTo>
                    <a:pt x="108" y="23"/>
                    <a:pt x="119" y="26"/>
                    <a:pt x="128" y="33"/>
                  </a:cubicBezTo>
                  <a:cubicBezTo>
                    <a:pt x="136" y="40"/>
                    <a:pt x="143" y="50"/>
                    <a:pt x="148" y="65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168" y="40"/>
                    <a:pt x="159" y="26"/>
                    <a:pt x="145" y="16"/>
                  </a:cubicBezTo>
                  <a:cubicBezTo>
                    <a:pt x="132" y="5"/>
                    <a:pt x="115" y="0"/>
                    <a:pt x="95" y="0"/>
                  </a:cubicBezTo>
                  <a:cubicBezTo>
                    <a:pt x="77" y="0"/>
                    <a:pt x="61" y="4"/>
                    <a:pt x="46" y="12"/>
                  </a:cubicBezTo>
                  <a:cubicBezTo>
                    <a:pt x="32" y="20"/>
                    <a:pt x="20" y="32"/>
                    <a:pt x="12" y="48"/>
                  </a:cubicBezTo>
                  <a:cubicBezTo>
                    <a:pt x="4" y="63"/>
                    <a:pt x="0" y="82"/>
                    <a:pt x="0" y="102"/>
                  </a:cubicBezTo>
                  <a:cubicBezTo>
                    <a:pt x="0" y="121"/>
                    <a:pt x="4" y="139"/>
                    <a:pt x="11" y="156"/>
                  </a:cubicBezTo>
                  <a:cubicBezTo>
                    <a:pt x="18" y="173"/>
                    <a:pt x="28" y="185"/>
                    <a:pt x="42" y="194"/>
                  </a:cubicBezTo>
                  <a:cubicBezTo>
                    <a:pt x="55" y="203"/>
                    <a:pt x="73" y="207"/>
                    <a:pt x="94" y="207"/>
                  </a:cubicBezTo>
                  <a:cubicBezTo>
                    <a:pt x="115" y="207"/>
                    <a:pt x="133" y="202"/>
                    <a:pt x="147" y="190"/>
                  </a:cubicBezTo>
                  <a:cubicBezTo>
                    <a:pt x="162" y="179"/>
                    <a:pt x="172" y="162"/>
                    <a:pt x="177" y="140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47" y="151"/>
                    <a:pt x="140" y="163"/>
                    <a:pt x="13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5" name="Rectangle 55"/>
            <p:cNvSpPr>
              <a:spLocks noChangeArrowheads="1"/>
            </p:cNvSpPr>
            <p:nvPr userDrawn="1"/>
          </p:nvSpPr>
          <p:spPr bwMode="black">
            <a:xfrm>
              <a:off x="970" y="1037"/>
              <a:ext cx="62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6" name="Freeform 56"/>
            <p:cNvSpPr>
              <a:spLocks noEditPoints="1"/>
            </p:cNvSpPr>
            <p:nvPr userDrawn="1"/>
          </p:nvSpPr>
          <p:spPr bwMode="black">
            <a:xfrm>
              <a:off x="-973" y="74"/>
              <a:ext cx="393" cy="473"/>
            </a:xfrm>
            <a:custGeom>
              <a:avLst/>
              <a:gdLst>
                <a:gd name="T0" fmla="*/ 72 w 166"/>
                <a:gd name="T1" fmla="*/ 200 h 200"/>
                <a:gd name="T2" fmla="*/ 105 w 166"/>
                <a:gd name="T3" fmla="*/ 197 h 200"/>
                <a:gd name="T4" fmla="*/ 129 w 166"/>
                <a:gd name="T5" fmla="*/ 187 h 200"/>
                <a:gd name="T6" fmla="*/ 147 w 166"/>
                <a:gd name="T7" fmla="*/ 169 h 200"/>
                <a:gd name="T8" fmla="*/ 160 w 166"/>
                <a:gd name="T9" fmla="*/ 140 h 200"/>
                <a:gd name="T10" fmla="*/ 166 w 166"/>
                <a:gd name="T11" fmla="*/ 99 h 200"/>
                <a:gd name="T12" fmla="*/ 158 w 166"/>
                <a:gd name="T13" fmla="*/ 52 h 200"/>
                <a:gd name="T14" fmla="*/ 134 w 166"/>
                <a:gd name="T15" fmla="*/ 17 h 200"/>
                <a:gd name="T16" fmla="*/ 105 w 166"/>
                <a:gd name="T17" fmla="*/ 3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2 w 166"/>
                <a:gd name="T25" fmla="*/ 200 h 200"/>
                <a:gd name="T26" fmla="*/ 27 w 166"/>
                <a:gd name="T27" fmla="*/ 24 h 200"/>
                <a:gd name="T28" fmla="*/ 69 w 166"/>
                <a:gd name="T29" fmla="*/ 24 h 200"/>
                <a:gd name="T30" fmla="*/ 103 w 166"/>
                <a:gd name="T31" fmla="*/ 28 h 200"/>
                <a:gd name="T32" fmla="*/ 128 w 166"/>
                <a:gd name="T33" fmla="*/ 51 h 200"/>
                <a:gd name="T34" fmla="*/ 138 w 166"/>
                <a:gd name="T35" fmla="*/ 99 h 200"/>
                <a:gd name="T36" fmla="*/ 133 w 166"/>
                <a:gd name="T37" fmla="*/ 137 h 200"/>
                <a:gd name="T38" fmla="*/ 118 w 166"/>
                <a:gd name="T39" fmla="*/ 163 h 200"/>
                <a:gd name="T40" fmla="*/ 101 w 166"/>
                <a:gd name="T41" fmla="*/ 173 h 200"/>
                <a:gd name="T42" fmla="*/ 69 w 166"/>
                <a:gd name="T43" fmla="*/ 177 h 200"/>
                <a:gd name="T44" fmla="*/ 27 w 166"/>
                <a:gd name="T45" fmla="*/ 177 h 200"/>
                <a:gd name="T46" fmla="*/ 27 w 166"/>
                <a:gd name="T47" fmla="*/ 2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2" y="200"/>
                  </a:moveTo>
                  <a:cubicBezTo>
                    <a:pt x="85" y="200"/>
                    <a:pt x="95" y="199"/>
                    <a:pt x="105" y="197"/>
                  </a:cubicBezTo>
                  <a:cubicBezTo>
                    <a:pt x="114" y="195"/>
                    <a:pt x="122" y="191"/>
                    <a:pt x="129" y="187"/>
                  </a:cubicBezTo>
                  <a:cubicBezTo>
                    <a:pt x="135" y="183"/>
                    <a:pt x="141" y="176"/>
                    <a:pt x="147" y="169"/>
                  </a:cubicBezTo>
                  <a:cubicBezTo>
                    <a:pt x="152" y="161"/>
                    <a:pt x="157" y="151"/>
                    <a:pt x="160" y="140"/>
                  </a:cubicBezTo>
                  <a:cubicBezTo>
                    <a:pt x="164" y="128"/>
                    <a:pt x="166" y="114"/>
                    <a:pt x="166" y="99"/>
                  </a:cubicBezTo>
                  <a:cubicBezTo>
                    <a:pt x="166" y="81"/>
                    <a:pt x="163" y="66"/>
                    <a:pt x="158" y="52"/>
                  </a:cubicBezTo>
                  <a:cubicBezTo>
                    <a:pt x="153" y="38"/>
                    <a:pt x="145" y="26"/>
                    <a:pt x="134" y="17"/>
                  </a:cubicBezTo>
                  <a:cubicBezTo>
                    <a:pt x="126" y="11"/>
                    <a:pt x="116" y="6"/>
                    <a:pt x="105" y="3"/>
                  </a:cubicBezTo>
                  <a:cubicBezTo>
                    <a:pt x="97" y="1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7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85" y="24"/>
                    <a:pt x="96" y="25"/>
                    <a:pt x="103" y="28"/>
                  </a:cubicBezTo>
                  <a:cubicBezTo>
                    <a:pt x="113" y="32"/>
                    <a:pt x="121" y="39"/>
                    <a:pt x="128" y="51"/>
                  </a:cubicBezTo>
                  <a:cubicBezTo>
                    <a:pt x="135" y="62"/>
                    <a:pt x="138" y="78"/>
                    <a:pt x="138" y="99"/>
                  </a:cubicBezTo>
                  <a:cubicBezTo>
                    <a:pt x="138" y="114"/>
                    <a:pt x="137" y="127"/>
                    <a:pt x="133" y="137"/>
                  </a:cubicBezTo>
                  <a:cubicBezTo>
                    <a:pt x="130" y="148"/>
                    <a:pt x="125" y="156"/>
                    <a:pt x="118" y="163"/>
                  </a:cubicBezTo>
                  <a:cubicBezTo>
                    <a:pt x="114" y="167"/>
                    <a:pt x="108" y="171"/>
                    <a:pt x="101" y="173"/>
                  </a:cubicBezTo>
                  <a:cubicBezTo>
                    <a:pt x="93" y="176"/>
                    <a:pt x="83" y="177"/>
                    <a:pt x="69" y="177"/>
                  </a:cubicBezTo>
                  <a:cubicBezTo>
                    <a:pt x="27" y="177"/>
                    <a:pt x="27" y="177"/>
                    <a:pt x="27" y="177"/>
                  </a:cubicBez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7" name="Freeform 57"/>
            <p:cNvSpPr>
              <a:spLocks noEditPoints="1"/>
            </p:cNvSpPr>
            <p:nvPr userDrawn="1"/>
          </p:nvSpPr>
          <p:spPr bwMode="black">
            <a:xfrm>
              <a:off x="-554" y="74"/>
              <a:ext cx="444" cy="473"/>
            </a:xfrm>
            <a:custGeom>
              <a:avLst/>
              <a:gdLst>
                <a:gd name="T0" fmla="*/ 29 w 188"/>
                <a:gd name="T1" fmla="*/ 200 h 200"/>
                <a:gd name="T2" fmla="*/ 51 w 188"/>
                <a:gd name="T3" fmla="*/ 140 h 200"/>
                <a:gd name="T4" fmla="*/ 134 w 188"/>
                <a:gd name="T5" fmla="*/ 140 h 200"/>
                <a:gd name="T6" fmla="*/ 158 w 188"/>
                <a:gd name="T7" fmla="*/ 200 h 200"/>
                <a:gd name="T8" fmla="*/ 188 w 188"/>
                <a:gd name="T9" fmla="*/ 200 h 200"/>
                <a:gd name="T10" fmla="*/ 106 w 188"/>
                <a:gd name="T11" fmla="*/ 0 h 200"/>
                <a:gd name="T12" fmla="*/ 77 w 188"/>
                <a:gd name="T13" fmla="*/ 0 h 200"/>
                <a:gd name="T14" fmla="*/ 0 w 188"/>
                <a:gd name="T15" fmla="*/ 200 h 200"/>
                <a:gd name="T16" fmla="*/ 29 w 188"/>
                <a:gd name="T17" fmla="*/ 200 h 200"/>
                <a:gd name="T18" fmla="*/ 80 w 188"/>
                <a:gd name="T19" fmla="*/ 59 h 200"/>
                <a:gd name="T20" fmla="*/ 91 w 188"/>
                <a:gd name="T21" fmla="*/ 21 h 200"/>
                <a:gd name="T22" fmla="*/ 105 w 188"/>
                <a:gd name="T23" fmla="*/ 63 h 200"/>
                <a:gd name="T24" fmla="*/ 126 w 188"/>
                <a:gd name="T25" fmla="*/ 118 h 200"/>
                <a:gd name="T26" fmla="*/ 58 w 188"/>
                <a:gd name="T27" fmla="*/ 118 h 200"/>
                <a:gd name="T28" fmla="*/ 80 w 188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0">
                  <a:moveTo>
                    <a:pt x="29" y="200"/>
                  </a:moveTo>
                  <a:cubicBezTo>
                    <a:pt x="51" y="140"/>
                    <a:pt x="51" y="140"/>
                    <a:pt x="51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9" y="200"/>
                  </a:lnTo>
                  <a:close/>
                  <a:moveTo>
                    <a:pt x="80" y="59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9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8" name="Freeform 58"/>
            <p:cNvSpPr>
              <a:spLocks/>
            </p:cNvSpPr>
            <p:nvPr userDrawn="1"/>
          </p:nvSpPr>
          <p:spPr bwMode="black">
            <a:xfrm>
              <a:off x="-70" y="74"/>
              <a:ext cx="393" cy="473"/>
            </a:xfrm>
            <a:custGeom>
              <a:avLst/>
              <a:gdLst>
                <a:gd name="T0" fmla="*/ 64 w 393"/>
                <a:gd name="T1" fmla="*/ 473 h 473"/>
                <a:gd name="T2" fmla="*/ 64 w 393"/>
                <a:gd name="T3" fmla="*/ 310 h 473"/>
                <a:gd name="T4" fmla="*/ 140 w 393"/>
                <a:gd name="T5" fmla="*/ 234 h 473"/>
                <a:gd name="T6" fmla="*/ 310 w 393"/>
                <a:gd name="T7" fmla="*/ 473 h 473"/>
                <a:gd name="T8" fmla="*/ 393 w 393"/>
                <a:gd name="T9" fmla="*/ 473 h 473"/>
                <a:gd name="T10" fmla="*/ 185 w 393"/>
                <a:gd name="T11" fmla="*/ 192 h 473"/>
                <a:gd name="T12" fmla="*/ 383 w 393"/>
                <a:gd name="T13" fmla="*/ 0 h 473"/>
                <a:gd name="T14" fmla="*/ 298 w 393"/>
                <a:gd name="T15" fmla="*/ 0 h 473"/>
                <a:gd name="T16" fmla="*/ 64 w 393"/>
                <a:gd name="T17" fmla="*/ 234 h 473"/>
                <a:gd name="T18" fmla="*/ 64 w 393"/>
                <a:gd name="T19" fmla="*/ 0 h 473"/>
                <a:gd name="T20" fmla="*/ 0 w 393"/>
                <a:gd name="T21" fmla="*/ 0 h 473"/>
                <a:gd name="T22" fmla="*/ 0 w 393"/>
                <a:gd name="T23" fmla="*/ 473 h 473"/>
                <a:gd name="T24" fmla="*/ 64 w 393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473">
                  <a:moveTo>
                    <a:pt x="64" y="473"/>
                  </a:moveTo>
                  <a:lnTo>
                    <a:pt x="64" y="310"/>
                  </a:lnTo>
                  <a:lnTo>
                    <a:pt x="140" y="234"/>
                  </a:lnTo>
                  <a:lnTo>
                    <a:pt x="310" y="473"/>
                  </a:lnTo>
                  <a:lnTo>
                    <a:pt x="393" y="473"/>
                  </a:lnTo>
                  <a:lnTo>
                    <a:pt x="185" y="192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64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9" name="Freeform 59"/>
            <p:cNvSpPr>
              <a:spLocks/>
            </p:cNvSpPr>
            <p:nvPr userDrawn="1"/>
          </p:nvSpPr>
          <p:spPr bwMode="black">
            <a:xfrm>
              <a:off x="368" y="74"/>
              <a:ext cx="373" cy="483"/>
            </a:xfrm>
            <a:custGeom>
              <a:avLst/>
              <a:gdLst>
                <a:gd name="T0" fmla="*/ 131 w 158"/>
                <a:gd name="T1" fmla="*/ 116 h 204"/>
                <a:gd name="T2" fmla="*/ 119 w 158"/>
                <a:gd name="T3" fmla="*/ 167 h 204"/>
                <a:gd name="T4" fmla="*/ 77 w 158"/>
                <a:gd name="T5" fmla="*/ 180 h 204"/>
                <a:gd name="T6" fmla="*/ 48 w 158"/>
                <a:gd name="T7" fmla="*/ 173 h 204"/>
                <a:gd name="T8" fmla="*/ 32 w 158"/>
                <a:gd name="T9" fmla="*/ 154 h 204"/>
                <a:gd name="T10" fmla="*/ 27 w 158"/>
                <a:gd name="T11" fmla="*/ 116 h 204"/>
                <a:gd name="T12" fmla="*/ 27 w 158"/>
                <a:gd name="T13" fmla="*/ 0 h 204"/>
                <a:gd name="T14" fmla="*/ 0 w 158"/>
                <a:gd name="T15" fmla="*/ 0 h 204"/>
                <a:gd name="T16" fmla="*/ 0 w 158"/>
                <a:gd name="T17" fmla="*/ 116 h 204"/>
                <a:gd name="T18" fmla="*/ 8 w 158"/>
                <a:gd name="T19" fmla="*/ 166 h 204"/>
                <a:gd name="T20" fmla="*/ 33 w 158"/>
                <a:gd name="T21" fmla="*/ 194 h 204"/>
                <a:gd name="T22" fmla="*/ 79 w 158"/>
                <a:gd name="T23" fmla="*/ 204 h 204"/>
                <a:gd name="T24" fmla="*/ 126 w 158"/>
                <a:gd name="T25" fmla="*/ 193 h 204"/>
                <a:gd name="T26" fmla="*/ 151 w 158"/>
                <a:gd name="T27" fmla="*/ 164 h 204"/>
                <a:gd name="T28" fmla="*/ 158 w 158"/>
                <a:gd name="T29" fmla="*/ 116 h 204"/>
                <a:gd name="T30" fmla="*/ 158 w 158"/>
                <a:gd name="T31" fmla="*/ 0 h 204"/>
                <a:gd name="T32" fmla="*/ 131 w 158"/>
                <a:gd name="T33" fmla="*/ 0 h 204"/>
                <a:gd name="T34" fmla="*/ 131 w 158"/>
                <a:gd name="T35" fmla="*/ 11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04">
                  <a:moveTo>
                    <a:pt x="131" y="116"/>
                  </a:moveTo>
                  <a:cubicBezTo>
                    <a:pt x="131" y="141"/>
                    <a:pt x="127" y="158"/>
                    <a:pt x="119" y="167"/>
                  </a:cubicBezTo>
                  <a:cubicBezTo>
                    <a:pt x="111" y="176"/>
                    <a:pt x="97" y="180"/>
                    <a:pt x="77" y="180"/>
                  </a:cubicBezTo>
                  <a:cubicBezTo>
                    <a:pt x="66" y="180"/>
                    <a:pt x="56" y="178"/>
                    <a:pt x="48" y="173"/>
                  </a:cubicBezTo>
                  <a:cubicBezTo>
                    <a:pt x="40" y="169"/>
                    <a:pt x="35" y="162"/>
                    <a:pt x="32" y="154"/>
                  </a:cubicBezTo>
                  <a:cubicBezTo>
                    <a:pt x="28" y="146"/>
                    <a:pt x="27" y="133"/>
                    <a:pt x="27" y="11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7"/>
                    <a:pt x="3" y="154"/>
                    <a:pt x="8" y="166"/>
                  </a:cubicBezTo>
                  <a:cubicBezTo>
                    <a:pt x="13" y="178"/>
                    <a:pt x="22" y="188"/>
                    <a:pt x="33" y="194"/>
                  </a:cubicBezTo>
                  <a:cubicBezTo>
                    <a:pt x="45" y="201"/>
                    <a:pt x="61" y="204"/>
                    <a:pt x="79" y="204"/>
                  </a:cubicBezTo>
                  <a:cubicBezTo>
                    <a:pt x="99" y="204"/>
                    <a:pt x="114" y="200"/>
                    <a:pt x="126" y="193"/>
                  </a:cubicBezTo>
                  <a:cubicBezTo>
                    <a:pt x="138" y="185"/>
                    <a:pt x="146" y="176"/>
                    <a:pt x="151" y="164"/>
                  </a:cubicBezTo>
                  <a:cubicBezTo>
                    <a:pt x="155" y="152"/>
                    <a:pt x="158" y="136"/>
                    <a:pt x="158" y="116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13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0" name="Freeform 60"/>
            <p:cNvSpPr>
              <a:spLocks/>
            </p:cNvSpPr>
            <p:nvPr userDrawn="1"/>
          </p:nvSpPr>
          <p:spPr bwMode="black">
            <a:xfrm>
              <a:off x="805" y="74"/>
              <a:ext cx="262" cy="483"/>
            </a:xfrm>
            <a:custGeom>
              <a:avLst/>
              <a:gdLst>
                <a:gd name="T0" fmla="*/ 14 w 111"/>
                <a:gd name="T1" fmla="*/ 189 h 204"/>
                <a:gd name="T2" fmla="*/ 54 w 111"/>
                <a:gd name="T3" fmla="*/ 204 h 204"/>
                <a:gd name="T4" fmla="*/ 85 w 111"/>
                <a:gd name="T5" fmla="*/ 197 h 204"/>
                <a:gd name="T6" fmla="*/ 105 w 111"/>
                <a:gd name="T7" fmla="*/ 176 h 204"/>
                <a:gd name="T8" fmla="*/ 111 w 111"/>
                <a:gd name="T9" fmla="*/ 137 h 204"/>
                <a:gd name="T10" fmla="*/ 111 w 111"/>
                <a:gd name="T11" fmla="*/ 0 h 204"/>
                <a:gd name="T12" fmla="*/ 84 w 111"/>
                <a:gd name="T13" fmla="*/ 0 h 204"/>
                <a:gd name="T14" fmla="*/ 84 w 111"/>
                <a:gd name="T15" fmla="*/ 138 h 204"/>
                <a:gd name="T16" fmla="*/ 81 w 111"/>
                <a:gd name="T17" fmla="*/ 163 h 204"/>
                <a:gd name="T18" fmla="*/ 71 w 111"/>
                <a:gd name="T19" fmla="*/ 176 h 204"/>
                <a:gd name="T20" fmla="*/ 54 w 111"/>
                <a:gd name="T21" fmla="*/ 180 h 204"/>
                <a:gd name="T22" fmla="*/ 33 w 111"/>
                <a:gd name="T23" fmla="*/ 172 h 204"/>
                <a:gd name="T24" fmla="*/ 24 w 111"/>
                <a:gd name="T25" fmla="*/ 140 h 204"/>
                <a:gd name="T26" fmla="*/ 1 w 111"/>
                <a:gd name="T27" fmla="*/ 144 h 204"/>
                <a:gd name="T28" fmla="*/ 14 w 111"/>
                <a:gd name="T29" fmla="*/ 18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204">
                  <a:moveTo>
                    <a:pt x="14" y="189"/>
                  </a:moveTo>
                  <a:cubicBezTo>
                    <a:pt x="23" y="199"/>
                    <a:pt x="37" y="204"/>
                    <a:pt x="54" y="204"/>
                  </a:cubicBezTo>
                  <a:cubicBezTo>
                    <a:pt x="66" y="204"/>
                    <a:pt x="76" y="201"/>
                    <a:pt x="85" y="197"/>
                  </a:cubicBezTo>
                  <a:cubicBezTo>
                    <a:pt x="94" y="192"/>
                    <a:pt x="100" y="185"/>
                    <a:pt x="105" y="176"/>
                  </a:cubicBezTo>
                  <a:cubicBezTo>
                    <a:pt x="109" y="166"/>
                    <a:pt x="111" y="153"/>
                    <a:pt x="111" y="13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4" y="150"/>
                    <a:pt x="83" y="158"/>
                    <a:pt x="81" y="163"/>
                  </a:cubicBezTo>
                  <a:cubicBezTo>
                    <a:pt x="80" y="168"/>
                    <a:pt x="76" y="173"/>
                    <a:pt x="71" y="176"/>
                  </a:cubicBezTo>
                  <a:cubicBezTo>
                    <a:pt x="67" y="179"/>
                    <a:pt x="61" y="180"/>
                    <a:pt x="54" y="180"/>
                  </a:cubicBezTo>
                  <a:cubicBezTo>
                    <a:pt x="45" y="180"/>
                    <a:pt x="38" y="177"/>
                    <a:pt x="33" y="172"/>
                  </a:cubicBezTo>
                  <a:cubicBezTo>
                    <a:pt x="28" y="166"/>
                    <a:pt x="25" y="156"/>
                    <a:pt x="24" y="140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64"/>
                    <a:pt x="5" y="179"/>
                    <a:pt x="14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1" name="Freeform 61"/>
            <p:cNvSpPr>
              <a:spLocks/>
            </p:cNvSpPr>
            <p:nvPr userDrawn="1"/>
          </p:nvSpPr>
          <p:spPr bwMode="black">
            <a:xfrm>
              <a:off x="1164" y="74"/>
              <a:ext cx="352" cy="473"/>
            </a:xfrm>
            <a:custGeom>
              <a:avLst/>
              <a:gdLst>
                <a:gd name="T0" fmla="*/ 352 w 352"/>
                <a:gd name="T1" fmla="*/ 473 h 473"/>
                <a:gd name="T2" fmla="*/ 352 w 352"/>
                <a:gd name="T3" fmla="*/ 419 h 473"/>
                <a:gd name="T4" fmla="*/ 62 w 352"/>
                <a:gd name="T5" fmla="*/ 419 h 473"/>
                <a:gd name="T6" fmla="*/ 62 w 352"/>
                <a:gd name="T7" fmla="*/ 258 h 473"/>
                <a:gd name="T8" fmla="*/ 324 w 352"/>
                <a:gd name="T9" fmla="*/ 258 h 473"/>
                <a:gd name="T10" fmla="*/ 324 w 352"/>
                <a:gd name="T11" fmla="*/ 201 h 473"/>
                <a:gd name="T12" fmla="*/ 62 w 352"/>
                <a:gd name="T13" fmla="*/ 201 h 473"/>
                <a:gd name="T14" fmla="*/ 62 w 352"/>
                <a:gd name="T15" fmla="*/ 57 h 473"/>
                <a:gd name="T16" fmla="*/ 341 w 352"/>
                <a:gd name="T17" fmla="*/ 57 h 473"/>
                <a:gd name="T18" fmla="*/ 341 w 352"/>
                <a:gd name="T19" fmla="*/ 0 h 473"/>
                <a:gd name="T20" fmla="*/ 0 w 352"/>
                <a:gd name="T21" fmla="*/ 0 h 473"/>
                <a:gd name="T22" fmla="*/ 0 w 352"/>
                <a:gd name="T23" fmla="*/ 473 h 473"/>
                <a:gd name="T24" fmla="*/ 352 w 35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3">
                  <a:moveTo>
                    <a:pt x="352" y="473"/>
                  </a:moveTo>
                  <a:lnTo>
                    <a:pt x="352" y="419"/>
                  </a:lnTo>
                  <a:lnTo>
                    <a:pt x="62" y="419"/>
                  </a:lnTo>
                  <a:lnTo>
                    <a:pt x="62" y="258"/>
                  </a:lnTo>
                  <a:lnTo>
                    <a:pt x="324" y="258"/>
                  </a:lnTo>
                  <a:lnTo>
                    <a:pt x="324" y="201"/>
                  </a:lnTo>
                  <a:lnTo>
                    <a:pt x="62" y="201"/>
                  </a:lnTo>
                  <a:lnTo>
                    <a:pt x="62" y="57"/>
                  </a:lnTo>
                  <a:lnTo>
                    <a:pt x="341" y="57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352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2" name="Freeform 62"/>
            <p:cNvSpPr>
              <a:spLocks/>
            </p:cNvSpPr>
            <p:nvPr userDrawn="1"/>
          </p:nvSpPr>
          <p:spPr bwMode="black">
            <a:xfrm>
              <a:off x="1594" y="74"/>
              <a:ext cx="452" cy="473"/>
            </a:xfrm>
            <a:custGeom>
              <a:avLst/>
              <a:gdLst>
                <a:gd name="T0" fmla="*/ 26 w 191"/>
                <a:gd name="T1" fmla="*/ 200 h 200"/>
                <a:gd name="T2" fmla="*/ 26 w 191"/>
                <a:gd name="T3" fmla="*/ 30 h 200"/>
                <a:gd name="T4" fmla="*/ 83 w 191"/>
                <a:gd name="T5" fmla="*/ 200 h 200"/>
                <a:gd name="T6" fmla="*/ 107 w 191"/>
                <a:gd name="T7" fmla="*/ 200 h 200"/>
                <a:gd name="T8" fmla="*/ 165 w 191"/>
                <a:gd name="T9" fmla="*/ 33 h 200"/>
                <a:gd name="T10" fmla="*/ 165 w 191"/>
                <a:gd name="T11" fmla="*/ 200 h 200"/>
                <a:gd name="T12" fmla="*/ 191 w 191"/>
                <a:gd name="T13" fmla="*/ 200 h 200"/>
                <a:gd name="T14" fmla="*/ 191 w 191"/>
                <a:gd name="T15" fmla="*/ 0 h 200"/>
                <a:gd name="T16" fmla="*/ 155 w 191"/>
                <a:gd name="T17" fmla="*/ 0 h 200"/>
                <a:gd name="T18" fmla="*/ 107 w 191"/>
                <a:gd name="T19" fmla="*/ 140 h 200"/>
                <a:gd name="T20" fmla="*/ 97 w 191"/>
                <a:gd name="T21" fmla="*/ 172 h 200"/>
                <a:gd name="T22" fmla="*/ 87 w 191"/>
                <a:gd name="T23" fmla="*/ 142 h 200"/>
                <a:gd name="T24" fmla="*/ 40 w 191"/>
                <a:gd name="T25" fmla="*/ 0 h 200"/>
                <a:gd name="T26" fmla="*/ 0 w 191"/>
                <a:gd name="T27" fmla="*/ 0 h 200"/>
                <a:gd name="T28" fmla="*/ 0 w 191"/>
                <a:gd name="T29" fmla="*/ 200 h 200"/>
                <a:gd name="T30" fmla="*/ 26 w 191"/>
                <a:gd name="T3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" h="200">
                  <a:moveTo>
                    <a:pt x="26" y="20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54"/>
                    <a:pt x="99" y="164"/>
                    <a:pt x="97" y="172"/>
                  </a:cubicBezTo>
                  <a:cubicBezTo>
                    <a:pt x="95" y="165"/>
                    <a:pt x="92" y="155"/>
                    <a:pt x="87" y="14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3" name="Freeform 63"/>
            <p:cNvSpPr>
              <a:spLocks noEditPoints="1"/>
            </p:cNvSpPr>
            <p:nvPr userDrawn="1"/>
          </p:nvSpPr>
          <p:spPr bwMode="black">
            <a:xfrm>
              <a:off x="2162" y="1018"/>
              <a:ext cx="357" cy="473"/>
            </a:xfrm>
            <a:custGeom>
              <a:avLst/>
              <a:gdLst>
                <a:gd name="T0" fmla="*/ 0 w 151"/>
                <a:gd name="T1" fmla="*/ 200 h 200"/>
                <a:gd name="T2" fmla="*/ 78 w 151"/>
                <a:gd name="T3" fmla="*/ 200 h 200"/>
                <a:gd name="T4" fmla="*/ 124 w 151"/>
                <a:gd name="T5" fmla="*/ 192 h 200"/>
                <a:gd name="T6" fmla="*/ 144 w 151"/>
                <a:gd name="T7" fmla="*/ 170 h 200"/>
                <a:gd name="T8" fmla="*/ 151 w 151"/>
                <a:gd name="T9" fmla="*/ 142 h 200"/>
                <a:gd name="T10" fmla="*/ 141 w 151"/>
                <a:gd name="T11" fmla="*/ 109 h 200"/>
                <a:gd name="T12" fmla="*/ 116 w 151"/>
                <a:gd name="T13" fmla="*/ 90 h 200"/>
                <a:gd name="T14" fmla="*/ 74 w 151"/>
                <a:gd name="T15" fmla="*/ 85 h 200"/>
                <a:gd name="T16" fmla="*/ 26 w 151"/>
                <a:gd name="T17" fmla="*/ 85 h 200"/>
                <a:gd name="T18" fmla="*/ 26 w 151"/>
                <a:gd name="T19" fmla="*/ 24 h 200"/>
                <a:gd name="T20" fmla="*/ 130 w 151"/>
                <a:gd name="T21" fmla="*/ 24 h 200"/>
                <a:gd name="T22" fmla="*/ 130 w 151"/>
                <a:gd name="T23" fmla="*/ 0 h 200"/>
                <a:gd name="T24" fmla="*/ 0 w 151"/>
                <a:gd name="T25" fmla="*/ 0 h 200"/>
                <a:gd name="T26" fmla="*/ 0 w 151"/>
                <a:gd name="T27" fmla="*/ 200 h 200"/>
                <a:gd name="T28" fmla="*/ 26 w 151"/>
                <a:gd name="T29" fmla="*/ 108 h 200"/>
                <a:gd name="T30" fmla="*/ 62 w 151"/>
                <a:gd name="T31" fmla="*/ 108 h 200"/>
                <a:gd name="T32" fmla="*/ 99 w 151"/>
                <a:gd name="T33" fmla="*/ 111 h 200"/>
                <a:gd name="T34" fmla="*/ 116 w 151"/>
                <a:gd name="T35" fmla="*/ 122 h 200"/>
                <a:gd name="T36" fmla="*/ 122 w 151"/>
                <a:gd name="T37" fmla="*/ 143 h 200"/>
                <a:gd name="T38" fmla="*/ 111 w 151"/>
                <a:gd name="T39" fmla="*/ 169 h 200"/>
                <a:gd name="T40" fmla="*/ 79 w 151"/>
                <a:gd name="T41" fmla="*/ 178 h 200"/>
                <a:gd name="T42" fmla="*/ 26 w 151"/>
                <a:gd name="T43" fmla="*/ 178 h 200"/>
                <a:gd name="T44" fmla="*/ 26 w 151"/>
                <a:gd name="T45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200">
                  <a:moveTo>
                    <a:pt x="0" y="200"/>
                  </a:moveTo>
                  <a:cubicBezTo>
                    <a:pt x="78" y="200"/>
                    <a:pt x="78" y="200"/>
                    <a:pt x="78" y="200"/>
                  </a:cubicBezTo>
                  <a:cubicBezTo>
                    <a:pt x="100" y="200"/>
                    <a:pt x="115" y="197"/>
                    <a:pt x="124" y="192"/>
                  </a:cubicBezTo>
                  <a:cubicBezTo>
                    <a:pt x="133" y="186"/>
                    <a:pt x="139" y="179"/>
                    <a:pt x="144" y="170"/>
                  </a:cubicBezTo>
                  <a:cubicBezTo>
                    <a:pt x="148" y="162"/>
                    <a:pt x="151" y="152"/>
                    <a:pt x="151" y="142"/>
                  </a:cubicBezTo>
                  <a:cubicBezTo>
                    <a:pt x="151" y="130"/>
                    <a:pt x="148" y="119"/>
                    <a:pt x="141" y="109"/>
                  </a:cubicBezTo>
                  <a:cubicBezTo>
                    <a:pt x="135" y="100"/>
                    <a:pt x="127" y="94"/>
                    <a:pt x="116" y="90"/>
                  </a:cubicBezTo>
                  <a:cubicBezTo>
                    <a:pt x="106" y="87"/>
                    <a:pt x="92" y="85"/>
                    <a:pt x="74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0"/>
                  </a:lnTo>
                  <a:close/>
                  <a:moveTo>
                    <a:pt x="26" y="108"/>
                  </a:moveTo>
                  <a:cubicBezTo>
                    <a:pt x="62" y="108"/>
                    <a:pt x="62" y="108"/>
                    <a:pt x="62" y="108"/>
                  </a:cubicBezTo>
                  <a:cubicBezTo>
                    <a:pt x="79" y="108"/>
                    <a:pt x="92" y="109"/>
                    <a:pt x="99" y="111"/>
                  </a:cubicBezTo>
                  <a:cubicBezTo>
                    <a:pt x="106" y="113"/>
                    <a:pt x="112" y="116"/>
                    <a:pt x="116" y="122"/>
                  </a:cubicBezTo>
                  <a:cubicBezTo>
                    <a:pt x="120" y="128"/>
                    <a:pt x="122" y="134"/>
                    <a:pt x="122" y="143"/>
                  </a:cubicBezTo>
                  <a:cubicBezTo>
                    <a:pt x="122" y="154"/>
                    <a:pt x="119" y="163"/>
                    <a:pt x="111" y="169"/>
                  </a:cubicBezTo>
                  <a:cubicBezTo>
                    <a:pt x="104" y="175"/>
                    <a:pt x="94" y="178"/>
                    <a:pt x="79" y="178"/>
                  </a:cubicBezTo>
                  <a:cubicBezTo>
                    <a:pt x="26" y="178"/>
                    <a:pt x="26" y="178"/>
                    <a:pt x="26" y="178"/>
                  </a:cubicBezTo>
                  <a:lnTo>
                    <a:pt x="26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4" name="Freeform 64"/>
            <p:cNvSpPr>
              <a:spLocks/>
            </p:cNvSpPr>
            <p:nvPr userDrawn="1"/>
          </p:nvSpPr>
          <p:spPr bwMode="black">
            <a:xfrm>
              <a:off x="2540" y="1018"/>
              <a:ext cx="376" cy="483"/>
            </a:xfrm>
            <a:custGeom>
              <a:avLst/>
              <a:gdLst>
                <a:gd name="T0" fmla="*/ 34 w 159"/>
                <a:gd name="T1" fmla="*/ 141 h 204"/>
                <a:gd name="T2" fmla="*/ 29 w 159"/>
                <a:gd name="T3" fmla="*/ 173 h 204"/>
                <a:gd name="T4" fmla="*/ 16 w 159"/>
                <a:gd name="T5" fmla="*/ 180 h 204"/>
                <a:gd name="T6" fmla="*/ 5 w 159"/>
                <a:gd name="T7" fmla="*/ 177 h 204"/>
                <a:gd name="T8" fmla="*/ 0 w 159"/>
                <a:gd name="T9" fmla="*/ 200 h 204"/>
                <a:gd name="T10" fmla="*/ 21 w 159"/>
                <a:gd name="T11" fmla="*/ 204 h 204"/>
                <a:gd name="T12" fmla="*/ 45 w 159"/>
                <a:gd name="T13" fmla="*/ 196 h 204"/>
                <a:gd name="T14" fmla="*/ 58 w 159"/>
                <a:gd name="T15" fmla="*/ 173 h 204"/>
                <a:gd name="T16" fmla="*/ 60 w 159"/>
                <a:gd name="T17" fmla="*/ 127 h 204"/>
                <a:gd name="T18" fmla="*/ 60 w 159"/>
                <a:gd name="T19" fmla="*/ 24 h 204"/>
                <a:gd name="T20" fmla="*/ 133 w 159"/>
                <a:gd name="T21" fmla="*/ 24 h 204"/>
                <a:gd name="T22" fmla="*/ 133 w 159"/>
                <a:gd name="T23" fmla="*/ 200 h 204"/>
                <a:gd name="T24" fmla="*/ 159 w 159"/>
                <a:gd name="T25" fmla="*/ 200 h 204"/>
                <a:gd name="T26" fmla="*/ 159 w 159"/>
                <a:gd name="T27" fmla="*/ 0 h 204"/>
                <a:gd name="T28" fmla="*/ 34 w 159"/>
                <a:gd name="T29" fmla="*/ 0 h 204"/>
                <a:gd name="T30" fmla="*/ 34 w 159"/>
                <a:gd name="T31" fmla="*/ 14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204">
                  <a:moveTo>
                    <a:pt x="34" y="141"/>
                  </a:moveTo>
                  <a:cubicBezTo>
                    <a:pt x="34" y="158"/>
                    <a:pt x="32" y="168"/>
                    <a:pt x="29" y="173"/>
                  </a:cubicBezTo>
                  <a:cubicBezTo>
                    <a:pt x="26" y="177"/>
                    <a:pt x="22" y="180"/>
                    <a:pt x="16" y="180"/>
                  </a:cubicBezTo>
                  <a:cubicBezTo>
                    <a:pt x="13" y="180"/>
                    <a:pt x="9" y="179"/>
                    <a:pt x="5" y="177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8" y="203"/>
                    <a:pt x="15" y="204"/>
                    <a:pt x="21" y="204"/>
                  </a:cubicBezTo>
                  <a:cubicBezTo>
                    <a:pt x="31" y="204"/>
                    <a:pt x="39" y="201"/>
                    <a:pt x="45" y="196"/>
                  </a:cubicBezTo>
                  <a:cubicBezTo>
                    <a:pt x="51" y="190"/>
                    <a:pt x="56" y="183"/>
                    <a:pt x="58" y="173"/>
                  </a:cubicBezTo>
                  <a:cubicBezTo>
                    <a:pt x="59" y="163"/>
                    <a:pt x="60" y="148"/>
                    <a:pt x="60" y="127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4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5" name="Freeform 65"/>
            <p:cNvSpPr>
              <a:spLocks noEditPoints="1"/>
            </p:cNvSpPr>
            <p:nvPr userDrawn="1"/>
          </p:nvSpPr>
          <p:spPr bwMode="black">
            <a:xfrm>
              <a:off x="2961" y="1018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6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6" name="Freeform 66"/>
            <p:cNvSpPr>
              <a:spLocks/>
            </p:cNvSpPr>
            <p:nvPr userDrawn="1"/>
          </p:nvSpPr>
          <p:spPr bwMode="black">
            <a:xfrm>
              <a:off x="3448" y="1018"/>
              <a:ext cx="307" cy="473"/>
            </a:xfrm>
            <a:custGeom>
              <a:avLst/>
              <a:gdLst>
                <a:gd name="T0" fmla="*/ 0 w 307"/>
                <a:gd name="T1" fmla="*/ 473 h 473"/>
                <a:gd name="T2" fmla="*/ 64 w 307"/>
                <a:gd name="T3" fmla="*/ 473 h 473"/>
                <a:gd name="T4" fmla="*/ 64 w 307"/>
                <a:gd name="T5" fmla="*/ 57 h 473"/>
                <a:gd name="T6" fmla="*/ 307 w 307"/>
                <a:gd name="T7" fmla="*/ 57 h 473"/>
                <a:gd name="T8" fmla="*/ 307 w 307"/>
                <a:gd name="T9" fmla="*/ 0 h 473"/>
                <a:gd name="T10" fmla="*/ 0 w 307"/>
                <a:gd name="T11" fmla="*/ 0 h 473"/>
                <a:gd name="T12" fmla="*/ 0 w 307"/>
                <a:gd name="T1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473">
                  <a:moveTo>
                    <a:pt x="0" y="473"/>
                  </a:moveTo>
                  <a:lnTo>
                    <a:pt x="64" y="473"/>
                  </a:lnTo>
                  <a:lnTo>
                    <a:pt x="64" y="57"/>
                  </a:lnTo>
                  <a:lnTo>
                    <a:pt x="307" y="57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7" name="Freeform 67"/>
            <p:cNvSpPr>
              <a:spLocks noEditPoints="1"/>
            </p:cNvSpPr>
            <p:nvPr userDrawn="1"/>
          </p:nvSpPr>
          <p:spPr bwMode="black">
            <a:xfrm>
              <a:off x="3743" y="1009"/>
              <a:ext cx="452" cy="492"/>
            </a:xfrm>
            <a:custGeom>
              <a:avLst/>
              <a:gdLst>
                <a:gd name="T0" fmla="*/ 11 w 191"/>
                <a:gd name="T1" fmla="*/ 157 h 208"/>
                <a:gd name="T2" fmla="*/ 45 w 191"/>
                <a:gd name="T3" fmla="*/ 194 h 208"/>
                <a:gd name="T4" fmla="*/ 95 w 191"/>
                <a:gd name="T5" fmla="*/ 208 h 208"/>
                <a:gd name="T6" fmla="*/ 144 w 191"/>
                <a:gd name="T7" fmla="*/ 195 h 208"/>
                <a:gd name="T8" fmla="*/ 179 w 191"/>
                <a:gd name="T9" fmla="*/ 159 h 208"/>
                <a:gd name="T10" fmla="*/ 191 w 191"/>
                <a:gd name="T11" fmla="*/ 104 h 208"/>
                <a:gd name="T12" fmla="*/ 179 w 191"/>
                <a:gd name="T13" fmla="*/ 51 h 208"/>
                <a:gd name="T14" fmla="*/ 146 w 191"/>
                <a:gd name="T15" fmla="*/ 14 h 208"/>
                <a:gd name="T16" fmla="*/ 96 w 191"/>
                <a:gd name="T17" fmla="*/ 0 h 208"/>
                <a:gd name="T18" fmla="*/ 26 w 191"/>
                <a:gd name="T19" fmla="*/ 29 h 208"/>
                <a:gd name="T20" fmla="*/ 0 w 191"/>
                <a:gd name="T21" fmla="*/ 107 h 208"/>
                <a:gd name="T22" fmla="*/ 11 w 191"/>
                <a:gd name="T23" fmla="*/ 157 h 208"/>
                <a:gd name="T24" fmla="*/ 47 w 191"/>
                <a:gd name="T25" fmla="*/ 43 h 208"/>
                <a:gd name="T26" fmla="*/ 96 w 191"/>
                <a:gd name="T27" fmla="*/ 23 h 208"/>
                <a:gd name="T28" fmla="*/ 131 w 191"/>
                <a:gd name="T29" fmla="*/ 33 h 208"/>
                <a:gd name="T30" fmla="*/ 156 w 191"/>
                <a:gd name="T31" fmla="*/ 62 h 208"/>
                <a:gd name="T32" fmla="*/ 164 w 191"/>
                <a:gd name="T33" fmla="*/ 104 h 208"/>
                <a:gd name="T34" fmla="*/ 145 w 191"/>
                <a:gd name="T35" fmla="*/ 164 h 208"/>
                <a:gd name="T36" fmla="*/ 95 w 191"/>
                <a:gd name="T37" fmla="*/ 185 h 208"/>
                <a:gd name="T38" fmla="*/ 46 w 191"/>
                <a:gd name="T39" fmla="*/ 164 h 208"/>
                <a:gd name="T40" fmla="*/ 27 w 191"/>
                <a:gd name="T41" fmla="*/ 107 h 208"/>
                <a:gd name="T42" fmla="*/ 47 w 191"/>
                <a:gd name="T43" fmla="*/ 4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" h="208">
                  <a:moveTo>
                    <a:pt x="11" y="157"/>
                  </a:moveTo>
                  <a:cubicBezTo>
                    <a:pt x="19" y="172"/>
                    <a:pt x="30" y="185"/>
                    <a:pt x="45" y="194"/>
                  </a:cubicBezTo>
                  <a:cubicBezTo>
                    <a:pt x="60" y="203"/>
                    <a:pt x="77" y="208"/>
                    <a:pt x="95" y="208"/>
                  </a:cubicBezTo>
                  <a:cubicBezTo>
                    <a:pt x="113" y="208"/>
                    <a:pt x="129" y="204"/>
                    <a:pt x="144" y="195"/>
                  </a:cubicBezTo>
                  <a:cubicBezTo>
                    <a:pt x="159" y="187"/>
                    <a:pt x="171" y="175"/>
                    <a:pt x="179" y="159"/>
                  </a:cubicBezTo>
                  <a:cubicBezTo>
                    <a:pt x="187" y="143"/>
                    <a:pt x="191" y="125"/>
                    <a:pt x="191" y="104"/>
                  </a:cubicBezTo>
                  <a:cubicBezTo>
                    <a:pt x="191" y="84"/>
                    <a:pt x="187" y="66"/>
                    <a:pt x="179" y="51"/>
                  </a:cubicBezTo>
                  <a:cubicBezTo>
                    <a:pt x="172" y="35"/>
                    <a:pt x="160" y="23"/>
                    <a:pt x="146" y="14"/>
                  </a:cubicBezTo>
                  <a:cubicBezTo>
                    <a:pt x="131" y="5"/>
                    <a:pt x="114" y="0"/>
                    <a:pt x="96" y="0"/>
                  </a:cubicBezTo>
                  <a:cubicBezTo>
                    <a:pt x="67" y="0"/>
                    <a:pt x="44" y="10"/>
                    <a:pt x="26" y="29"/>
                  </a:cubicBezTo>
                  <a:cubicBezTo>
                    <a:pt x="9" y="47"/>
                    <a:pt x="0" y="74"/>
                    <a:pt x="0" y="107"/>
                  </a:cubicBezTo>
                  <a:cubicBezTo>
                    <a:pt x="0" y="124"/>
                    <a:pt x="4" y="141"/>
                    <a:pt x="11" y="157"/>
                  </a:cubicBezTo>
                  <a:close/>
                  <a:moveTo>
                    <a:pt x="47" y="43"/>
                  </a:moveTo>
                  <a:cubicBezTo>
                    <a:pt x="61" y="30"/>
                    <a:pt x="77" y="23"/>
                    <a:pt x="96" y="23"/>
                  </a:cubicBezTo>
                  <a:cubicBezTo>
                    <a:pt x="109" y="23"/>
                    <a:pt x="121" y="27"/>
                    <a:pt x="131" y="33"/>
                  </a:cubicBezTo>
                  <a:cubicBezTo>
                    <a:pt x="142" y="40"/>
                    <a:pt x="150" y="49"/>
                    <a:pt x="156" y="62"/>
                  </a:cubicBezTo>
                  <a:cubicBezTo>
                    <a:pt x="161" y="74"/>
                    <a:pt x="164" y="88"/>
                    <a:pt x="164" y="104"/>
                  </a:cubicBezTo>
                  <a:cubicBezTo>
                    <a:pt x="164" y="130"/>
                    <a:pt x="157" y="150"/>
                    <a:pt x="145" y="164"/>
                  </a:cubicBezTo>
                  <a:cubicBezTo>
                    <a:pt x="132" y="178"/>
                    <a:pt x="115" y="185"/>
                    <a:pt x="95" y="185"/>
                  </a:cubicBezTo>
                  <a:cubicBezTo>
                    <a:pt x="76" y="185"/>
                    <a:pt x="59" y="178"/>
                    <a:pt x="46" y="164"/>
                  </a:cubicBezTo>
                  <a:cubicBezTo>
                    <a:pt x="34" y="150"/>
                    <a:pt x="27" y="131"/>
                    <a:pt x="27" y="107"/>
                  </a:cubicBezTo>
                  <a:cubicBezTo>
                    <a:pt x="27" y="77"/>
                    <a:pt x="34" y="55"/>
                    <a:pt x="4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8" name="Freeform 68"/>
            <p:cNvSpPr>
              <a:spLocks noEditPoints="1"/>
            </p:cNvSpPr>
            <p:nvPr userDrawn="1"/>
          </p:nvSpPr>
          <p:spPr bwMode="black">
            <a:xfrm>
              <a:off x="4204" y="1018"/>
              <a:ext cx="423" cy="585"/>
            </a:xfrm>
            <a:custGeom>
              <a:avLst/>
              <a:gdLst>
                <a:gd name="T0" fmla="*/ 40 w 179"/>
                <a:gd name="T1" fmla="*/ 29 h 247"/>
                <a:gd name="T2" fmla="*/ 15 w 179"/>
                <a:gd name="T3" fmla="*/ 177 h 247"/>
                <a:gd name="T4" fmla="*/ 0 w 179"/>
                <a:gd name="T5" fmla="*/ 177 h 247"/>
                <a:gd name="T6" fmla="*/ 0 w 179"/>
                <a:gd name="T7" fmla="*/ 247 h 247"/>
                <a:gd name="T8" fmla="*/ 23 w 179"/>
                <a:gd name="T9" fmla="*/ 247 h 247"/>
                <a:gd name="T10" fmla="*/ 23 w 179"/>
                <a:gd name="T11" fmla="*/ 200 h 247"/>
                <a:gd name="T12" fmla="*/ 156 w 179"/>
                <a:gd name="T13" fmla="*/ 200 h 247"/>
                <a:gd name="T14" fmla="*/ 156 w 179"/>
                <a:gd name="T15" fmla="*/ 247 h 247"/>
                <a:gd name="T16" fmla="*/ 179 w 179"/>
                <a:gd name="T17" fmla="*/ 247 h 247"/>
                <a:gd name="T18" fmla="*/ 179 w 179"/>
                <a:gd name="T19" fmla="*/ 177 h 247"/>
                <a:gd name="T20" fmla="*/ 161 w 179"/>
                <a:gd name="T21" fmla="*/ 177 h 247"/>
                <a:gd name="T22" fmla="*/ 161 w 179"/>
                <a:gd name="T23" fmla="*/ 0 h 247"/>
                <a:gd name="T24" fmla="*/ 40 w 179"/>
                <a:gd name="T25" fmla="*/ 0 h 247"/>
                <a:gd name="T26" fmla="*/ 40 w 179"/>
                <a:gd name="T27" fmla="*/ 29 h 247"/>
                <a:gd name="T28" fmla="*/ 135 w 179"/>
                <a:gd name="T29" fmla="*/ 177 h 247"/>
                <a:gd name="T30" fmla="*/ 43 w 179"/>
                <a:gd name="T31" fmla="*/ 177 h 247"/>
                <a:gd name="T32" fmla="*/ 60 w 179"/>
                <a:gd name="T33" fmla="*/ 104 h 247"/>
                <a:gd name="T34" fmla="*/ 65 w 179"/>
                <a:gd name="T35" fmla="*/ 34 h 247"/>
                <a:gd name="T36" fmla="*/ 65 w 179"/>
                <a:gd name="T37" fmla="*/ 24 h 247"/>
                <a:gd name="T38" fmla="*/ 135 w 179"/>
                <a:gd name="T39" fmla="*/ 24 h 247"/>
                <a:gd name="T40" fmla="*/ 135 w 179"/>
                <a:gd name="T41" fmla="*/ 17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47">
                  <a:moveTo>
                    <a:pt x="40" y="29"/>
                  </a:moveTo>
                  <a:cubicBezTo>
                    <a:pt x="40" y="103"/>
                    <a:pt x="31" y="152"/>
                    <a:pt x="15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247"/>
                    <a:pt x="156" y="247"/>
                    <a:pt x="156" y="247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9" y="177"/>
                    <a:pt x="179" y="177"/>
                    <a:pt x="179" y="177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29"/>
                  </a:lnTo>
                  <a:close/>
                  <a:moveTo>
                    <a:pt x="135" y="177"/>
                  </a:moveTo>
                  <a:cubicBezTo>
                    <a:pt x="43" y="177"/>
                    <a:pt x="43" y="177"/>
                    <a:pt x="43" y="177"/>
                  </a:cubicBezTo>
                  <a:cubicBezTo>
                    <a:pt x="51" y="158"/>
                    <a:pt x="57" y="133"/>
                    <a:pt x="60" y="104"/>
                  </a:cubicBezTo>
                  <a:cubicBezTo>
                    <a:pt x="64" y="74"/>
                    <a:pt x="65" y="51"/>
                    <a:pt x="65" y="3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135" y="24"/>
                    <a:pt x="135" y="24"/>
                    <a:pt x="135" y="24"/>
                  </a:cubicBezTo>
                  <a:lnTo>
                    <a:pt x="135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9" name="Freeform 69"/>
            <p:cNvSpPr>
              <a:spLocks noEditPoints="1"/>
            </p:cNvSpPr>
            <p:nvPr userDrawn="1"/>
          </p:nvSpPr>
          <p:spPr bwMode="black">
            <a:xfrm>
              <a:off x="4644" y="1018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7"/>
                    <a:pt x="88" y="34"/>
                    <a:pt x="91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0" name="Freeform 70"/>
            <p:cNvSpPr>
              <a:spLocks noEditPoints="1"/>
            </p:cNvSpPr>
            <p:nvPr userDrawn="1"/>
          </p:nvSpPr>
          <p:spPr bwMode="black">
            <a:xfrm>
              <a:off x="5131" y="1018"/>
              <a:ext cx="361" cy="473"/>
            </a:xfrm>
            <a:custGeom>
              <a:avLst/>
              <a:gdLst>
                <a:gd name="T0" fmla="*/ 26 w 153"/>
                <a:gd name="T1" fmla="*/ 200 h 200"/>
                <a:gd name="T2" fmla="*/ 26 w 153"/>
                <a:gd name="T3" fmla="*/ 119 h 200"/>
                <a:gd name="T4" fmla="*/ 78 w 153"/>
                <a:gd name="T5" fmla="*/ 119 h 200"/>
                <a:gd name="T6" fmla="*/ 136 w 153"/>
                <a:gd name="T7" fmla="*/ 101 h 200"/>
                <a:gd name="T8" fmla="*/ 153 w 153"/>
                <a:gd name="T9" fmla="*/ 58 h 200"/>
                <a:gd name="T10" fmla="*/ 146 w 153"/>
                <a:gd name="T11" fmla="*/ 31 h 200"/>
                <a:gd name="T12" fmla="*/ 130 w 153"/>
                <a:gd name="T13" fmla="*/ 11 h 200"/>
                <a:gd name="T14" fmla="*/ 106 w 153"/>
                <a:gd name="T15" fmla="*/ 2 h 200"/>
                <a:gd name="T16" fmla="*/ 75 w 153"/>
                <a:gd name="T17" fmla="*/ 0 h 200"/>
                <a:gd name="T18" fmla="*/ 0 w 153"/>
                <a:gd name="T19" fmla="*/ 0 h 200"/>
                <a:gd name="T20" fmla="*/ 0 w 153"/>
                <a:gd name="T21" fmla="*/ 200 h 200"/>
                <a:gd name="T22" fmla="*/ 26 w 153"/>
                <a:gd name="T23" fmla="*/ 200 h 200"/>
                <a:gd name="T24" fmla="*/ 26 w 153"/>
                <a:gd name="T25" fmla="*/ 24 h 200"/>
                <a:gd name="T26" fmla="*/ 77 w 153"/>
                <a:gd name="T27" fmla="*/ 24 h 200"/>
                <a:gd name="T28" fmla="*/ 102 w 153"/>
                <a:gd name="T29" fmla="*/ 25 h 200"/>
                <a:gd name="T30" fmla="*/ 119 w 153"/>
                <a:gd name="T31" fmla="*/ 37 h 200"/>
                <a:gd name="T32" fmla="*/ 125 w 153"/>
                <a:gd name="T33" fmla="*/ 59 h 200"/>
                <a:gd name="T34" fmla="*/ 114 w 153"/>
                <a:gd name="T35" fmla="*/ 86 h 200"/>
                <a:gd name="T36" fmla="*/ 78 w 153"/>
                <a:gd name="T37" fmla="*/ 95 h 200"/>
                <a:gd name="T38" fmla="*/ 26 w 153"/>
                <a:gd name="T39" fmla="*/ 95 h 200"/>
                <a:gd name="T40" fmla="*/ 26 w 153"/>
                <a:gd name="T41" fmla="*/ 2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3" h="200">
                  <a:moveTo>
                    <a:pt x="26" y="200"/>
                  </a:moveTo>
                  <a:cubicBezTo>
                    <a:pt x="26" y="119"/>
                    <a:pt x="26" y="119"/>
                    <a:pt x="26" y="119"/>
                  </a:cubicBezTo>
                  <a:cubicBezTo>
                    <a:pt x="78" y="119"/>
                    <a:pt x="78" y="119"/>
                    <a:pt x="78" y="119"/>
                  </a:cubicBezTo>
                  <a:cubicBezTo>
                    <a:pt x="106" y="119"/>
                    <a:pt x="125" y="113"/>
                    <a:pt x="136" y="101"/>
                  </a:cubicBezTo>
                  <a:cubicBezTo>
                    <a:pt x="147" y="89"/>
                    <a:pt x="153" y="75"/>
                    <a:pt x="153" y="58"/>
                  </a:cubicBezTo>
                  <a:cubicBezTo>
                    <a:pt x="153" y="48"/>
                    <a:pt x="150" y="39"/>
                    <a:pt x="146" y="31"/>
                  </a:cubicBezTo>
                  <a:cubicBezTo>
                    <a:pt x="142" y="22"/>
                    <a:pt x="137" y="16"/>
                    <a:pt x="130" y="11"/>
                  </a:cubicBezTo>
                  <a:cubicBezTo>
                    <a:pt x="124" y="7"/>
                    <a:pt x="116" y="4"/>
                    <a:pt x="106" y="2"/>
                  </a:cubicBezTo>
                  <a:cubicBezTo>
                    <a:pt x="99" y="1"/>
                    <a:pt x="89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  <a:moveTo>
                    <a:pt x="26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89" y="24"/>
                    <a:pt x="98" y="24"/>
                    <a:pt x="102" y="25"/>
                  </a:cubicBezTo>
                  <a:cubicBezTo>
                    <a:pt x="109" y="27"/>
                    <a:pt x="115" y="31"/>
                    <a:pt x="119" y="37"/>
                  </a:cubicBezTo>
                  <a:cubicBezTo>
                    <a:pt x="123" y="43"/>
                    <a:pt x="125" y="50"/>
                    <a:pt x="125" y="59"/>
                  </a:cubicBezTo>
                  <a:cubicBezTo>
                    <a:pt x="125" y="70"/>
                    <a:pt x="122" y="79"/>
                    <a:pt x="114" y="86"/>
                  </a:cubicBezTo>
                  <a:cubicBezTo>
                    <a:pt x="107" y="92"/>
                    <a:pt x="95" y="95"/>
                    <a:pt x="78" y="95"/>
                  </a:cubicBezTo>
                  <a:cubicBezTo>
                    <a:pt x="26" y="95"/>
                    <a:pt x="26" y="95"/>
                    <a:pt x="26" y="95"/>
                  </a:cubicBezTo>
                  <a:lnTo>
                    <a:pt x="2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1" name="Freeform 71"/>
            <p:cNvSpPr>
              <a:spLocks noEditPoints="1"/>
            </p:cNvSpPr>
            <p:nvPr userDrawn="1"/>
          </p:nvSpPr>
          <p:spPr bwMode="black">
            <a:xfrm>
              <a:off x="5507" y="1018"/>
              <a:ext cx="418" cy="473"/>
            </a:xfrm>
            <a:custGeom>
              <a:avLst/>
              <a:gdLst>
                <a:gd name="T0" fmla="*/ 150 w 177"/>
                <a:gd name="T1" fmla="*/ 200 h 200"/>
                <a:gd name="T2" fmla="*/ 150 w 177"/>
                <a:gd name="T3" fmla="*/ 111 h 200"/>
                <a:gd name="T4" fmla="*/ 120 w 177"/>
                <a:gd name="T5" fmla="*/ 111 h 200"/>
                <a:gd name="T6" fmla="*/ 105 w 177"/>
                <a:gd name="T7" fmla="*/ 112 h 200"/>
                <a:gd name="T8" fmla="*/ 93 w 177"/>
                <a:gd name="T9" fmla="*/ 118 h 200"/>
                <a:gd name="T10" fmla="*/ 79 w 177"/>
                <a:gd name="T11" fmla="*/ 131 h 200"/>
                <a:gd name="T12" fmla="*/ 60 w 177"/>
                <a:gd name="T13" fmla="*/ 159 h 200"/>
                <a:gd name="T14" fmla="*/ 34 w 177"/>
                <a:gd name="T15" fmla="*/ 200 h 200"/>
                <a:gd name="T16" fmla="*/ 0 w 177"/>
                <a:gd name="T17" fmla="*/ 200 h 200"/>
                <a:gd name="T18" fmla="*/ 35 w 177"/>
                <a:gd name="T19" fmla="*/ 146 h 200"/>
                <a:gd name="T20" fmla="*/ 57 w 177"/>
                <a:gd name="T21" fmla="*/ 119 h 200"/>
                <a:gd name="T22" fmla="*/ 73 w 177"/>
                <a:gd name="T23" fmla="*/ 109 h 200"/>
                <a:gd name="T24" fmla="*/ 30 w 177"/>
                <a:gd name="T25" fmla="*/ 91 h 200"/>
                <a:gd name="T26" fmla="*/ 17 w 177"/>
                <a:gd name="T27" fmla="*/ 55 h 200"/>
                <a:gd name="T28" fmla="*/ 25 w 177"/>
                <a:gd name="T29" fmla="*/ 24 h 200"/>
                <a:gd name="T30" fmla="*/ 47 w 177"/>
                <a:gd name="T31" fmla="*/ 5 h 200"/>
                <a:gd name="T32" fmla="*/ 88 w 177"/>
                <a:gd name="T33" fmla="*/ 0 h 200"/>
                <a:gd name="T34" fmla="*/ 177 w 177"/>
                <a:gd name="T35" fmla="*/ 0 h 200"/>
                <a:gd name="T36" fmla="*/ 177 w 177"/>
                <a:gd name="T37" fmla="*/ 200 h 200"/>
                <a:gd name="T38" fmla="*/ 150 w 177"/>
                <a:gd name="T39" fmla="*/ 200 h 200"/>
                <a:gd name="T40" fmla="*/ 150 w 177"/>
                <a:gd name="T41" fmla="*/ 22 h 200"/>
                <a:gd name="T42" fmla="*/ 87 w 177"/>
                <a:gd name="T43" fmla="*/ 22 h 200"/>
                <a:gd name="T44" fmla="*/ 54 w 177"/>
                <a:gd name="T45" fmla="*/ 31 h 200"/>
                <a:gd name="T46" fmla="*/ 44 w 177"/>
                <a:gd name="T47" fmla="*/ 55 h 200"/>
                <a:gd name="T48" fmla="*/ 49 w 177"/>
                <a:gd name="T49" fmla="*/ 73 h 200"/>
                <a:gd name="T50" fmla="*/ 65 w 177"/>
                <a:gd name="T51" fmla="*/ 85 h 200"/>
                <a:gd name="T52" fmla="*/ 93 w 177"/>
                <a:gd name="T53" fmla="*/ 88 h 200"/>
                <a:gd name="T54" fmla="*/ 150 w 177"/>
                <a:gd name="T55" fmla="*/ 88 h 200"/>
                <a:gd name="T56" fmla="*/ 150 w 177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200">
                  <a:moveTo>
                    <a:pt x="150" y="200"/>
                  </a:moveTo>
                  <a:cubicBezTo>
                    <a:pt x="150" y="111"/>
                    <a:pt x="150" y="111"/>
                    <a:pt x="150" y="111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13" y="111"/>
                    <a:pt x="108" y="112"/>
                    <a:pt x="105" y="112"/>
                  </a:cubicBezTo>
                  <a:cubicBezTo>
                    <a:pt x="101" y="113"/>
                    <a:pt x="97" y="115"/>
                    <a:pt x="93" y="118"/>
                  </a:cubicBezTo>
                  <a:cubicBezTo>
                    <a:pt x="89" y="120"/>
                    <a:pt x="84" y="125"/>
                    <a:pt x="79" y="131"/>
                  </a:cubicBezTo>
                  <a:cubicBezTo>
                    <a:pt x="74" y="137"/>
                    <a:pt x="68" y="147"/>
                    <a:pt x="60" y="159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42" y="135"/>
                    <a:pt x="49" y="126"/>
                    <a:pt x="57" y="119"/>
                  </a:cubicBezTo>
                  <a:cubicBezTo>
                    <a:pt x="61" y="116"/>
                    <a:pt x="66" y="113"/>
                    <a:pt x="73" y="109"/>
                  </a:cubicBezTo>
                  <a:cubicBezTo>
                    <a:pt x="54" y="107"/>
                    <a:pt x="40" y="100"/>
                    <a:pt x="30" y="91"/>
                  </a:cubicBezTo>
                  <a:cubicBezTo>
                    <a:pt x="21" y="81"/>
                    <a:pt x="17" y="69"/>
                    <a:pt x="17" y="55"/>
                  </a:cubicBezTo>
                  <a:cubicBezTo>
                    <a:pt x="17" y="44"/>
                    <a:pt x="19" y="34"/>
                    <a:pt x="25" y="24"/>
                  </a:cubicBezTo>
                  <a:cubicBezTo>
                    <a:pt x="31" y="15"/>
                    <a:pt x="38" y="9"/>
                    <a:pt x="47" y="5"/>
                  </a:cubicBezTo>
                  <a:cubicBezTo>
                    <a:pt x="57" y="2"/>
                    <a:pt x="70" y="0"/>
                    <a:pt x="8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200"/>
                    <a:pt x="177" y="200"/>
                    <a:pt x="177" y="200"/>
                  </a:cubicBezTo>
                  <a:lnTo>
                    <a:pt x="150" y="200"/>
                  </a:lnTo>
                  <a:close/>
                  <a:moveTo>
                    <a:pt x="150" y="22"/>
                  </a:moveTo>
                  <a:cubicBezTo>
                    <a:pt x="87" y="22"/>
                    <a:pt x="87" y="22"/>
                    <a:pt x="87" y="22"/>
                  </a:cubicBezTo>
                  <a:cubicBezTo>
                    <a:pt x="72" y="22"/>
                    <a:pt x="61" y="25"/>
                    <a:pt x="54" y="31"/>
                  </a:cubicBezTo>
                  <a:cubicBezTo>
                    <a:pt x="47" y="37"/>
                    <a:pt x="44" y="45"/>
                    <a:pt x="44" y="55"/>
                  </a:cubicBezTo>
                  <a:cubicBezTo>
                    <a:pt x="44" y="61"/>
                    <a:pt x="46" y="67"/>
                    <a:pt x="49" y="73"/>
                  </a:cubicBezTo>
                  <a:cubicBezTo>
                    <a:pt x="53" y="78"/>
                    <a:pt x="58" y="82"/>
                    <a:pt x="65" y="85"/>
                  </a:cubicBezTo>
                  <a:cubicBezTo>
                    <a:pt x="72" y="87"/>
                    <a:pt x="81" y="88"/>
                    <a:pt x="93" y="88"/>
                  </a:cubicBezTo>
                  <a:cubicBezTo>
                    <a:pt x="150" y="88"/>
                    <a:pt x="150" y="88"/>
                    <a:pt x="150" y="88"/>
                  </a:cubicBezTo>
                  <a:lnTo>
                    <a:pt x="15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2" name="Freeform 72"/>
            <p:cNvSpPr>
              <a:spLocks noEditPoints="1"/>
            </p:cNvSpPr>
            <p:nvPr userDrawn="1"/>
          </p:nvSpPr>
          <p:spPr bwMode="black">
            <a:xfrm>
              <a:off x="5745" y="57"/>
              <a:ext cx="357" cy="474"/>
            </a:xfrm>
            <a:custGeom>
              <a:avLst/>
              <a:gdLst>
                <a:gd name="T0" fmla="*/ 77 w 151"/>
                <a:gd name="T1" fmla="*/ 200 h 200"/>
                <a:gd name="T2" fmla="*/ 109 w 151"/>
                <a:gd name="T3" fmla="*/ 197 h 200"/>
                <a:gd name="T4" fmla="*/ 131 w 151"/>
                <a:gd name="T5" fmla="*/ 187 h 200"/>
                <a:gd name="T6" fmla="*/ 145 w 151"/>
                <a:gd name="T7" fmla="*/ 168 h 200"/>
                <a:gd name="T8" fmla="*/ 151 w 151"/>
                <a:gd name="T9" fmla="*/ 142 h 200"/>
                <a:gd name="T10" fmla="*/ 142 w 151"/>
                <a:gd name="T11" fmla="*/ 112 h 200"/>
                <a:gd name="T12" fmla="*/ 114 w 151"/>
                <a:gd name="T13" fmla="*/ 94 h 200"/>
                <a:gd name="T14" fmla="*/ 135 w 151"/>
                <a:gd name="T15" fmla="*/ 75 h 200"/>
                <a:gd name="T16" fmla="*/ 142 w 151"/>
                <a:gd name="T17" fmla="*/ 51 h 200"/>
                <a:gd name="T18" fmla="*/ 134 w 151"/>
                <a:gd name="T19" fmla="*/ 25 h 200"/>
                <a:gd name="T20" fmla="*/ 112 w 151"/>
                <a:gd name="T21" fmla="*/ 6 h 200"/>
                <a:gd name="T22" fmla="*/ 75 w 151"/>
                <a:gd name="T23" fmla="*/ 0 h 200"/>
                <a:gd name="T24" fmla="*/ 0 w 151"/>
                <a:gd name="T25" fmla="*/ 0 h 200"/>
                <a:gd name="T26" fmla="*/ 0 w 151"/>
                <a:gd name="T27" fmla="*/ 200 h 200"/>
                <a:gd name="T28" fmla="*/ 77 w 151"/>
                <a:gd name="T29" fmla="*/ 200 h 200"/>
                <a:gd name="T30" fmla="*/ 27 w 151"/>
                <a:gd name="T31" fmla="*/ 23 h 200"/>
                <a:gd name="T32" fmla="*/ 67 w 151"/>
                <a:gd name="T33" fmla="*/ 23 h 200"/>
                <a:gd name="T34" fmla="*/ 97 w 151"/>
                <a:gd name="T35" fmla="*/ 26 h 200"/>
                <a:gd name="T36" fmla="*/ 111 w 151"/>
                <a:gd name="T37" fmla="*/ 37 h 200"/>
                <a:gd name="T38" fmla="*/ 116 w 151"/>
                <a:gd name="T39" fmla="*/ 54 h 200"/>
                <a:gd name="T40" fmla="*/ 110 w 151"/>
                <a:gd name="T41" fmla="*/ 72 h 200"/>
                <a:gd name="T42" fmla="*/ 95 w 151"/>
                <a:gd name="T43" fmla="*/ 82 h 200"/>
                <a:gd name="T44" fmla="*/ 70 w 151"/>
                <a:gd name="T45" fmla="*/ 84 h 200"/>
                <a:gd name="T46" fmla="*/ 27 w 151"/>
                <a:gd name="T47" fmla="*/ 84 h 200"/>
                <a:gd name="T48" fmla="*/ 27 w 151"/>
                <a:gd name="T49" fmla="*/ 23 h 200"/>
                <a:gd name="T50" fmla="*/ 27 w 151"/>
                <a:gd name="T51" fmla="*/ 108 h 200"/>
                <a:gd name="T52" fmla="*/ 73 w 151"/>
                <a:gd name="T53" fmla="*/ 108 h 200"/>
                <a:gd name="T54" fmla="*/ 102 w 151"/>
                <a:gd name="T55" fmla="*/ 111 h 200"/>
                <a:gd name="T56" fmla="*/ 118 w 151"/>
                <a:gd name="T57" fmla="*/ 123 h 200"/>
                <a:gd name="T58" fmla="*/ 124 w 151"/>
                <a:gd name="T59" fmla="*/ 142 h 200"/>
                <a:gd name="T60" fmla="*/ 120 w 151"/>
                <a:gd name="T61" fmla="*/ 159 h 200"/>
                <a:gd name="T62" fmla="*/ 110 w 151"/>
                <a:gd name="T63" fmla="*/ 170 h 200"/>
                <a:gd name="T64" fmla="*/ 95 w 151"/>
                <a:gd name="T65" fmla="*/ 175 h 200"/>
                <a:gd name="T66" fmla="*/ 77 w 151"/>
                <a:gd name="T67" fmla="*/ 176 h 200"/>
                <a:gd name="T68" fmla="*/ 27 w 151"/>
                <a:gd name="T69" fmla="*/ 176 h 200"/>
                <a:gd name="T70" fmla="*/ 27 w 151"/>
                <a:gd name="T71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200">
                  <a:moveTo>
                    <a:pt x="77" y="200"/>
                  </a:moveTo>
                  <a:cubicBezTo>
                    <a:pt x="89" y="200"/>
                    <a:pt x="100" y="199"/>
                    <a:pt x="109" y="197"/>
                  </a:cubicBezTo>
                  <a:cubicBezTo>
                    <a:pt x="118" y="194"/>
                    <a:pt x="125" y="191"/>
                    <a:pt x="131" y="187"/>
                  </a:cubicBezTo>
                  <a:cubicBezTo>
                    <a:pt x="137" y="182"/>
                    <a:pt x="141" y="176"/>
                    <a:pt x="145" y="168"/>
                  </a:cubicBezTo>
                  <a:cubicBezTo>
                    <a:pt x="149" y="160"/>
                    <a:pt x="151" y="151"/>
                    <a:pt x="151" y="142"/>
                  </a:cubicBezTo>
                  <a:cubicBezTo>
                    <a:pt x="151" y="130"/>
                    <a:pt x="148" y="120"/>
                    <a:pt x="142" y="112"/>
                  </a:cubicBezTo>
                  <a:cubicBezTo>
                    <a:pt x="135" y="103"/>
                    <a:pt x="126" y="97"/>
                    <a:pt x="114" y="94"/>
                  </a:cubicBezTo>
                  <a:cubicBezTo>
                    <a:pt x="123" y="89"/>
                    <a:pt x="130" y="83"/>
                    <a:pt x="135" y="75"/>
                  </a:cubicBezTo>
                  <a:cubicBezTo>
                    <a:pt x="139" y="68"/>
                    <a:pt x="142" y="60"/>
                    <a:pt x="142" y="51"/>
                  </a:cubicBezTo>
                  <a:cubicBezTo>
                    <a:pt x="142" y="42"/>
                    <a:pt x="139" y="33"/>
                    <a:pt x="134" y="25"/>
                  </a:cubicBezTo>
                  <a:cubicBezTo>
                    <a:pt x="129" y="16"/>
                    <a:pt x="121" y="10"/>
                    <a:pt x="112" y="6"/>
                  </a:cubicBezTo>
                  <a:cubicBezTo>
                    <a:pt x="103" y="2"/>
                    <a:pt x="91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7" y="200"/>
                  </a:lnTo>
                  <a:close/>
                  <a:moveTo>
                    <a:pt x="27" y="23"/>
                  </a:moveTo>
                  <a:cubicBezTo>
                    <a:pt x="67" y="23"/>
                    <a:pt x="67" y="23"/>
                    <a:pt x="67" y="23"/>
                  </a:cubicBezTo>
                  <a:cubicBezTo>
                    <a:pt x="81" y="23"/>
                    <a:pt x="91" y="24"/>
                    <a:pt x="97" y="26"/>
                  </a:cubicBezTo>
                  <a:cubicBezTo>
                    <a:pt x="103" y="28"/>
                    <a:pt x="108" y="32"/>
                    <a:pt x="111" y="37"/>
                  </a:cubicBezTo>
                  <a:cubicBezTo>
                    <a:pt x="114" y="42"/>
                    <a:pt x="116" y="48"/>
                    <a:pt x="116" y="54"/>
                  </a:cubicBezTo>
                  <a:cubicBezTo>
                    <a:pt x="116" y="61"/>
                    <a:pt x="114" y="67"/>
                    <a:pt x="110" y="72"/>
                  </a:cubicBezTo>
                  <a:cubicBezTo>
                    <a:pt x="107" y="76"/>
                    <a:pt x="102" y="80"/>
                    <a:pt x="95" y="82"/>
                  </a:cubicBezTo>
                  <a:cubicBezTo>
                    <a:pt x="90" y="83"/>
                    <a:pt x="82" y="84"/>
                    <a:pt x="70" y="84"/>
                  </a:cubicBezTo>
                  <a:cubicBezTo>
                    <a:pt x="27" y="84"/>
                    <a:pt x="27" y="84"/>
                    <a:pt x="27" y="84"/>
                  </a:cubicBezTo>
                  <a:lnTo>
                    <a:pt x="27" y="23"/>
                  </a:lnTo>
                  <a:close/>
                  <a:moveTo>
                    <a:pt x="27" y="108"/>
                  </a:moveTo>
                  <a:cubicBezTo>
                    <a:pt x="73" y="108"/>
                    <a:pt x="73" y="108"/>
                    <a:pt x="73" y="108"/>
                  </a:cubicBezTo>
                  <a:cubicBezTo>
                    <a:pt x="86" y="108"/>
                    <a:pt x="95" y="109"/>
                    <a:pt x="102" y="111"/>
                  </a:cubicBezTo>
                  <a:cubicBezTo>
                    <a:pt x="109" y="113"/>
                    <a:pt x="114" y="117"/>
                    <a:pt x="118" y="123"/>
                  </a:cubicBezTo>
                  <a:cubicBezTo>
                    <a:pt x="122" y="128"/>
                    <a:pt x="124" y="135"/>
                    <a:pt x="124" y="142"/>
                  </a:cubicBezTo>
                  <a:cubicBezTo>
                    <a:pt x="124" y="148"/>
                    <a:pt x="123" y="154"/>
                    <a:pt x="120" y="159"/>
                  </a:cubicBezTo>
                  <a:cubicBezTo>
                    <a:pt x="117" y="164"/>
                    <a:pt x="114" y="167"/>
                    <a:pt x="110" y="170"/>
                  </a:cubicBezTo>
                  <a:cubicBezTo>
                    <a:pt x="106" y="173"/>
                    <a:pt x="101" y="174"/>
                    <a:pt x="95" y="175"/>
                  </a:cubicBezTo>
                  <a:cubicBezTo>
                    <a:pt x="91" y="176"/>
                    <a:pt x="85" y="176"/>
                    <a:pt x="77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3" name="Freeform 73"/>
            <p:cNvSpPr>
              <a:spLocks/>
            </p:cNvSpPr>
            <p:nvPr userDrawn="1"/>
          </p:nvSpPr>
          <p:spPr bwMode="black">
            <a:xfrm>
              <a:off x="6185" y="57"/>
              <a:ext cx="352" cy="474"/>
            </a:xfrm>
            <a:custGeom>
              <a:avLst/>
              <a:gdLst>
                <a:gd name="T0" fmla="*/ 352 w 352"/>
                <a:gd name="T1" fmla="*/ 474 h 474"/>
                <a:gd name="T2" fmla="*/ 352 w 352"/>
                <a:gd name="T3" fmla="*/ 417 h 474"/>
                <a:gd name="T4" fmla="*/ 61 w 352"/>
                <a:gd name="T5" fmla="*/ 417 h 474"/>
                <a:gd name="T6" fmla="*/ 61 w 352"/>
                <a:gd name="T7" fmla="*/ 256 h 474"/>
                <a:gd name="T8" fmla="*/ 324 w 352"/>
                <a:gd name="T9" fmla="*/ 256 h 474"/>
                <a:gd name="T10" fmla="*/ 324 w 352"/>
                <a:gd name="T11" fmla="*/ 201 h 474"/>
                <a:gd name="T12" fmla="*/ 61 w 352"/>
                <a:gd name="T13" fmla="*/ 201 h 474"/>
                <a:gd name="T14" fmla="*/ 61 w 352"/>
                <a:gd name="T15" fmla="*/ 55 h 474"/>
                <a:gd name="T16" fmla="*/ 340 w 352"/>
                <a:gd name="T17" fmla="*/ 55 h 474"/>
                <a:gd name="T18" fmla="*/ 340 w 352"/>
                <a:gd name="T19" fmla="*/ 0 h 474"/>
                <a:gd name="T20" fmla="*/ 0 w 352"/>
                <a:gd name="T21" fmla="*/ 0 h 474"/>
                <a:gd name="T22" fmla="*/ 0 w 352"/>
                <a:gd name="T23" fmla="*/ 474 h 474"/>
                <a:gd name="T24" fmla="*/ 352 w 352"/>
                <a:gd name="T2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4">
                  <a:moveTo>
                    <a:pt x="352" y="474"/>
                  </a:moveTo>
                  <a:lnTo>
                    <a:pt x="352" y="417"/>
                  </a:lnTo>
                  <a:lnTo>
                    <a:pt x="61" y="417"/>
                  </a:lnTo>
                  <a:lnTo>
                    <a:pt x="61" y="256"/>
                  </a:lnTo>
                  <a:lnTo>
                    <a:pt x="324" y="256"/>
                  </a:lnTo>
                  <a:lnTo>
                    <a:pt x="324" y="201"/>
                  </a:lnTo>
                  <a:lnTo>
                    <a:pt x="61" y="201"/>
                  </a:lnTo>
                  <a:lnTo>
                    <a:pt x="61" y="55"/>
                  </a:lnTo>
                  <a:lnTo>
                    <a:pt x="340" y="55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352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4" name="Freeform 74"/>
            <p:cNvSpPr>
              <a:spLocks noEditPoints="1"/>
            </p:cNvSpPr>
            <p:nvPr userDrawn="1"/>
          </p:nvSpPr>
          <p:spPr bwMode="black">
            <a:xfrm>
              <a:off x="6603" y="57"/>
              <a:ext cx="393" cy="474"/>
            </a:xfrm>
            <a:custGeom>
              <a:avLst/>
              <a:gdLst>
                <a:gd name="T0" fmla="*/ 72 w 166"/>
                <a:gd name="T1" fmla="*/ 200 h 200"/>
                <a:gd name="T2" fmla="*/ 105 w 166"/>
                <a:gd name="T3" fmla="*/ 197 h 200"/>
                <a:gd name="T4" fmla="*/ 128 w 166"/>
                <a:gd name="T5" fmla="*/ 187 h 200"/>
                <a:gd name="T6" fmla="*/ 147 w 166"/>
                <a:gd name="T7" fmla="*/ 168 h 200"/>
                <a:gd name="T8" fmla="*/ 160 w 166"/>
                <a:gd name="T9" fmla="*/ 139 h 200"/>
                <a:gd name="T10" fmla="*/ 166 w 166"/>
                <a:gd name="T11" fmla="*/ 99 h 200"/>
                <a:gd name="T12" fmla="*/ 158 w 166"/>
                <a:gd name="T13" fmla="*/ 51 h 200"/>
                <a:gd name="T14" fmla="*/ 134 w 166"/>
                <a:gd name="T15" fmla="*/ 17 h 200"/>
                <a:gd name="T16" fmla="*/ 105 w 166"/>
                <a:gd name="T17" fmla="*/ 3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2 w 166"/>
                <a:gd name="T25" fmla="*/ 200 h 200"/>
                <a:gd name="T26" fmla="*/ 27 w 166"/>
                <a:gd name="T27" fmla="*/ 23 h 200"/>
                <a:gd name="T28" fmla="*/ 69 w 166"/>
                <a:gd name="T29" fmla="*/ 23 h 200"/>
                <a:gd name="T30" fmla="*/ 103 w 166"/>
                <a:gd name="T31" fmla="*/ 28 h 200"/>
                <a:gd name="T32" fmla="*/ 128 w 166"/>
                <a:gd name="T33" fmla="*/ 50 h 200"/>
                <a:gd name="T34" fmla="*/ 138 w 166"/>
                <a:gd name="T35" fmla="*/ 98 h 200"/>
                <a:gd name="T36" fmla="*/ 133 w 166"/>
                <a:gd name="T37" fmla="*/ 137 h 200"/>
                <a:gd name="T38" fmla="*/ 118 w 166"/>
                <a:gd name="T39" fmla="*/ 162 h 200"/>
                <a:gd name="T40" fmla="*/ 100 w 166"/>
                <a:gd name="T41" fmla="*/ 173 h 200"/>
                <a:gd name="T42" fmla="*/ 69 w 166"/>
                <a:gd name="T43" fmla="*/ 176 h 200"/>
                <a:gd name="T44" fmla="*/ 27 w 166"/>
                <a:gd name="T45" fmla="*/ 176 h 200"/>
                <a:gd name="T46" fmla="*/ 27 w 166"/>
                <a:gd name="T47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2" y="200"/>
                  </a:moveTo>
                  <a:cubicBezTo>
                    <a:pt x="85" y="200"/>
                    <a:pt x="95" y="199"/>
                    <a:pt x="105" y="197"/>
                  </a:cubicBezTo>
                  <a:cubicBezTo>
                    <a:pt x="114" y="194"/>
                    <a:pt x="122" y="191"/>
                    <a:pt x="128" y="187"/>
                  </a:cubicBezTo>
                  <a:cubicBezTo>
                    <a:pt x="135" y="182"/>
                    <a:pt x="141" y="176"/>
                    <a:pt x="147" y="168"/>
                  </a:cubicBezTo>
                  <a:cubicBezTo>
                    <a:pt x="152" y="161"/>
                    <a:pt x="157" y="151"/>
                    <a:pt x="160" y="139"/>
                  </a:cubicBezTo>
                  <a:cubicBezTo>
                    <a:pt x="164" y="128"/>
                    <a:pt x="166" y="114"/>
                    <a:pt x="166" y="99"/>
                  </a:cubicBezTo>
                  <a:cubicBezTo>
                    <a:pt x="166" y="81"/>
                    <a:pt x="163" y="65"/>
                    <a:pt x="158" y="51"/>
                  </a:cubicBezTo>
                  <a:cubicBezTo>
                    <a:pt x="153" y="37"/>
                    <a:pt x="145" y="26"/>
                    <a:pt x="134" y="17"/>
                  </a:cubicBezTo>
                  <a:cubicBezTo>
                    <a:pt x="126" y="10"/>
                    <a:pt x="116" y="5"/>
                    <a:pt x="105" y="3"/>
                  </a:cubicBezTo>
                  <a:cubicBezTo>
                    <a:pt x="97" y="1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7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84" y="23"/>
                    <a:pt x="96" y="25"/>
                    <a:pt x="103" y="28"/>
                  </a:cubicBezTo>
                  <a:cubicBezTo>
                    <a:pt x="113" y="31"/>
                    <a:pt x="121" y="39"/>
                    <a:pt x="128" y="50"/>
                  </a:cubicBezTo>
                  <a:cubicBezTo>
                    <a:pt x="135" y="61"/>
                    <a:pt x="138" y="78"/>
                    <a:pt x="138" y="98"/>
                  </a:cubicBezTo>
                  <a:cubicBezTo>
                    <a:pt x="138" y="114"/>
                    <a:pt x="137" y="126"/>
                    <a:pt x="133" y="137"/>
                  </a:cubicBezTo>
                  <a:cubicBezTo>
                    <a:pt x="130" y="148"/>
                    <a:pt x="125" y="156"/>
                    <a:pt x="118" y="162"/>
                  </a:cubicBezTo>
                  <a:cubicBezTo>
                    <a:pt x="114" y="167"/>
                    <a:pt x="108" y="170"/>
                    <a:pt x="100" y="173"/>
                  </a:cubicBezTo>
                  <a:cubicBezTo>
                    <a:pt x="93" y="175"/>
                    <a:pt x="83" y="176"/>
                    <a:pt x="69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5" name="Freeform 75"/>
            <p:cNvSpPr>
              <a:spLocks noEditPoints="1"/>
            </p:cNvSpPr>
            <p:nvPr userDrawn="1"/>
          </p:nvSpPr>
          <p:spPr bwMode="black">
            <a:xfrm>
              <a:off x="7001" y="57"/>
              <a:ext cx="442" cy="474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39 h 200"/>
                <a:gd name="T4" fmla="*/ 134 w 187"/>
                <a:gd name="T5" fmla="*/ 139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0 w 187"/>
                <a:gd name="T21" fmla="*/ 21 h 200"/>
                <a:gd name="T22" fmla="*/ 105 w 187"/>
                <a:gd name="T23" fmla="*/ 62 h 200"/>
                <a:gd name="T24" fmla="*/ 125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6"/>
                    <a:pt x="88" y="34"/>
                    <a:pt x="90" y="21"/>
                  </a:cubicBezTo>
                  <a:cubicBezTo>
                    <a:pt x="93" y="32"/>
                    <a:pt x="98" y="46"/>
                    <a:pt x="105" y="62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6" name="Freeform 76"/>
            <p:cNvSpPr>
              <a:spLocks/>
            </p:cNvSpPr>
            <p:nvPr userDrawn="1"/>
          </p:nvSpPr>
          <p:spPr bwMode="black">
            <a:xfrm>
              <a:off x="7485" y="57"/>
              <a:ext cx="374" cy="474"/>
            </a:xfrm>
            <a:custGeom>
              <a:avLst/>
              <a:gdLst>
                <a:gd name="T0" fmla="*/ 62 w 374"/>
                <a:gd name="T1" fmla="*/ 474 h 474"/>
                <a:gd name="T2" fmla="*/ 62 w 374"/>
                <a:gd name="T3" fmla="*/ 102 h 474"/>
                <a:gd name="T4" fmla="*/ 310 w 374"/>
                <a:gd name="T5" fmla="*/ 474 h 474"/>
                <a:gd name="T6" fmla="*/ 374 w 374"/>
                <a:gd name="T7" fmla="*/ 474 h 474"/>
                <a:gd name="T8" fmla="*/ 374 w 374"/>
                <a:gd name="T9" fmla="*/ 0 h 474"/>
                <a:gd name="T10" fmla="*/ 315 w 374"/>
                <a:gd name="T11" fmla="*/ 0 h 474"/>
                <a:gd name="T12" fmla="*/ 315 w 374"/>
                <a:gd name="T13" fmla="*/ 372 h 474"/>
                <a:gd name="T14" fmla="*/ 64 w 374"/>
                <a:gd name="T15" fmla="*/ 0 h 474"/>
                <a:gd name="T16" fmla="*/ 0 w 374"/>
                <a:gd name="T17" fmla="*/ 0 h 474"/>
                <a:gd name="T18" fmla="*/ 0 w 374"/>
                <a:gd name="T19" fmla="*/ 474 h 474"/>
                <a:gd name="T20" fmla="*/ 62 w 374"/>
                <a:gd name="T2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474">
                  <a:moveTo>
                    <a:pt x="62" y="474"/>
                  </a:moveTo>
                  <a:lnTo>
                    <a:pt x="62" y="102"/>
                  </a:lnTo>
                  <a:lnTo>
                    <a:pt x="310" y="474"/>
                  </a:lnTo>
                  <a:lnTo>
                    <a:pt x="374" y="474"/>
                  </a:lnTo>
                  <a:lnTo>
                    <a:pt x="374" y="0"/>
                  </a:lnTo>
                  <a:lnTo>
                    <a:pt x="315" y="0"/>
                  </a:lnTo>
                  <a:lnTo>
                    <a:pt x="315" y="372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62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7" name="Freeform 77"/>
            <p:cNvSpPr>
              <a:spLocks/>
            </p:cNvSpPr>
            <p:nvPr userDrawn="1"/>
          </p:nvSpPr>
          <p:spPr bwMode="black">
            <a:xfrm>
              <a:off x="7941" y="57"/>
              <a:ext cx="393" cy="474"/>
            </a:xfrm>
            <a:custGeom>
              <a:avLst/>
              <a:gdLst>
                <a:gd name="T0" fmla="*/ 64 w 393"/>
                <a:gd name="T1" fmla="*/ 474 h 474"/>
                <a:gd name="T2" fmla="*/ 64 w 393"/>
                <a:gd name="T3" fmla="*/ 310 h 474"/>
                <a:gd name="T4" fmla="*/ 140 w 393"/>
                <a:gd name="T5" fmla="*/ 235 h 474"/>
                <a:gd name="T6" fmla="*/ 310 w 393"/>
                <a:gd name="T7" fmla="*/ 474 h 474"/>
                <a:gd name="T8" fmla="*/ 393 w 393"/>
                <a:gd name="T9" fmla="*/ 474 h 474"/>
                <a:gd name="T10" fmla="*/ 185 w 393"/>
                <a:gd name="T11" fmla="*/ 192 h 474"/>
                <a:gd name="T12" fmla="*/ 383 w 393"/>
                <a:gd name="T13" fmla="*/ 0 h 474"/>
                <a:gd name="T14" fmla="*/ 298 w 393"/>
                <a:gd name="T15" fmla="*/ 0 h 474"/>
                <a:gd name="T16" fmla="*/ 64 w 393"/>
                <a:gd name="T17" fmla="*/ 235 h 474"/>
                <a:gd name="T18" fmla="*/ 64 w 393"/>
                <a:gd name="T19" fmla="*/ 0 h 474"/>
                <a:gd name="T20" fmla="*/ 0 w 393"/>
                <a:gd name="T21" fmla="*/ 0 h 474"/>
                <a:gd name="T22" fmla="*/ 0 w 393"/>
                <a:gd name="T23" fmla="*/ 474 h 474"/>
                <a:gd name="T24" fmla="*/ 64 w 393"/>
                <a:gd name="T2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474">
                  <a:moveTo>
                    <a:pt x="64" y="474"/>
                  </a:moveTo>
                  <a:lnTo>
                    <a:pt x="64" y="310"/>
                  </a:lnTo>
                  <a:lnTo>
                    <a:pt x="140" y="235"/>
                  </a:lnTo>
                  <a:lnTo>
                    <a:pt x="310" y="474"/>
                  </a:lnTo>
                  <a:lnTo>
                    <a:pt x="393" y="474"/>
                  </a:lnTo>
                  <a:lnTo>
                    <a:pt x="185" y="192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5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64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8" name="Freeform 78"/>
            <p:cNvSpPr>
              <a:spLocks/>
            </p:cNvSpPr>
            <p:nvPr userDrawn="1"/>
          </p:nvSpPr>
          <p:spPr bwMode="black">
            <a:xfrm>
              <a:off x="8343" y="57"/>
              <a:ext cx="376" cy="474"/>
            </a:xfrm>
            <a:custGeom>
              <a:avLst/>
              <a:gdLst>
                <a:gd name="T0" fmla="*/ 218 w 376"/>
                <a:gd name="T1" fmla="*/ 474 h 474"/>
                <a:gd name="T2" fmla="*/ 218 w 376"/>
                <a:gd name="T3" fmla="*/ 55 h 474"/>
                <a:gd name="T4" fmla="*/ 376 w 376"/>
                <a:gd name="T5" fmla="*/ 55 h 474"/>
                <a:gd name="T6" fmla="*/ 376 w 376"/>
                <a:gd name="T7" fmla="*/ 0 h 474"/>
                <a:gd name="T8" fmla="*/ 0 w 376"/>
                <a:gd name="T9" fmla="*/ 0 h 474"/>
                <a:gd name="T10" fmla="*/ 0 w 376"/>
                <a:gd name="T11" fmla="*/ 55 h 474"/>
                <a:gd name="T12" fmla="*/ 156 w 376"/>
                <a:gd name="T13" fmla="*/ 55 h 474"/>
                <a:gd name="T14" fmla="*/ 156 w 376"/>
                <a:gd name="T15" fmla="*/ 474 h 474"/>
                <a:gd name="T16" fmla="*/ 218 w 376"/>
                <a:gd name="T1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474">
                  <a:moveTo>
                    <a:pt x="218" y="474"/>
                  </a:moveTo>
                  <a:lnTo>
                    <a:pt x="218" y="55"/>
                  </a:lnTo>
                  <a:lnTo>
                    <a:pt x="376" y="55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156" y="55"/>
                  </a:lnTo>
                  <a:lnTo>
                    <a:pt x="156" y="474"/>
                  </a:lnTo>
                  <a:lnTo>
                    <a:pt x="218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9" name="Freeform 79"/>
            <p:cNvSpPr>
              <a:spLocks/>
            </p:cNvSpPr>
            <p:nvPr userDrawn="1"/>
          </p:nvSpPr>
          <p:spPr bwMode="black">
            <a:xfrm>
              <a:off x="7041" y="1025"/>
              <a:ext cx="376" cy="476"/>
            </a:xfrm>
            <a:custGeom>
              <a:avLst/>
              <a:gdLst>
                <a:gd name="T0" fmla="*/ 220 w 376"/>
                <a:gd name="T1" fmla="*/ 476 h 476"/>
                <a:gd name="T2" fmla="*/ 220 w 376"/>
                <a:gd name="T3" fmla="*/ 57 h 476"/>
                <a:gd name="T4" fmla="*/ 376 w 376"/>
                <a:gd name="T5" fmla="*/ 57 h 476"/>
                <a:gd name="T6" fmla="*/ 376 w 376"/>
                <a:gd name="T7" fmla="*/ 0 h 476"/>
                <a:gd name="T8" fmla="*/ 0 w 376"/>
                <a:gd name="T9" fmla="*/ 0 h 476"/>
                <a:gd name="T10" fmla="*/ 0 w 376"/>
                <a:gd name="T11" fmla="*/ 57 h 476"/>
                <a:gd name="T12" fmla="*/ 156 w 376"/>
                <a:gd name="T13" fmla="*/ 57 h 476"/>
                <a:gd name="T14" fmla="*/ 156 w 376"/>
                <a:gd name="T15" fmla="*/ 476 h 476"/>
                <a:gd name="T16" fmla="*/ 220 w 376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476">
                  <a:moveTo>
                    <a:pt x="220" y="476"/>
                  </a:moveTo>
                  <a:lnTo>
                    <a:pt x="220" y="57"/>
                  </a:lnTo>
                  <a:lnTo>
                    <a:pt x="376" y="57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56" y="57"/>
                  </a:lnTo>
                  <a:lnTo>
                    <a:pt x="156" y="476"/>
                  </a:lnTo>
                  <a:lnTo>
                    <a:pt x="220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0" name="Freeform 80"/>
            <p:cNvSpPr>
              <a:spLocks noEditPoints="1"/>
            </p:cNvSpPr>
            <p:nvPr userDrawn="1"/>
          </p:nvSpPr>
          <p:spPr bwMode="black">
            <a:xfrm>
              <a:off x="7372" y="1025"/>
              <a:ext cx="444" cy="476"/>
            </a:xfrm>
            <a:custGeom>
              <a:avLst/>
              <a:gdLst>
                <a:gd name="T0" fmla="*/ 29 w 188"/>
                <a:gd name="T1" fmla="*/ 201 h 201"/>
                <a:gd name="T2" fmla="*/ 51 w 188"/>
                <a:gd name="T3" fmla="*/ 140 h 201"/>
                <a:gd name="T4" fmla="*/ 134 w 188"/>
                <a:gd name="T5" fmla="*/ 140 h 201"/>
                <a:gd name="T6" fmla="*/ 158 w 188"/>
                <a:gd name="T7" fmla="*/ 201 h 201"/>
                <a:gd name="T8" fmla="*/ 188 w 188"/>
                <a:gd name="T9" fmla="*/ 201 h 201"/>
                <a:gd name="T10" fmla="*/ 106 w 188"/>
                <a:gd name="T11" fmla="*/ 0 h 201"/>
                <a:gd name="T12" fmla="*/ 77 w 188"/>
                <a:gd name="T13" fmla="*/ 0 h 201"/>
                <a:gd name="T14" fmla="*/ 0 w 188"/>
                <a:gd name="T15" fmla="*/ 201 h 201"/>
                <a:gd name="T16" fmla="*/ 29 w 188"/>
                <a:gd name="T17" fmla="*/ 201 h 201"/>
                <a:gd name="T18" fmla="*/ 80 w 188"/>
                <a:gd name="T19" fmla="*/ 60 h 201"/>
                <a:gd name="T20" fmla="*/ 91 w 188"/>
                <a:gd name="T21" fmla="*/ 21 h 201"/>
                <a:gd name="T22" fmla="*/ 105 w 188"/>
                <a:gd name="T23" fmla="*/ 63 h 201"/>
                <a:gd name="T24" fmla="*/ 126 w 188"/>
                <a:gd name="T25" fmla="*/ 118 h 201"/>
                <a:gd name="T26" fmla="*/ 58 w 188"/>
                <a:gd name="T27" fmla="*/ 118 h 201"/>
                <a:gd name="T28" fmla="*/ 80 w 188"/>
                <a:gd name="T29" fmla="*/ 6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1">
                  <a:moveTo>
                    <a:pt x="29" y="201"/>
                  </a:moveTo>
                  <a:cubicBezTo>
                    <a:pt x="51" y="140"/>
                    <a:pt x="51" y="140"/>
                    <a:pt x="51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8" y="201"/>
                    <a:pt x="158" y="201"/>
                    <a:pt x="158" y="201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1"/>
                    <a:pt x="0" y="201"/>
                    <a:pt x="0" y="201"/>
                  </a:cubicBezTo>
                  <a:lnTo>
                    <a:pt x="29" y="201"/>
                  </a:lnTo>
                  <a:close/>
                  <a:moveTo>
                    <a:pt x="80" y="60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9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1" name="Freeform 81"/>
            <p:cNvSpPr>
              <a:spLocks/>
            </p:cNvSpPr>
            <p:nvPr userDrawn="1"/>
          </p:nvSpPr>
          <p:spPr bwMode="black">
            <a:xfrm>
              <a:off x="7856" y="1025"/>
              <a:ext cx="393" cy="476"/>
            </a:xfrm>
            <a:custGeom>
              <a:avLst/>
              <a:gdLst>
                <a:gd name="T0" fmla="*/ 64 w 393"/>
                <a:gd name="T1" fmla="*/ 476 h 476"/>
                <a:gd name="T2" fmla="*/ 64 w 393"/>
                <a:gd name="T3" fmla="*/ 310 h 476"/>
                <a:gd name="T4" fmla="*/ 140 w 393"/>
                <a:gd name="T5" fmla="*/ 235 h 476"/>
                <a:gd name="T6" fmla="*/ 310 w 393"/>
                <a:gd name="T7" fmla="*/ 476 h 476"/>
                <a:gd name="T8" fmla="*/ 393 w 393"/>
                <a:gd name="T9" fmla="*/ 476 h 476"/>
                <a:gd name="T10" fmla="*/ 185 w 393"/>
                <a:gd name="T11" fmla="*/ 194 h 476"/>
                <a:gd name="T12" fmla="*/ 383 w 393"/>
                <a:gd name="T13" fmla="*/ 0 h 476"/>
                <a:gd name="T14" fmla="*/ 298 w 393"/>
                <a:gd name="T15" fmla="*/ 0 h 476"/>
                <a:gd name="T16" fmla="*/ 64 w 393"/>
                <a:gd name="T17" fmla="*/ 237 h 476"/>
                <a:gd name="T18" fmla="*/ 64 w 393"/>
                <a:gd name="T19" fmla="*/ 0 h 476"/>
                <a:gd name="T20" fmla="*/ 0 w 393"/>
                <a:gd name="T21" fmla="*/ 0 h 476"/>
                <a:gd name="T22" fmla="*/ 0 w 393"/>
                <a:gd name="T23" fmla="*/ 476 h 476"/>
                <a:gd name="T24" fmla="*/ 64 w 393"/>
                <a:gd name="T25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476">
                  <a:moveTo>
                    <a:pt x="64" y="476"/>
                  </a:moveTo>
                  <a:lnTo>
                    <a:pt x="64" y="310"/>
                  </a:lnTo>
                  <a:lnTo>
                    <a:pt x="140" y="235"/>
                  </a:lnTo>
                  <a:lnTo>
                    <a:pt x="310" y="476"/>
                  </a:lnTo>
                  <a:lnTo>
                    <a:pt x="393" y="476"/>
                  </a:lnTo>
                  <a:lnTo>
                    <a:pt x="185" y="194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6"/>
                  </a:lnTo>
                  <a:lnTo>
                    <a:pt x="64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2" name="Freeform 82"/>
            <p:cNvSpPr>
              <a:spLocks/>
            </p:cNvSpPr>
            <p:nvPr userDrawn="1"/>
          </p:nvSpPr>
          <p:spPr bwMode="black">
            <a:xfrm>
              <a:off x="8291" y="1025"/>
              <a:ext cx="390" cy="476"/>
            </a:xfrm>
            <a:custGeom>
              <a:avLst/>
              <a:gdLst>
                <a:gd name="T0" fmla="*/ 62 w 390"/>
                <a:gd name="T1" fmla="*/ 476 h 476"/>
                <a:gd name="T2" fmla="*/ 62 w 390"/>
                <a:gd name="T3" fmla="*/ 310 h 476"/>
                <a:gd name="T4" fmla="*/ 140 w 390"/>
                <a:gd name="T5" fmla="*/ 235 h 476"/>
                <a:gd name="T6" fmla="*/ 308 w 390"/>
                <a:gd name="T7" fmla="*/ 476 h 476"/>
                <a:gd name="T8" fmla="*/ 390 w 390"/>
                <a:gd name="T9" fmla="*/ 476 h 476"/>
                <a:gd name="T10" fmla="*/ 185 w 390"/>
                <a:gd name="T11" fmla="*/ 194 h 476"/>
                <a:gd name="T12" fmla="*/ 383 w 390"/>
                <a:gd name="T13" fmla="*/ 0 h 476"/>
                <a:gd name="T14" fmla="*/ 298 w 390"/>
                <a:gd name="T15" fmla="*/ 0 h 476"/>
                <a:gd name="T16" fmla="*/ 62 w 390"/>
                <a:gd name="T17" fmla="*/ 237 h 476"/>
                <a:gd name="T18" fmla="*/ 62 w 390"/>
                <a:gd name="T19" fmla="*/ 0 h 476"/>
                <a:gd name="T20" fmla="*/ 0 w 390"/>
                <a:gd name="T21" fmla="*/ 0 h 476"/>
                <a:gd name="T22" fmla="*/ 0 w 390"/>
                <a:gd name="T23" fmla="*/ 476 h 476"/>
                <a:gd name="T24" fmla="*/ 62 w 390"/>
                <a:gd name="T25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476">
                  <a:moveTo>
                    <a:pt x="62" y="476"/>
                  </a:moveTo>
                  <a:lnTo>
                    <a:pt x="62" y="310"/>
                  </a:lnTo>
                  <a:lnTo>
                    <a:pt x="140" y="235"/>
                  </a:lnTo>
                  <a:lnTo>
                    <a:pt x="308" y="476"/>
                  </a:lnTo>
                  <a:lnTo>
                    <a:pt x="390" y="476"/>
                  </a:lnTo>
                  <a:lnTo>
                    <a:pt x="185" y="194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2" y="237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476"/>
                  </a:lnTo>
                  <a:lnTo>
                    <a:pt x="6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3" name="Freeform 83"/>
            <p:cNvSpPr>
              <a:spLocks noEditPoints="1"/>
            </p:cNvSpPr>
            <p:nvPr userDrawn="1"/>
          </p:nvSpPr>
          <p:spPr bwMode="black">
            <a:xfrm>
              <a:off x="3053" y="67"/>
              <a:ext cx="392" cy="473"/>
            </a:xfrm>
            <a:custGeom>
              <a:avLst/>
              <a:gdLst>
                <a:gd name="T0" fmla="*/ 72 w 166"/>
                <a:gd name="T1" fmla="*/ 200 h 200"/>
                <a:gd name="T2" fmla="*/ 105 w 166"/>
                <a:gd name="T3" fmla="*/ 197 h 200"/>
                <a:gd name="T4" fmla="*/ 128 w 166"/>
                <a:gd name="T5" fmla="*/ 187 h 200"/>
                <a:gd name="T6" fmla="*/ 147 w 166"/>
                <a:gd name="T7" fmla="*/ 169 h 200"/>
                <a:gd name="T8" fmla="*/ 160 w 166"/>
                <a:gd name="T9" fmla="*/ 140 h 200"/>
                <a:gd name="T10" fmla="*/ 166 w 166"/>
                <a:gd name="T11" fmla="*/ 99 h 200"/>
                <a:gd name="T12" fmla="*/ 158 w 166"/>
                <a:gd name="T13" fmla="*/ 52 h 200"/>
                <a:gd name="T14" fmla="*/ 134 w 166"/>
                <a:gd name="T15" fmla="*/ 17 h 200"/>
                <a:gd name="T16" fmla="*/ 105 w 166"/>
                <a:gd name="T17" fmla="*/ 3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2 w 166"/>
                <a:gd name="T25" fmla="*/ 200 h 200"/>
                <a:gd name="T26" fmla="*/ 27 w 166"/>
                <a:gd name="T27" fmla="*/ 24 h 200"/>
                <a:gd name="T28" fmla="*/ 69 w 166"/>
                <a:gd name="T29" fmla="*/ 24 h 200"/>
                <a:gd name="T30" fmla="*/ 103 w 166"/>
                <a:gd name="T31" fmla="*/ 28 h 200"/>
                <a:gd name="T32" fmla="*/ 128 w 166"/>
                <a:gd name="T33" fmla="*/ 51 h 200"/>
                <a:gd name="T34" fmla="*/ 138 w 166"/>
                <a:gd name="T35" fmla="*/ 99 h 200"/>
                <a:gd name="T36" fmla="*/ 133 w 166"/>
                <a:gd name="T37" fmla="*/ 137 h 200"/>
                <a:gd name="T38" fmla="*/ 118 w 166"/>
                <a:gd name="T39" fmla="*/ 163 h 200"/>
                <a:gd name="T40" fmla="*/ 100 w 166"/>
                <a:gd name="T41" fmla="*/ 173 h 200"/>
                <a:gd name="T42" fmla="*/ 69 w 166"/>
                <a:gd name="T43" fmla="*/ 177 h 200"/>
                <a:gd name="T44" fmla="*/ 27 w 166"/>
                <a:gd name="T45" fmla="*/ 177 h 200"/>
                <a:gd name="T46" fmla="*/ 27 w 166"/>
                <a:gd name="T47" fmla="*/ 2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2" y="200"/>
                  </a:moveTo>
                  <a:cubicBezTo>
                    <a:pt x="84" y="200"/>
                    <a:pt x="95" y="199"/>
                    <a:pt x="105" y="197"/>
                  </a:cubicBezTo>
                  <a:cubicBezTo>
                    <a:pt x="114" y="195"/>
                    <a:pt x="122" y="191"/>
                    <a:pt x="128" y="187"/>
                  </a:cubicBezTo>
                  <a:cubicBezTo>
                    <a:pt x="135" y="183"/>
                    <a:pt x="141" y="177"/>
                    <a:pt x="147" y="169"/>
                  </a:cubicBezTo>
                  <a:cubicBezTo>
                    <a:pt x="152" y="161"/>
                    <a:pt x="157" y="151"/>
                    <a:pt x="160" y="140"/>
                  </a:cubicBezTo>
                  <a:cubicBezTo>
                    <a:pt x="164" y="128"/>
                    <a:pt x="166" y="114"/>
                    <a:pt x="166" y="99"/>
                  </a:cubicBezTo>
                  <a:cubicBezTo>
                    <a:pt x="166" y="81"/>
                    <a:pt x="163" y="66"/>
                    <a:pt x="158" y="52"/>
                  </a:cubicBezTo>
                  <a:cubicBezTo>
                    <a:pt x="153" y="38"/>
                    <a:pt x="145" y="26"/>
                    <a:pt x="134" y="17"/>
                  </a:cubicBezTo>
                  <a:cubicBezTo>
                    <a:pt x="126" y="11"/>
                    <a:pt x="116" y="6"/>
                    <a:pt x="105" y="3"/>
                  </a:cubicBezTo>
                  <a:cubicBezTo>
                    <a:pt x="97" y="1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7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84" y="24"/>
                    <a:pt x="96" y="25"/>
                    <a:pt x="103" y="28"/>
                  </a:cubicBezTo>
                  <a:cubicBezTo>
                    <a:pt x="113" y="32"/>
                    <a:pt x="121" y="39"/>
                    <a:pt x="128" y="51"/>
                  </a:cubicBezTo>
                  <a:cubicBezTo>
                    <a:pt x="135" y="62"/>
                    <a:pt x="138" y="78"/>
                    <a:pt x="138" y="99"/>
                  </a:cubicBezTo>
                  <a:cubicBezTo>
                    <a:pt x="138" y="114"/>
                    <a:pt x="137" y="127"/>
                    <a:pt x="133" y="137"/>
                  </a:cubicBezTo>
                  <a:cubicBezTo>
                    <a:pt x="130" y="148"/>
                    <a:pt x="125" y="156"/>
                    <a:pt x="118" y="163"/>
                  </a:cubicBezTo>
                  <a:cubicBezTo>
                    <a:pt x="114" y="167"/>
                    <a:pt x="108" y="171"/>
                    <a:pt x="100" y="173"/>
                  </a:cubicBezTo>
                  <a:cubicBezTo>
                    <a:pt x="93" y="176"/>
                    <a:pt x="83" y="177"/>
                    <a:pt x="69" y="177"/>
                  </a:cubicBezTo>
                  <a:cubicBezTo>
                    <a:pt x="27" y="177"/>
                    <a:pt x="27" y="177"/>
                    <a:pt x="27" y="177"/>
                  </a:cubicBez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4" name="Freeform 84"/>
            <p:cNvSpPr>
              <a:spLocks noEditPoints="1"/>
            </p:cNvSpPr>
            <p:nvPr userDrawn="1"/>
          </p:nvSpPr>
          <p:spPr bwMode="black">
            <a:xfrm>
              <a:off x="3471" y="67"/>
              <a:ext cx="445" cy="473"/>
            </a:xfrm>
            <a:custGeom>
              <a:avLst/>
              <a:gdLst>
                <a:gd name="T0" fmla="*/ 28 w 188"/>
                <a:gd name="T1" fmla="*/ 200 h 200"/>
                <a:gd name="T2" fmla="*/ 50 w 188"/>
                <a:gd name="T3" fmla="*/ 140 h 200"/>
                <a:gd name="T4" fmla="*/ 134 w 188"/>
                <a:gd name="T5" fmla="*/ 140 h 200"/>
                <a:gd name="T6" fmla="*/ 158 w 188"/>
                <a:gd name="T7" fmla="*/ 200 h 200"/>
                <a:gd name="T8" fmla="*/ 188 w 188"/>
                <a:gd name="T9" fmla="*/ 200 h 200"/>
                <a:gd name="T10" fmla="*/ 106 w 188"/>
                <a:gd name="T11" fmla="*/ 0 h 200"/>
                <a:gd name="T12" fmla="*/ 77 w 188"/>
                <a:gd name="T13" fmla="*/ 0 h 200"/>
                <a:gd name="T14" fmla="*/ 0 w 188"/>
                <a:gd name="T15" fmla="*/ 200 h 200"/>
                <a:gd name="T16" fmla="*/ 28 w 188"/>
                <a:gd name="T17" fmla="*/ 200 h 200"/>
                <a:gd name="T18" fmla="*/ 80 w 188"/>
                <a:gd name="T19" fmla="*/ 59 h 200"/>
                <a:gd name="T20" fmla="*/ 91 w 188"/>
                <a:gd name="T21" fmla="*/ 21 h 200"/>
                <a:gd name="T22" fmla="*/ 105 w 188"/>
                <a:gd name="T23" fmla="*/ 63 h 200"/>
                <a:gd name="T24" fmla="*/ 126 w 188"/>
                <a:gd name="T25" fmla="*/ 118 h 200"/>
                <a:gd name="T26" fmla="*/ 58 w 188"/>
                <a:gd name="T27" fmla="*/ 118 h 200"/>
                <a:gd name="T28" fmla="*/ 80 w 188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9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5" name="Freeform 85"/>
            <p:cNvSpPr>
              <a:spLocks/>
            </p:cNvSpPr>
            <p:nvPr userDrawn="1"/>
          </p:nvSpPr>
          <p:spPr bwMode="black">
            <a:xfrm>
              <a:off x="3958" y="67"/>
              <a:ext cx="374" cy="473"/>
            </a:xfrm>
            <a:custGeom>
              <a:avLst/>
              <a:gdLst>
                <a:gd name="T0" fmla="*/ 59 w 374"/>
                <a:gd name="T1" fmla="*/ 473 h 473"/>
                <a:gd name="T2" fmla="*/ 59 w 374"/>
                <a:gd name="T3" fmla="*/ 102 h 473"/>
                <a:gd name="T4" fmla="*/ 308 w 374"/>
                <a:gd name="T5" fmla="*/ 473 h 473"/>
                <a:gd name="T6" fmla="*/ 374 w 374"/>
                <a:gd name="T7" fmla="*/ 473 h 473"/>
                <a:gd name="T8" fmla="*/ 374 w 374"/>
                <a:gd name="T9" fmla="*/ 0 h 473"/>
                <a:gd name="T10" fmla="*/ 312 w 374"/>
                <a:gd name="T11" fmla="*/ 0 h 473"/>
                <a:gd name="T12" fmla="*/ 312 w 374"/>
                <a:gd name="T13" fmla="*/ 371 h 473"/>
                <a:gd name="T14" fmla="*/ 64 w 374"/>
                <a:gd name="T15" fmla="*/ 0 h 473"/>
                <a:gd name="T16" fmla="*/ 0 w 374"/>
                <a:gd name="T17" fmla="*/ 0 h 473"/>
                <a:gd name="T18" fmla="*/ 0 w 374"/>
                <a:gd name="T19" fmla="*/ 473 h 473"/>
                <a:gd name="T20" fmla="*/ 59 w 374"/>
                <a:gd name="T2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473">
                  <a:moveTo>
                    <a:pt x="59" y="473"/>
                  </a:moveTo>
                  <a:lnTo>
                    <a:pt x="59" y="102"/>
                  </a:lnTo>
                  <a:lnTo>
                    <a:pt x="308" y="473"/>
                  </a:lnTo>
                  <a:lnTo>
                    <a:pt x="374" y="473"/>
                  </a:lnTo>
                  <a:lnTo>
                    <a:pt x="374" y="0"/>
                  </a:lnTo>
                  <a:lnTo>
                    <a:pt x="312" y="0"/>
                  </a:lnTo>
                  <a:lnTo>
                    <a:pt x="312" y="37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59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6" name="Freeform 86"/>
            <p:cNvSpPr>
              <a:spLocks/>
            </p:cNvSpPr>
            <p:nvPr userDrawn="1"/>
          </p:nvSpPr>
          <p:spPr bwMode="black">
            <a:xfrm>
              <a:off x="4426" y="67"/>
              <a:ext cx="393" cy="473"/>
            </a:xfrm>
            <a:custGeom>
              <a:avLst/>
              <a:gdLst>
                <a:gd name="T0" fmla="*/ 64 w 393"/>
                <a:gd name="T1" fmla="*/ 473 h 473"/>
                <a:gd name="T2" fmla="*/ 64 w 393"/>
                <a:gd name="T3" fmla="*/ 310 h 473"/>
                <a:gd name="T4" fmla="*/ 140 w 393"/>
                <a:gd name="T5" fmla="*/ 234 h 473"/>
                <a:gd name="T6" fmla="*/ 310 w 393"/>
                <a:gd name="T7" fmla="*/ 473 h 473"/>
                <a:gd name="T8" fmla="*/ 393 w 393"/>
                <a:gd name="T9" fmla="*/ 473 h 473"/>
                <a:gd name="T10" fmla="*/ 185 w 393"/>
                <a:gd name="T11" fmla="*/ 191 h 473"/>
                <a:gd name="T12" fmla="*/ 383 w 393"/>
                <a:gd name="T13" fmla="*/ 0 h 473"/>
                <a:gd name="T14" fmla="*/ 298 w 393"/>
                <a:gd name="T15" fmla="*/ 0 h 473"/>
                <a:gd name="T16" fmla="*/ 64 w 393"/>
                <a:gd name="T17" fmla="*/ 236 h 473"/>
                <a:gd name="T18" fmla="*/ 64 w 393"/>
                <a:gd name="T19" fmla="*/ 0 h 473"/>
                <a:gd name="T20" fmla="*/ 0 w 393"/>
                <a:gd name="T21" fmla="*/ 0 h 473"/>
                <a:gd name="T22" fmla="*/ 0 w 393"/>
                <a:gd name="T23" fmla="*/ 473 h 473"/>
                <a:gd name="T24" fmla="*/ 64 w 393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473">
                  <a:moveTo>
                    <a:pt x="64" y="473"/>
                  </a:moveTo>
                  <a:lnTo>
                    <a:pt x="64" y="310"/>
                  </a:lnTo>
                  <a:lnTo>
                    <a:pt x="140" y="234"/>
                  </a:lnTo>
                  <a:lnTo>
                    <a:pt x="310" y="473"/>
                  </a:lnTo>
                  <a:lnTo>
                    <a:pt x="393" y="473"/>
                  </a:lnTo>
                  <a:lnTo>
                    <a:pt x="185" y="191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64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7" name="Freeform 87"/>
            <p:cNvSpPr>
              <a:spLocks noEditPoints="1"/>
            </p:cNvSpPr>
            <p:nvPr userDrawn="1"/>
          </p:nvSpPr>
          <p:spPr bwMode="black">
            <a:xfrm>
              <a:off x="-1037" y="1936"/>
              <a:ext cx="433" cy="483"/>
            </a:xfrm>
            <a:custGeom>
              <a:avLst/>
              <a:gdLst>
                <a:gd name="T0" fmla="*/ 82 w 183"/>
                <a:gd name="T1" fmla="*/ 50 h 204"/>
                <a:gd name="T2" fmla="*/ 157 w 183"/>
                <a:gd name="T3" fmla="*/ 40 h 204"/>
                <a:gd name="T4" fmla="*/ 154 w 183"/>
                <a:gd name="T5" fmla="*/ 18 h 204"/>
                <a:gd name="T6" fmla="*/ 82 w 183"/>
                <a:gd name="T7" fmla="*/ 26 h 204"/>
                <a:gd name="T8" fmla="*/ 85 w 183"/>
                <a:gd name="T9" fmla="*/ 1 h 204"/>
                <a:gd name="T10" fmla="*/ 62 w 183"/>
                <a:gd name="T11" fmla="*/ 0 h 204"/>
                <a:gd name="T12" fmla="*/ 60 w 183"/>
                <a:gd name="T13" fmla="*/ 30 h 204"/>
                <a:gd name="T14" fmla="*/ 11 w 183"/>
                <a:gd name="T15" fmla="*/ 36 h 204"/>
                <a:gd name="T16" fmla="*/ 13 w 183"/>
                <a:gd name="T17" fmla="*/ 57 h 204"/>
                <a:gd name="T18" fmla="*/ 60 w 183"/>
                <a:gd name="T19" fmla="*/ 52 h 204"/>
                <a:gd name="T20" fmla="*/ 60 w 183"/>
                <a:gd name="T21" fmla="*/ 77 h 204"/>
                <a:gd name="T22" fmla="*/ 16 w 183"/>
                <a:gd name="T23" fmla="*/ 104 h 204"/>
                <a:gd name="T24" fmla="*/ 0 w 183"/>
                <a:gd name="T25" fmla="*/ 146 h 204"/>
                <a:gd name="T26" fmla="*/ 11 w 183"/>
                <a:gd name="T27" fmla="*/ 175 h 204"/>
                <a:gd name="T28" fmla="*/ 39 w 183"/>
                <a:gd name="T29" fmla="*/ 186 h 204"/>
                <a:gd name="T30" fmla="*/ 75 w 183"/>
                <a:gd name="T31" fmla="*/ 176 h 204"/>
                <a:gd name="T32" fmla="*/ 78 w 183"/>
                <a:gd name="T33" fmla="*/ 185 h 204"/>
                <a:gd name="T34" fmla="*/ 100 w 183"/>
                <a:gd name="T35" fmla="*/ 176 h 204"/>
                <a:gd name="T36" fmla="*/ 94 w 183"/>
                <a:gd name="T37" fmla="*/ 162 h 204"/>
                <a:gd name="T38" fmla="*/ 134 w 183"/>
                <a:gd name="T39" fmla="*/ 96 h 204"/>
                <a:gd name="T40" fmla="*/ 154 w 183"/>
                <a:gd name="T41" fmla="*/ 111 h 204"/>
                <a:gd name="T42" fmla="*/ 161 w 183"/>
                <a:gd name="T43" fmla="*/ 133 h 204"/>
                <a:gd name="T44" fmla="*/ 107 w 183"/>
                <a:gd name="T45" fmla="*/ 184 h 204"/>
                <a:gd name="T46" fmla="*/ 120 w 183"/>
                <a:gd name="T47" fmla="*/ 204 h 204"/>
                <a:gd name="T48" fmla="*/ 166 w 183"/>
                <a:gd name="T49" fmla="*/ 173 h 204"/>
                <a:gd name="T50" fmla="*/ 183 w 183"/>
                <a:gd name="T51" fmla="*/ 131 h 204"/>
                <a:gd name="T52" fmla="*/ 161 w 183"/>
                <a:gd name="T53" fmla="*/ 87 h 204"/>
                <a:gd name="T54" fmla="*/ 109 w 183"/>
                <a:gd name="T55" fmla="*/ 69 h 204"/>
                <a:gd name="T56" fmla="*/ 82 w 183"/>
                <a:gd name="T57" fmla="*/ 72 h 204"/>
                <a:gd name="T58" fmla="*/ 82 w 183"/>
                <a:gd name="T59" fmla="*/ 50 h 204"/>
                <a:gd name="T60" fmla="*/ 88 w 183"/>
                <a:gd name="T61" fmla="*/ 136 h 204"/>
                <a:gd name="T62" fmla="*/ 84 w 183"/>
                <a:gd name="T63" fmla="*/ 94 h 204"/>
                <a:gd name="T64" fmla="*/ 106 w 183"/>
                <a:gd name="T65" fmla="*/ 92 h 204"/>
                <a:gd name="T66" fmla="*/ 112 w 183"/>
                <a:gd name="T67" fmla="*/ 92 h 204"/>
                <a:gd name="T68" fmla="*/ 88 w 183"/>
                <a:gd name="T69" fmla="*/ 136 h 204"/>
                <a:gd name="T70" fmla="*/ 42 w 183"/>
                <a:gd name="T71" fmla="*/ 163 h 204"/>
                <a:gd name="T72" fmla="*/ 27 w 183"/>
                <a:gd name="T73" fmla="*/ 158 h 204"/>
                <a:gd name="T74" fmla="*/ 22 w 183"/>
                <a:gd name="T75" fmla="*/ 144 h 204"/>
                <a:gd name="T76" fmla="*/ 33 w 183"/>
                <a:gd name="T77" fmla="*/ 118 h 204"/>
                <a:gd name="T78" fmla="*/ 62 w 183"/>
                <a:gd name="T79" fmla="*/ 99 h 204"/>
                <a:gd name="T80" fmla="*/ 68 w 183"/>
                <a:gd name="T81" fmla="*/ 154 h 204"/>
                <a:gd name="T82" fmla="*/ 42 w 183"/>
                <a:gd name="T83" fmla="*/ 16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" h="204">
                  <a:moveTo>
                    <a:pt x="82" y="50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15"/>
                    <a:pt x="84" y="7"/>
                    <a:pt x="85" y="1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63"/>
                    <a:pt x="60" y="71"/>
                    <a:pt x="60" y="77"/>
                  </a:cubicBezTo>
                  <a:cubicBezTo>
                    <a:pt x="42" y="83"/>
                    <a:pt x="27" y="92"/>
                    <a:pt x="16" y="104"/>
                  </a:cubicBezTo>
                  <a:cubicBezTo>
                    <a:pt x="5" y="117"/>
                    <a:pt x="0" y="131"/>
                    <a:pt x="0" y="146"/>
                  </a:cubicBezTo>
                  <a:cubicBezTo>
                    <a:pt x="0" y="158"/>
                    <a:pt x="4" y="167"/>
                    <a:pt x="11" y="175"/>
                  </a:cubicBezTo>
                  <a:cubicBezTo>
                    <a:pt x="19" y="183"/>
                    <a:pt x="28" y="186"/>
                    <a:pt x="39" y="186"/>
                  </a:cubicBezTo>
                  <a:cubicBezTo>
                    <a:pt x="52" y="186"/>
                    <a:pt x="64" y="183"/>
                    <a:pt x="75" y="176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7" y="171"/>
                    <a:pt x="95" y="167"/>
                    <a:pt x="94" y="162"/>
                  </a:cubicBezTo>
                  <a:cubicBezTo>
                    <a:pt x="110" y="149"/>
                    <a:pt x="124" y="127"/>
                    <a:pt x="134" y="96"/>
                  </a:cubicBezTo>
                  <a:cubicBezTo>
                    <a:pt x="142" y="99"/>
                    <a:pt x="149" y="104"/>
                    <a:pt x="154" y="111"/>
                  </a:cubicBezTo>
                  <a:cubicBezTo>
                    <a:pt x="159" y="117"/>
                    <a:pt x="161" y="125"/>
                    <a:pt x="161" y="133"/>
                  </a:cubicBezTo>
                  <a:cubicBezTo>
                    <a:pt x="161" y="152"/>
                    <a:pt x="143" y="169"/>
                    <a:pt x="107" y="184"/>
                  </a:cubicBezTo>
                  <a:cubicBezTo>
                    <a:pt x="120" y="204"/>
                    <a:pt x="120" y="204"/>
                    <a:pt x="120" y="204"/>
                  </a:cubicBezTo>
                  <a:cubicBezTo>
                    <a:pt x="138" y="197"/>
                    <a:pt x="154" y="186"/>
                    <a:pt x="166" y="173"/>
                  </a:cubicBezTo>
                  <a:cubicBezTo>
                    <a:pt x="177" y="159"/>
                    <a:pt x="183" y="146"/>
                    <a:pt x="183" y="131"/>
                  </a:cubicBezTo>
                  <a:cubicBezTo>
                    <a:pt x="183" y="113"/>
                    <a:pt x="176" y="98"/>
                    <a:pt x="161" y="87"/>
                  </a:cubicBezTo>
                  <a:cubicBezTo>
                    <a:pt x="146" y="75"/>
                    <a:pt x="129" y="69"/>
                    <a:pt x="109" y="69"/>
                  </a:cubicBezTo>
                  <a:cubicBezTo>
                    <a:pt x="97" y="69"/>
                    <a:pt x="88" y="70"/>
                    <a:pt x="82" y="72"/>
                  </a:cubicBezTo>
                  <a:lnTo>
                    <a:pt x="82" y="50"/>
                  </a:lnTo>
                  <a:close/>
                  <a:moveTo>
                    <a:pt x="88" y="136"/>
                  </a:moveTo>
                  <a:cubicBezTo>
                    <a:pt x="86" y="126"/>
                    <a:pt x="85" y="112"/>
                    <a:pt x="84" y="94"/>
                  </a:cubicBezTo>
                  <a:cubicBezTo>
                    <a:pt x="91" y="93"/>
                    <a:pt x="98" y="92"/>
                    <a:pt x="106" y="92"/>
                  </a:cubicBezTo>
                  <a:cubicBezTo>
                    <a:pt x="109" y="92"/>
                    <a:pt x="111" y="92"/>
                    <a:pt x="112" y="92"/>
                  </a:cubicBezTo>
                  <a:cubicBezTo>
                    <a:pt x="104" y="114"/>
                    <a:pt x="96" y="128"/>
                    <a:pt x="88" y="136"/>
                  </a:cubicBezTo>
                  <a:close/>
                  <a:moveTo>
                    <a:pt x="42" y="163"/>
                  </a:moveTo>
                  <a:cubicBezTo>
                    <a:pt x="36" y="163"/>
                    <a:pt x="31" y="162"/>
                    <a:pt x="27" y="158"/>
                  </a:cubicBezTo>
                  <a:cubicBezTo>
                    <a:pt x="24" y="154"/>
                    <a:pt x="22" y="150"/>
                    <a:pt x="22" y="144"/>
                  </a:cubicBezTo>
                  <a:cubicBezTo>
                    <a:pt x="22" y="135"/>
                    <a:pt x="26" y="126"/>
                    <a:pt x="33" y="118"/>
                  </a:cubicBezTo>
                  <a:cubicBezTo>
                    <a:pt x="41" y="109"/>
                    <a:pt x="50" y="103"/>
                    <a:pt x="62" y="99"/>
                  </a:cubicBezTo>
                  <a:cubicBezTo>
                    <a:pt x="62" y="115"/>
                    <a:pt x="65" y="133"/>
                    <a:pt x="68" y="154"/>
                  </a:cubicBezTo>
                  <a:cubicBezTo>
                    <a:pt x="58" y="160"/>
                    <a:pt x="50" y="163"/>
                    <a:pt x="4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8" name="Freeform 88"/>
            <p:cNvSpPr>
              <a:spLocks noEditPoints="1"/>
            </p:cNvSpPr>
            <p:nvPr userDrawn="1"/>
          </p:nvSpPr>
          <p:spPr bwMode="black">
            <a:xfrm>
              <a:off x="-526" y="1941"/>
              <a:ext cx="338" cy="492"/>
            </a:xfrm>
            <a:custGeom>
              <a:avLst/>
              <a:gdLst>
                <a:gd name="T0" fmla="*/ 117 w 143"/>
                <a:gd name="T1" fmla="*/ 2 h 208"/>
                <a:gd name="T2" fmla="*/ 120 w 143"/>
                <a:gd name="T3" fmla="*/ 66 h 208"/>
                <a:gd name="T4" fmla="*/ 117 w 143"/>
                <a:gd name="T5" fmla="*/ 117 h 208"/>
                <a:gd name="T6" fmla="*/ 102 w 143"/>
                <a:gd name="T7" fmla="*/ 158 h 208"/>
                <a:gd name="T8" fmla="*/ 68 w 143"/>
                <a:gd name="T9" fmla="*/ 189 h 208"/>
                <a:gd name="T10" fmla="*/ 84 w 143"/>
                <a:gd name="T11" fmla="*/ 208 h 208"/>
                <a:gd name="T12" fmla="*/ 128 w 143"/>
                <a:gd name="T13" fmla="*/ 160 h 208"/>
                <a:gd name="T14" fmla="*/ 143 w 143"/>
                <a:gd name="T15" fmla="*/ 67 h 208"/>
                <a:gd name="T16" fmla="*/ 140 w 143"/>
                <a:gd name="T17" fmla="*/ 0 h 208"/>
                <a:gd name="T18" fmla="*/ 117 w 143"/>
                <a:gd name="T19" fmla="*/ 2 h 208"/>
                <a:gd name="T20" fmla="*/ 39 w 143"/>
                <a:gd name="T21" fmla="*/ 68 h 208"/>
                <a:gd name="T22" fmla="*/ 25 w 143"/>
                <a:gd name="T23" fmla="*/ 98 h 208"/>
                <a:gd name="T24" fmla="*/ 25 w 143"/>
                <a:gd name="T25" fmla="*/ 98 h 208"/>
                <a:gd name="T26" fmla="*/ 22 w 143"/>
                <a:gd name="T27" fmla="*/ 57 h 208"/>
                <a:gd name="T28" fmla="*/ 27 w 143"/>
                <a:gd name="T29" fmla="*/ 10 h 208"/>
                <a:gd name="T30" fmla="*/ 5 w 143"/>
                <a:gd name="T31" fmla="*/ 6 h 208"/>
                <a:gd name="T32" fmla="*/ 0 w 143"/>
                <a:gd name="T33" fmla="*/ 57 h 208"/>
                <a:gd name="T34" fmla="*/ 4 w 143"/>
                <a:gd name="T35" fmla="*/ 104 h 208"/>
                <a:gd name="T36" fmla="*/ 14 w 143"/>
                <a:gd name="T37" fmla="*/ 155 h 208"/>
                <a:gd name="T38" fmla="*/ 30 w 143"/>
                <a:gd name="T39" fmla="*/ 155 h 208"/>
                <a:gd name="T40" fmla="*/ 56 w 143"/>
                <a:gd name="T41" fmla="*/ 78 h 208"/>
                <a:gd name="T42" fmla="*/ 39 w 143"/>
                <a:gd name="T43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" h="208">
                  <a:moveTo>
                    <a:pt x="117" y="2"/>
                  </a:moveTo>
                  <a:cubicBezTo>
                    <a:pt x="119" y="19"/>
                    <a:pt x="120" y="40"/>
                    <a:pt x="120" y="66"/>
                  </a:cubicBezTo>
                  <a:cubicBezTo>
                    <a:pt x="120" y="85"/>
                    <a:pt x="119" y="103"/>
                    <a:pt x="117" y="117"/>
                  </a:cubicBezTo>
                  <a:cubicBezTo>
                    <a:pt x="114" y="132"/>
                    <a:pt x="109" y="145"/>
                    <a:pt x="102" y="158"/>
                  </a:cubicBezTo>
                  <a:cubicBezTo>
                    <a:pt x="94" y="170"/>
                    <a:pt x="83" y="181"/>
                    <a:pt x="68" y="189"/>
                  </a:cubicBezTo>
                  <a:cubicBezTo>
                    <a:pt x="84" y="208"/>
                    <a:pt x="84" y="208"/>
                    <a:pt x="84" y="208"/>
                  </a:cubicBezTo>
                  <a:cubicBezTo>
                    <a:pt x="104" y="196"/>
                    <a:pt x="118" y="180"/>
                    <a:pt x="128" y="160"/>
                  </a:cubicBezTo>
                  <a:cubicBezTo>
                    <a:pt x="138" y="140"/>
                    <a:pt x="143" y="109"/>
                    <a:pt x="143" y="67"/>
                  </a:cubicBezTo>
                  <a:cubicBezTo>
                    <a:pt x="143" y="49"/>
                    <a:pt x="142" y="27"/>
                    <a:pt x="140" y="0"/>
                  </a:cubicBezTo>
                  <a:lnTo>
                    <a:pt x="117" y="2"/>
                  </a:lnTo>
                  <a:close/>
                  <a:moveTo>
                    <a:pt x="39" y="68"/>
                  </a:moveTo>
                  <a:cubicBezTo>
                    <a:pt x="34" y="75"/>
                    <a:pt x="30" y="85"/>
                    <a:pt x="25" y="9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3" y="82"/>
                    <a:pt x="22" y="68"/>
                    <a:pt x="22" y="57"/>
                  </a:cubicBezTo>
                  <a:cubicBezTo>
                    <a:pt x="22" y="38"/>
                    <a:pt x="24" y="23"/>
                    <a:pt x="27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8"/>
                    <a:pt x="0" y="35"/>
                    <a:pt x="0" y="57"/>
                  </a:cubicBezTo>
                  <a:cubicBezTo>
                    <a:pt x="0" y="69"/>
                    <a:pt x="2" y="85"/>
                    <a:pt x="4" y="104"/>
                  </a:cubicBezTo>
                  <a:cubicBezTo>
                    <a:pt x="7" y="124"/>
                    <a:pt x="10" y="141"/>
                    <a:pt x="14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4" y="129"/>
                    <a:pt x="43" y="103"/>
                    <a:pt x="56" y="78"/>
                  </a:cubicBezTo>
                  <a:lnTo>
                    <a:pt x="3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9" name="Freeform 89"/>
            <p:cNvSpPr>
              <a:spLocks noEditPoints="1"/>
            </p:cNvSpPr>
            <p:nvPr userDrawn="1"/>
          </p:nvSpPr>
          <p:spPr bwMode="black">
            <a:xfrm>
              <a:off x="-91" y="1915"/>
              <a:ext cx="511" cy="488"/>
            </a:xfrm>
            <a:custGeom>
              <a:avLst/>
              <a:gdLst>
                <a:gd name="T0" fmla="*/ 205 w 216"/>
                <a:gd name="T1" fmla="*/ 0 h 206"/>
                <a:gd name="T2" fmla="*/ 187 w 216"/>
                <a:gd name="T3" fmla="*/ 8 h 206"/>
                <a:gd name="T4" fmla="*/ 199 w 216"/>
                <a:gd name="T5" fmla="*/ 40 h 206"/>
                <a:gd name="T6" fmla="*/ 216 w 216"/>
                <a:gd name="T7" fmla="*/ 33 h 206"/>
                <a:gd name="T8" fmla="*/ 205 w 216"/>
                <a:gd name="T9" fmla="*/ 0 h 206"/>
                <a:gd name="T10" fmla="*/ 102 w 216"/>
                <a:gd name="T11" fmla="*/ 8 h 206"/>
                <a:gd name="T12" fmla="*/ 80 w 216"/>
                <a:gd name="T13" fmla="*/ 3 h 206"/>
                <a:gd name="T14" fmla="*/ 66 w 216"/>
                <a:gd name="T15" fmla="*/ 55 h 206"/>
                <a:gd name="T16" fmla="*/ 18 w 216"/>
                <a:gd name="T17" fmla="*/ 60 h 206"/>
                <a:gd name="T18" fmla="*/ 21 w 216"/>
                <a:gd name="T19" fmla="*/ 83 h 206"/>
                <a:gd name="T20" fmla="*/ 59 w 216"/>
                <a:gd name="T21" fmla="*/ 78 h 206"/>
                <a:gd name="T22" fmla="*/ 0 w 216"/>
                <a:gd name="T23" fmla="*/ 184 h 206"/>
                <a:gd name="T24" fmla="*/ 21 w 216"/>
                <a:gd name="T25" fmla="*/ 196 h 206"/>
                <a:gd name="T26" fmla="*/ 48 w 216"/>
                <a:gd name="T27" fmla="*/ 157 h 206"/>
                <a:gd name="T28" fmla="*/ 82 w 216"/>
                <a:gd name="T29" fmla="*/ 76 h 206"/>
                <a:gd name="T30" fmla="*/ 93 w 216"/>
                <a:gd name="T31" fmla="*/ 76 h 206"/>
                <a:gd name="T32" fmla="*/ 109 w 216"/>
                <a:gd name="T33" fmla="*/ 79 h 206"/>
                <a:gd name="T34" fmla="*/ 118 w 216"/>
                <a:gd name="T35" fmla="*/ 88 h 206"/>
                <a:gd name="T36" fmla="*/ 120 w 216"/>
                <a:gd name="T37" fmla="*/ 105 h 206"/>
                <a:gd name="T38" fmla="*/ 117 w 216"/>
                <a:gd name="T39" fmla="*/ 154 h 206"/>
                <a:gd name="T40" fmla="*/ 108 w 216"/>
                <a:gd name="T41" fmla="*/ 179 h 206"/>
                <a:gd name="T42" fmla="*/ 95 w 216"/>
                <a:gd name="T43" fmla="*/ 185 h 206"/>
                <a:gd name="T44" fmla="*/ 71 w 216"/>
                <a:gd name="T45" fmla="*/ 179 h 206"/>
                <a:gd name="T46" fmla="*/ 68 w 216"/>
                <a:gd name="T47" fmla="*/ 202 h 206"/>
                <a:gd name="T48" fmla="*/ 94 w 216"/>
                <a:gd name="T49" fmla="*/ 206 h 206"/>
                <a:gd name="T50" fmla="*/ 121 w 216"/>
                <a:gd name="T51" fmla="*/ 199 h 206"/>
                <a:gd name="T52" fmla="*/ 137 w 216"/>
                <a:gd name="T53" fmla="*/ 165 h 206"/>
                <a:gd name="T54" fmla="*/ 142 w 216"/>
                <a:gd name="T55" fmla="*/ 106 h 206"/>
                <a:gd name="T56" fmla="*/ 141 w 216"/>
                <a:gd name="T57" fmla="*/ 89 h 206"/>
                <a:gd name="T58" fmla="*/ 137 w 216"/>
                <a:gd name="T59" fmla="*/ 75 h 206"/>
                <a:gd name="T60" fmla="*/ 125 w 216"/>
                <a:gd name="T61" fmla="*/ 62 h 206"/>
                <a:gd name="T62" fmla="*/ 108 w 216"/>
                <a:gd name="T63" fmla="*/ 56 h 206"/>
                <a:gd name="T64" fmla="*/ 89 w 216"/>
                <a:gd name="T65" fmla="*/ 55 h 206"/>
                <a:gd name="T66" fmla="*/ 102 w 216"/>
                <a:gd name="T67" fmla="*/ 8 h 206"/>
                <a:gd name="T68" fmla="*/ 178 w 216"/>
                <a:gd name="T69" fmla="*/ 10 h 206"/>
                <a:gd name="T70" fmla="*/ 160 w 216"/>
                <a:gd name="T71" fmla="*/ 17 h 206"/>
                <a:gd name="T72" fmla="*/ 172 w 216"/>
                <a:gd name="T73" fmla="*/ 50 h 206"/>
                <a:gd name="T74" fmla="*/ 189 w 216"/>
                <a:gd name="T75" fmla="*/ 43 h 206"/>
                <a:gd name="T76" fmla="*/ 178 w 216"/>
                <a:gd name="T77" fmla="*/ 10 h 206"/>
                <a:gd name="T78" fmla="*/ 146 w 216"/>
                <a:gd name="T79" fmla="*/ 23 h 206"/>
                <a:gd name="T80" fmla="*/ 124 w 216"/>
                <a:gd name="T81" fmla="*/ 33 h 206"/>
                <a:gd name="T82" fmla="*/ 153 w 216"/>
                <a:gd name="T83" fmla="*/ 105 h 206"/>
                <a:gd name="T84" fmla="*/ 176 w 216"/>
                <a:gd name="T85" fmla="*/ 99 h 206"/>
                <a:gd name="T86" fmla="*/ 146 w 216"/>
                <a:gd name="T87" fmla="*/ 2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6" h="206">
                  <a:moveTo>
                    <a:pt x="205" y="0"/>
                  </a:moveTo>
                  <a:cubicBezTo>
                    <a:pt x="187" y="8"/>
                    <a:pt x="187" y="8"/>
                    <a:pt x="187" y="8"/>
                  </a:cubicBezTo>
                  <a:cubicBezTo>
                    <a:pt x="192" y="16"/>
                    <a:pt x="196" y="27"/>
                    <a:pt x="199" y="40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3" y="20"/>
                    <a:pt x="210" y="9"/>
                    <a:pt x="205" y="0"/>
                  </a:cubicBezTo>
                  <a:close/>
                  <a:moveTo>
                    <a:pt x="102" y="8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9" y="13"/>
                    <a:pt x="74" y="31"/>
                    <a:pt x="66" y="55"/>
                  </a:cubicBezTo>
                  <a:cubicBezTo>
                    <a:pt x="55" y="56"/>
                    <a:pt x="39" y="57"/>
                    <a:pt x="18" y="60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33" y="81"/>
                    <a:pt x="46" y="79"/>
                    <a:pt x="59" y="78"/>
                  </a:cubicBezTo>
                  <a:cubicBezTo>
                    <a:pt x="41" y="129"/>
                    <a:pt x="21" y="165"/>
                    <a:pt x="0" y="184"/>
                  </a:cubicBezTo>
                  <a:cubicBezTo>
                    <a:pt x="21" y="196"/>
                    <a:pt x="21" y="196"/>
                    <a:pt x="21" y="196"/>
                  </a:cubicBezTo>
                  <a:cubicBezTo>
                    <a:pt x="29" y="187"/>
                    <a:pt x="38" y="173"/>
                    <a:pt x="48" y="157"/>
                  </a:cubicBezTo>
                  <a:cubicBezTo>
                    <a:pt x="57" y="140"/>
                    <a:pt x="69" y="113"/>
                    <a:pt x="82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9" y="76"/>
                    <a:pt x="104" y="77"/>
                    <a:pt x="109" y="79"/>
                  </a:cubicBezTo>
                  <a:cubicBezTo>
                    <a:pt x="114" y="81"/>
                    <a:pt x="117" y="84"/>
                    <a:pt x="118" y="88"/>
                  </a:cubicBezTo>
                  <a:cubicBezTo>
                    <a:pt x="120" y="91"/>
                    <a:pt x="120" y="97"/>
                    <a:pt x="120" y="105"/>
                  </a:cubicBezTo>
                  <a:cubicBezTo>
                    <a:pt x="120" y="125"/>
                    <a:pt x="119" y="141"/>
                    <a:pt x="117" y="154"/>
                  </a:cubicBezTo>
                  <a:cubicBezTo>
                    <a:pt x="115" y="168"/>
                    <a:pt x="112" y="176"/>
                    <a:pt x="108" y="179"/>
                  </a:cubicBezTo>
                  <a:cubicBezTo>
                    <a:pt x="104" y="183"/>
                    <a:pt x="100" y="185"/>
                    <a:pt x="95" y="185"/>
                  </a:cubicBezTo>
                  <a:cubicBezTo>
                    <a:pt x="89" y="185"/>
                    <a:pt x="81" y="183"/>
                    <a:pt x="71" y="179"/>
                  </a:cubicBezTo>
                  <a:cubicBezTo>
                    <a:pt x="68" y="202"/>
                    <a:pt x="68" y="202"/>
                    <a:pt x="68" y="202"/>
                  </a:cubicBezTo>
                  <a:cubicBezTo>
                    <a:pt x="79" y="205"/>
                    <a:pt x="88" y="206"/>
                    <a:pt x="94" y="206"/>
                  </a:cubicBezTo>
                  <a:cubicBezTo>
                    <a:pt x="105" y="206"/>
                    <a:pt x="114" y="204"/>
                    <a:pt x="121" y="199"/>
                  </a:cubicBezTo>
                  <a:cubicBezTo>
                    <a:pt x="128" y="193"/>
                    <a:pt x="133" y="182"/>
                    <a:pt x="137" y="165"/>
                  </a:cubicBezTo>
                  <a:cubicBezTo>
                    <a:pt x="140" y="147"/>
                    <a:pt x="142" y="128"/>
                    <a:pt x="142" y="106"/>
                  </a:cubicBezTo>
                  <a:cubicBezTo>
                    <a:pt x="142" y="99"/>
                    <a:pt x="142" y="93"/>
                    <a:pt x="141" y="89"/>
                  </a:cubicBezTo>
                  <a:cubicBezTo>
                    <a:pt x="141" y="84"/>
                    <a:pt x="139" y="80"/>
                    <a:pt x="137" y="75"/>
                  </a:cubicBezTo>
                  <a:cubicBezTo>
                    <a:pt x="135" y="70"/>
                    <a:pt x="131" y="66"/>
                    <a:pt x="125" y="62"/>
                  </a:cubicBezTo>
                  <a:cubicBezTo>
                    <a:pt x="120" y="59"/>
                    <a:pt x="114" y="57"/>
                    <a:pt x="108" y="56"/>
                  </a:cubicBezTo>
                  <a:cubicBezTo>
                    <a:pt x="102" y="55"/>
                    <a:pt x="96" y="55"/>
                    <a:pt x="89" y="55"/>
                  </a:cubicBezTo>
                  <a:cubicBezTo>
                    <a:pt x="93" y="42"/>
                    <a:pt x="97" y="26"/>
                    <a:pt x="102" y="8"/>
                  </a:cubicBezTo>
                  <a:close/>
                  <a:moveTo>
                    <a:pt x="178" y="10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65" y="26"/>
                    <a:pt x="169" y="37"/>
                    <a:pt x="172" y="50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86" y="30"/>
                    <a:pt x="183" y="19"/>
                    <a:pt x="178" y="10"/>
                  </a:cubicBezTo>
                  <a:close/>
                  <a:moveTo>
                    <a:pt x="146" y="2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40" y="53"/>
                    <a:pt x="150" y="77"/>
                    <a:pt x="153" y="105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3" y="74"/>
                    <a:pt x="163" y="49"/>
                    <a:pt x="14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0" name="Freeform 90"/>
            <p:cNvSpPr>
              <a:spLocks/>
            </p:cNvSpPr>
            <p:nvPr userDrawn="1"/>
          </p:nvSpPr>
          <p:spPr bwMode="black">
            <a:xfrm>
              <a:off x="481" y="1939"/>
              <a:ext cx="381" cy="440"/>
            </a:xfrm>
            <a:custGeom>
              <a:avLst/>
              <a:gdLst>
                <a:gd name="T0" fmla="*/ 157 w 161"/>
                <a:gd name="T1" fmla="*/ 159 h 186"/>
                <a:gd name="T2" fmla="*/ 96 w 161"/>
                <a:gd name="T3" fmla="*/ 165 h 186"/>
                <a:gd name="T4" fmla="*/ 43 w 161"/>
                <a:gd name="T5" fmla="*/ 158 h 186"/>
                <a:gd name="T6" fmla="*/ 23 w 161"/>
                <a:gd name="T7" fmla="*/ 138 h 186"/>
                <a:gd name="T8" fmla="*/ 35 w 161"/>
                <a:gd name="T9" fmla="*/ 111 h 186"/>
                <a:gd name="T10" fmla="*/ 77 w 161"/>
                <a:gd name="T11" fmla="*/ 88 h 186"/>
                <a:gd name="T12" fmla="*/ 146 w 161"/>
                <a:gd name="T13" fmla="*/ 73 h 186"/>
                <a:gd name="T14" fmla="*/ 140 w 161"/>
                <a:gd name="T15" fmla="*/ 50 h 186"/>
                <a:gd name="T16" fmla="*/ 64 w 161"/>
                <a:gd name="T17" fmla="*/ 69 h 186"/>
                <a:gd name="T18" fmla="*/ 54 w 161"/>
                <a:gd name="T19" fmla="*/ 0 h 186"/>
                <a:gd name="T20" fmla="*/ 29 w 161"/>
                <a:gd name="T21" fmla="*/ 4 h 186"/>
                <a:gd name="T22" fmla="*/ 43 w 161"/>
                <a:gd name="T23" fmla="*/ 79 h 186"/>
                <a:gd name="T24" fmla="*/ 12 w 161"/>
                <a:gd name="T25" fmla="*/ 104 h 186"/>
                <a:gd name="T26" fmla="*/ 0 w 161"/>
                <a:gd name="T27" fmla="*/ 137 h 186"/>
                <a:gd name="T28" fmla="*/ 20 w 161"/>
                <a:gd name="T29" fmla="*/ 173 h 186"/>
                <a:gd name="T30" fmla="*/ 107 w 161"/>
                <a:gd name="T31" fmla="*/ 186 h 186"/>
                <a:gd name="T32" fmla="*/ 161 w 161"/>
                <a:gd name="T33" fmla="*/ 184 h 186"/>
                <a:gd name="T34" fmla="*/ 157 w 161"/>
                <a:gd name="T35" fmla="*/ 15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86">
                  <a:moveTo>
                    <a:pt x="157" y="159"/>
                  </a:moveTo>
                  <a:cubicBezTo>
                    <a:pt x="137" y="163"/>
                    <a:pt x="117" y="165"/>
                    <a:pt x="96" y="165"/>
                  </a:cubicBezTo>
                  <a:cubicBezTo>
                    <a:pt x="74" y="165"/>
                    <a:pt x="56" y="163"/>
                    <a:pt x="43" y="158"/>
                  </a:cubicBezTo>
                  <a:cubicBezTo>
                    <a:pt x="29" y="154"/>
                    <a:pt x="23" y="148"/>
                    <a:pt x="23" y="138"/>
                  </a:cubicBezTo>
                  <a:cubicBezTo>
                    <a:pt x="23" y="129"/>
                    <a:pt x="27" y="120"/>
                    <a:pt x="35" y="111"/>
                  </a:cubicBezTo>
                  <a:cubicBezTo>
                    <a:pt x="43" y="103"/>
                    <a:pt x="57" y="95"/>
                    <a:pt x="77" y="88"/>
                  </a:cubicBezTo>
                  <a:cubicBezTo>
                    <a:pt x="97" y="81"/>
                    <a:pt x="120" y="76"/>
                    <a:pt x="146" y="73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13" y="54"/>
                    <a:pt x="88" y="61"/>
                    <a:pt x="64" y="69"/>
                  </a:cubicBezTo>
                  <a:cubicBezTo>
                    <a:pt x="57" y="50"/>
                    <a:pt x="54" y="27"/>
                    <a:pt x="54" y="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2" y="30"/>
                    <a:pt x="36" y="55"/>
                    <a:pt x="43" y="79"/>
                  </a:cubicBezTo>
                  <a:cubicBezTo>
                    <a:pt x="30" y="85"/>
                    <a:pt x="20" y="93"/>
                    <a:pt x="12" y="104"/>
                  </a:cubicBezTo>
                  <a:cubicBezTo>
                    <a:pt x="4" y="114"/>
                    <a:pt x="0" y="125"/>
                    <a:pt x="0" y="137"/>
                  </a:cubicBezTo>
                  <a:cubicBezTo>
                    <a:pt x="0" y="151"/>
                    <a:pt x="7" y="163"/>
                    <a:pt x="20" y="173"/>
                  </a:cubicBezTo>
                  <a:cubicBezTo>
                    <a:pt x="33" y="182"/>
                    <a:pt x="62" y="186"/>
                    <a:pt x="107" y="186"/>
                  </a:cubicBezTo>
                  <a:cubicBezTo>
                    <a:pt x="123" y="186"/>
                    <a:pt x="141" y="186"/>
                    <a:pt x="161" y="184"/>
                  </a:cubicBezTo>
                  <a:lnTo>
                    <a:pt x="15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1" name="Freeform 91"/>
            <p:cNvSpPr>
              <a:spLocks noEditPoints="1"/>
            </p:cNvSpPr>
            <p:nvPr userDrawn="1"/>
          </p:nvSpPr>
          <p:spPr bwMode="black">
            <a:xfrm>
              <a:off x="885" y="1948"/>
              <a:ext cx="400" cy="459"/>
            </a:xfrm>
            <a:custGeom>
              <a:avLst/>
              <a:gdLst>
                <a:gd name="T0" fmla="*/ 119 w 169"/>
                <a:gd name="T1" fmla="*/ 13 h 194"/>
                <a:gd name="T2" fmla="*/ 42 w 169"/>
                <a:gd name="T3" fmla="*/ 0 h 194"/>
                <a:gd name="T4" fmla="*/ 35 w 169"/>
                <a:gd name="T5" fmla="*/ 22 h 194"/>
                <a:gd name="T6" fmla="*/ 133 w 169"/>
                <a:gd name="T7" fmla="*/ 35 h 194"/>
                <a:gd name="T8" fmla="*/ 138 w 169"/>
                <a:gd name="T9" fmla="*/ 12 h 194"/>
                <a:gd name="T10" fmla="*/ 119 w 169"/>
                <a:gd name="T11" fmla="*/ 13 h 194"/>
                <a:gd name="T12" fmla="*/ 14 w 169"/>
                <a:gd name="T13" fmla="*/ 102 h 194"/>
                <a:gd name="T14" fmla="*/ 105 w 169"/>
                <a:gd name="T15" fmla="*/ 73 h 194"/>
                <a:gd name="T16" fmla="*/ 136 w 169"/>
                <a:gd name="T17" fmla="*/ 82 h 194"/>
                <a:gd name="T18" fmla="*/ 147 w 169"/>
                <a:gd name="T19" fmla="*/ 109 h 194"/>
                <a:gd name="T20" fmla="*/ 120 w 169"/>
                <a:gd name="T21" fmla="*/ 151 h 194"/>
                <a:gd name="T22" fmla="*/ 38 w 169"/>
                <a:gd name="T23" fmla="*/ 171 h 194"/>
                <a:gd name="T24" fmla="*/ 48 w 169"/>
                <a:gd name="T25" fmla="*/ 194 h 194"/>
                <a:gd name="T26" fmla="*/ 104 w 169"/>
                <a:gd name="T27" fmla="*/ 182 h 194"/>
                <a:gd name="T28" fmla="*/ 152 w 169"/>
                <a:gd name="T29" fmla="*/ 151 h 194"/>
                <a:gd name="T30" fmla="*/ 169 w 169"/>
                <a:gd name="T31" fmla="*/ 107 h 194"/>
                <a:gd name="T32" fmla="*/ 151 w 169"/>
                <a:gd name="T33" fmla="*/ 66 h 194"/>
                <a:gd name="T34" fmla="*/ 106 w 169"/>
                <a:gd name="T35" fmla="*/ 51 h 194"/>
                <a:gd name="T36" fmla="*/ 0 w 169"/>
                <a:gd name="T37" fmla="*/ 82 h 194"/>
                <a:gd name="T38" fmla="*/ 14 w 169"/>
                <a:gd name="T39" fmla="*/ 10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194">
                  <a:moveTo>
                    <a:pt x="119" y="13"/>
                  </a:moveTo>
                  <a:cubicBezTo>
                    <a:pt x="90" y="13"/>
                    <a:pt x="64" y="9"/>
                    <a:pt x="42" y="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64" y="31"/>
                    <a:pt x="97" y="35"/>
                    <a:pt x="133" y="35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4" y="12"/>
                    <a:pt x="128" y="13"/>
                    <a:pt x="119" y="13"/>
                  </a:cubicBezTo>
                  <a:close/>
                  <a:moveTo>
                    <a:pt x="14" y="102"/>
                  </a:moveTo>
                  <a:cubicBezTo>
                    <a:pt x="43" y="83"/>
                    <a:pt x="73" y="73"/>
                    <a:pt x="105" y="73"/>
                  </a:cubicBezTo>
                  <a:cubicBezTo>
                    <a:pt x="118" y="73"/>
                    <a:pt x="128" y="76"/>
                    <a:pt x="136" y="82"/>
                  </a:cubicBezTo>
                  <a:cubicBezTo>
                    <a:pt x="144" y="89"/>
                    <a:pt x="147" y="98"/>
                    <a:pt x="147" y="109"/>
                  </a:cubicBezTo>
                  <a:cubicBezTo>
                    <a:pt x="147" y="125"/>
                    <a:pt x="138" y="138"/>
                    <a:pt x="120" y="151"/>
                  </a:cubicBezTo>
                  <a:cubicBezTo>
                    <a:pt x="101" y="163"/>
                    <a:pt x="74" y="170"/>
                    <a:pt x="38" y="171"/>
                  </a:cubicBezTo>
                  <a:cubicBezTo>
                    <a:pt x="48" y="194"/>
                    <a:pt x="48" y="194"/>
                    <a:pt x="48" y="194"/>
                  </a:cubicBezTo>
                  <a:cubicBezTo>
                    <a:pt x="65" y="193"/>
                    <a:pt x="83" y="189"/>
                    <a:pt x="104" y="182"/>
                  </a:cubicBezTo>
                  <a:cubicBezTo>
                    <a:pt x="125" y="175"/>
                    <a:pt x="141" y="164"/>
                    <a:pt x="152" y="151"/>
                  </a:cubicBezTo>
                  <a:cubicBezTo>
                    <a:pt x="164" y="137"/>
                    <a:pt x="169" y="123"/>
                    <a:pt x="169" y="107"/>
                  </a:cubicBezTo>
                  <a:cubicBezTo>
                    <a:pt x="169" y="90"/>
                    <a:pt x="163" y="77"/>
                    <a:pt x="151" y="66"/>
                  </a:cubicBezTo>
                  <a:cubicBezTo>
                    <a:pt x="139" y="56"/>
                    <a:pt x="124" y="51"/>
                    <a:pt x="106" y="51"/>
                  </a:cubicBezTo>
                  <a:cubicBezTo>
                    <a:pt x="72" y="51"/>
                    <a:pt x="37" y="61"/>
                    <a:pt x="0" y="82"/>
                  </a:cubicBezTo>
                  <a:lnTo>
                    <a:pt x="14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2" name="Freeform 92"/>
            <p:cNvSpPr>
              <a:spLocks noEditPoints="1"/>
            </p:cNvSpPr>
            <p:nvPr userDrawn="1"/>
          </p:nvSpPr>
          <p:spPr bwMode="black">
            <a:xfrm>
              <a:off x="-1001" y="3770"/>
              <a:ext cx="454" cy="490"/>
            </a:xfrm>
            <a:custGeom>
              <a:avLst/>
              <a:gdLst>
                <a:gd name="T0" fmla="*/ 12 w 192"/>
                <a:gd name="T1" fmla="*/ 156 h 207"/>
                <a:gd name="T2" fmla="*/ 46 w 192"/>
                <a:gd name="T3" fmla="*/ 193 h 207"/>
                <a:gd name="T4" fmla="*/ 96 w 192"/>
                <a:gd name="T5" fmla="*/ 207 h 207"/>
                <a:gd name="T6" fmla="*/ 145 w 192"/>
                <a:gd name="T7" fmla="*/ 195 h 207"/>
                <a:gd name="T8" fmla="*/ 180 w 192"/>
                <a:gd name="T9" fmla="*/ 158 h 207"/>
                <a:gd name="T10" fmla="*/ 192 w 192"/>
                <a:gd name="T11" fmla="*/ 104 h 207"/>
                <a:gd name="T12" fmla="*/ 180 w 192"/>
                <a:gd name="T13" fmla="*/ 50 h 207"/>
                <a:gd name="T14" fmla="*/ 146 w 192"/>
                <a:gd name="T15" fmla="*/ 13 h 207"/>
                <a:gd name="T16" fmla="*/ 96 w 192"/>
                <a:gd name="T17" fmla="*/ 0 h 207"/>
                <a:gd name="T18" fmla="*/ 27 w 192"/>
                <a:gd name="T19" fmla="*/ 28 h 207"/>
                <a:gd name="T20" fmla="*/ 0 w 192"/>
                <a:gd name="T21" fmla="*/ 106 h 207"/>
                <a:gd name="T22" fmla="*/ 12 w 192"/>
                <a:gd name="T23" fmla="*/ 156 h 207"/>
                <a:gd name="T24" fmla="*/ 48 w 192"/>
                <a:gd name="T25" fmla="*/ 42 h 207"/>
                <a:gd name="T26" fmla="*/ 96 w 192"/>
                <a:gd name="T27" fmla="*/ 23 h 207"/>
                <a:gd name="T28" fmla="*/ 132 w 192"/>
                <a:gd name="T29" fmla="*/ 33 h 207"/>
                <a:gd name="T30" fmla="*/ 156 w 192"/>
                <a:gd name="T31" fmla="*/ 61 h 207"/>
                <a:gd name="T32" fmla="*/ 165 w 192"/>
                <a:gd name="T33" fmla="*/ 104 h 207"/>
                <a:gd name="T34" fmla="*/ 145 w 192"/>
                <a:gd name="T35" fmla="*/ 163 h 207"/>
                <a:gd name="T36" fmla="*/ 96 w 192"/>
                <a:gd name="T37" fmla="*/ 184 h 207"/>
                <a:gd name="T38" fmla="*/ 47 w 192"/>
                <a:gd name="T39" fmla="*/ 164 h 207"/>
                <a:gd name="T40" fmla="*/ 28 w 192"/>
                <a:gd name="T41" fmla="*/ 107 h 207"/>
                <a:gd name="T42" fmla="*/ 48 w 192"/>
                <a:gd name="T43" fmla="*/ 4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07">
                  <a:moveTo>
                    <a:pt x="12" y="156"/>
                  </a:moveTo>
                  <a:cubicBezTo>
                    <a:pt x="19" y="172"/>
                    <a:pt x="31" y="184"/>
                    <a:pt x="46" y="193"/>
                  </a:cubicBezTo>
                  <a:cubicBezTo>
                    <a:pt x="60" y="203"/>
                    <a:pt x="77" y="207"/>
                    <a:pt x="96" y="207"/>
                  </a:cubicBezTo>
                  <a:cubicBezTo>
                    <a:pt x="113" y="207"/>
                    <a:pt x="130" y="203"/>
                    <a:pt x="145" y="195"/>
                  </a:cubicBezTo>
                  <a:cubicBezTo>
                    <a:pt x="160" y="187"/>
                    <a:pt x="171" y="174"/>
                    <a:pt x="180" y="158"/>
                  </a:cubicBezTo>
                  <a:cubicBezTo>
                    <a:pt x="188" y="142"/>
                    <a:pt x="192" y="124"/>
                    <a:pt x="192" y="104"/>
                  </a:cubicBezTo>
                  <a:cubicBezTo>
                    <a:pt x="192" y="84"/>
                    <a:pt x="188" y="66"/>
                    <a:pt x="180" y="50"/>
                  </a:cubicBezTo>
                  <a:cubicBezTo>
                    <a:pt x="172" y="34"/>
                    <a:pt x="161" y="22"/>
                    <a:pt x="146" y="13"/>
                  </a:cubicBezTo>
                  <a:cubicBezTo>
                    <a:pt x="131" y="4"/>
                    <a:pt x="115" y="0"/>
                    <a:pt x="96" y="0"/>
                  </a:cubicBezTo>
                  <a:cubicBezTo>
                    <a:pt x="68" y="0"/>
                    <a:pt x="45" y="9"/>
                    <a:pt x="27" y="28"/>
                  </a:cubicBezTo>
                  <a:cubicBezTo>
                    <a:pt x="9" y="47"/>
                    <a:pt x="0" y="73"/>
                    <a:pt x="0" y="106"/>
                  </a:cubicBezTo>
                  <a:cubicBezTo>
                    <a:pt x="0" y="124"/>
                    <a:pt x="4" y="140"/>
                    <a:pt x="12" y="156"/>
                  </a:cubicBezTo>
                  <a:close/>
                  <a:moveTo>
                    <a:pt x="48" y="42"/>
                  </a:moveTo>
                  <a:cubicBezTo>
                    <a:pt x="61" y="29"/>
                    <a:pt x="78" y="23"/>
                    <a:pt x="96" y="23"/>
                  </a:cubicBezTo>
                  <a:cubicBezTo>
                    <a:pt x="110" y="23"/>
                    <a:pt x="121" y="26"/>
                    <a:pt x="132" y="33"/>
                  </a:cubicBezTo>
                  <a:cubicBezTo>
                    <a:pt x="143" y="39"/>
                    <a:pt x="151" y="49"/>
                    <a:pt x="156" y="61"/>
                  </a:cubicBezTo>
                  <a:cubicBezTo>
                    <a:pt x="162" y="73"/>
                    <a:pt x="165" y="87"/>
                    <a:pt x="165" y="104"/>
                  </a:cubicBezTo>
                  <a:cubicBezTo>
                    <a:pt x="165" y="130"/>
                    <a:pt x="158" y="149"/>
                    <a:pt x="145" y="163"/>
                  </a:cubicBezTo>
                  <a:cubicBezTo>
                    <a:pt x="132" y="177"/>
                    <a:pt x="116" y="184"/>
                    <a:pt x="96" y="184"/>
                  </a:cubicBezTo>
                  <a:cubicBezTo>
                    <a:pt x="76" y="184"/>
                    <a:pt x="60" y="178"/>
                    <a:pt x="47" y="164"/>
                  </a:cubicBezTo>
                  <a:cubicBezTo>
                    <a:pt x="34" y="150"/>
                    <a:pt x="28" y="131"/>
                    <a:pt x="28" y="107"/>
                  </a:cubicBezTo>
                  <a:cubicBezTo>
                    <a:pt x="28" y="76"/>
                    <a:pt x="34" y="55"/>
                    <a:pt x="4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3" name="Freeform 93"/>
            <p:cNvSpPr>
              <a:spLocks noEditPoints="1"/>
            </p:cNvSpPr>
            <p:nvPr userDrawn="1"/>
          </p:nvSpPr>
          <p:spPr bwMode="black">
            <a:xfrm>
              <a:off x="-491" y="3780"/>
              <a:ext cx="360" cy="473"/>
            </a:xfrm>
            <a:custGeom>
              <a:avLst/>
              <a:gdLst>
                <a:gd name="T0" fmla="*/ 77 w 152"/>
                <a:gd name="T1" fmla="*/ 200 h 200"/>
                <a:gd name="T2" fmla="*/ 109 w 152"/>
                <a:gd name="T3" fmla="*/ 196 h 200"/>
                <a:gd name="T4" fmla="*/ 131 w 152"/>
                <a:gd name="T5" fmla="*/ 186 h 200"/>
                <a:gd name="T6" fmla="*/ 146 w 152"/>
                <a:gd name="T7" fmla="*/ 168 h 200"/>
                <a:gd name="T8" fmla="*/ 152 w 152"/>
                <a:gd name="T9" fmla="*/ 142 h 200"/>
                <a:gd name="T10" fmla="*/ 142 w 152"/>
                <a:gd name="T11" fmla="*/ 111 h 200"/>
                <a:gd name="T12" fmla="*/ 114 w 152"/>
                <a:gd name="T13" fmla="*/ 93 h 200"/>
                <a:gd name="T14" fmla="*/ 135 w 152"/>
                <a:gd name="T15" fmla="*/ 75 h 200"/>
                <a:gd name="T16" fmla="*/ 142 w 152"/>
                <a:gd name="T17" fmla="*/ 51 h 200"/>
                <a:gd name="T18" fmla="*/ 134 w 152"/>
                <a:gd name="T19" fmla="*/ 24 h 200"/>
                <a:gd name="T20" fmla="*/ 112 w 152"/>
                <a:gd name="T21" fmla="*/ 6 h 200"/>
                <a:gd name="T22" fmla="*/ 76 w 152"/>
                <a:gd name="T23" fmla="*/ 0 h 200"/>
                <a:gd name="T24" fmla="*/ 0 w 152"/>
                <a:gd name="T25" fmla="*/ 0 h 200"/>
                <a:gd name="T26" fmla="*/ 0 w 152"/>
                <a:gd name="T27" fmla="*/ 200 h 200"/>
                <a:gd name="T28" fmla="*/ 77 w 152"/>
                <a:gd name="T29" fmla="*/ 200 h 200"/>
                <a:gd name="T30" fmla="*/ 27 w 152"/>
                <a:gd name="T31" fmla="*/ 23 h 200"/>
                <a:gd name="T32" fmla="*/ 67 w 152"/>
                <a:gd name="T33" fmla="*/ 23 h 200"/>
                <a:gd name="T34" fmla="*/ 97 w 152"/>
                <a:gd name="T35" fmla="*/ 26 h 200"/>
                <a:gd name="T36" fmla="*/ 111 w 152"/>
                <a:gd name="T37" fmla="*/ 36 h 200"/>
                <a:gd name="T38" fmla="*/ 116 w 152"/>
                <a:gd name="T39" fmla="*/ 54 h 200"/>
                <a:gd name="T40" fmla="*/ 111 w 152"/>
                <a:gd name="T41" fmla="*/ 71 h 200"/>
                <a:gd name="T42" fmla="*/ 96 w 152"/>
                <a:gd name="T43" fmla="*/ 81 h 200"/>
                <a:gd name="T44" fmla="*/ 70 w 152"/>
                <a:gd name="T45" fmla="*/ 84 h 200"/>
                <a:gd name="T46" fmla="*/ 27 w 152"/>
                <a:gd name="T47" fmla="*/ 84 h 200"/>
                <a:gd name="T48" fmla="*/ 27 w 152"/>
                <a:gd name="T49" fmla="*/ 23 h 200"/>
                <a:gd name="T50" fmla="*/ 27 w 152"/>
                <a:gd name="T51" fmla="*/ 107 h 200"/>
                <a:gd name="T52" fmla="*/ 73 w 152"/>
                <a:gd name="T53" fmla="*/ 107 h 200"/>
                <a:gd name="T54" fmla="*/ 103 w 152"/>
                <a:gd name="T55" fmla="*/ 111 h 200"/>
                <a:gd name="T56" fmla="*/ 118 w 152"/>
                <a:gd name="T57" fmla="*/ 122 h 200"/>
                <a:gd name="T58" fmla="*/ 124 w 152"/>
                <a:gd name="T59" fmla="*/ 142 h 200"/>
                <a:gd name="T60" fmla="*/ 120 w 152"/>
                <a:gd name="T61" fmla="*/ 159 h 200"/>
                <a:gd name="T62" fmla="*/ 110 w 152"/>
                <a:gd name="T63" fmla="*/ 170 h 200"/>
                <a:gd name="T64" fmla="*/ 95 w 152"/>
                <a:gd name="T65" fmla="*/ 175 h 200"/>
                <a:gd name="T66" fmla="*/ 77 w 152"/>
                <a:gd name="T67" fmla="*/ 176 h 200"/>
                <a:gd name="T68" fmla="*/ 27 w 152"/>
                <a:gd name="T69" fmla="*/ 176 h 200"/>
                <a:gd name="T70" fmla="*/ 27 w 152"/>
                <a:gd name="T71" fmla="*/ 10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200">
                  <a:moveTo>
                    <a:pt x="77" y="200"/>
                  </a:moveTo>
                  <a:cubicBezTo>
                    <a:pt x="90" y="200"/>
                    <a:pt x="100" y="199"/>
                    <a:pt x="109" y="196"/>
                  </a:cubicBezTo>
                  <a:cubicBezTo>
                    <a:pt x="118" y="194"/>
                    <a:pt x="125" y="191"/>
                    <a:pt x="131" y="186"/>
                  </a:cubicBezTo>
                  <a:cubicBezTo>
                    <a:pt x="137" y="182"/>
                    <a:pt x="142" y="176"/>
                    <a:pt x="146" y="168"/>
                  </a:cubicBezTo>
                  <a:cubicBezTo>
                    <a:pt x="150" y="160"/>
                    <a:pt x="152" y="151"/>
                    <a:pt x="152" y="142"/>
                  </a:cubicBezTo>
                  <a:cubicBezTo>
                    <a:pt x="152" y="130"/>
                    <a:pt x="148" y="120"/>
                    <a:pt x="142" y="111"/>
                  </a:cubicBezTo>
                  <a:cubicBezTo>
                    <a:pt x="135" y="103"/>
                    <a:pt x="126" y="97"/>
                    <a:pt x="114" y="93"/>
                  </a:cubicBezTo>
                  <a:cubicBezTo>
                    <a:pt x="123" y="89"/>
                    <a:pt x="130" y="82"/>
                    <a:pt x="135" y="75"/>
                  </a:cubicBezTo>
                  <a:cubicBezTo>
                    <a:pt x="140" y="67"/>
                    <a:pt x="142" y="59"/>
                    <a:pt x="142" y="51"/>
                  </a:cubicBezTo>
                  <a:cubicBezTo>
                    <a:pt x="142" y="42"/>
                    <a:pt x="139" y="33"/>
                    <a:pt x="134" y="24"/>
                  </a:cubicBezTo>
                  <a:cubicBezTo>
                    <a:pt x="129" y="16"/>
                    <a:pt x="122" y="10"/>
                    <a:pt x="112" y="6"/>
                  </a:cubicBezTo>
                  <a:cubicBezTo>
                    <a:pt x="103" y="2"/>
                    <a:pt x="91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7" y="200"/>
                  </a:lnTo>
                  <a:close/>
                  <a:moveTo>
                    <a:pt x="27" y="23"/>
                  </a:moveTo>
                  <a:cubicBezTo>
                    <a:pt x="67" y="23"/>
                    <a:pt x="67" y="23"/>
                    <a:pt x="67" y="23"/>
                  </a:cubicBezTo>
                  <a:cubicBezTo>
                    <a:pt x="81" y="23"/>
                    <a:pt x="92" y="24"/>
                    <a:pt x="97" y="26"/>
                  </a:cubicBezTo>
                  <a:cubicBezTo>
                    <a:pt x="103" y="28"/>
                    <a:pt x="108" y="31"/>
                    <a:pt x="111" y="36"/>
                  </a:cubicBezTo>
                  <a:cubicBezTo>
                    <a:pt x="114" y="41"/>
                    <a:pt x="116" y="47"/>
                    <a:pt x="116" y="54"/>
                  </a:cubicBezTo>
                  <a:cubicBezTo>
                    <a:pt x="116" y="61"/>
                    <a:pt x="114" y="67"/>
                    <a:pt x="111" y="71"/>
                  </a:cubicBezTo>
                  <a:cubicBezTo>
                    <a:pt x="107" y="76"/>
                    <a:pt x="102" y="79"/>
                    <a:pt x="96" y="81"/>
                  </a:cubicBezTo>
                  <a:cubicBezTo>
                    <a:pt x="90" y="83"/>
                    <a:pt x="82" y="84"/>
                    <a:pt x="70" y="84"/>
                  </a:cubicBezTo>
                  <a:cubicBezTo>
                    <a:pt x="27" y="84"/>
                    <a:pt x="27" y="84"/>
                    <a:pt x="27" y="84"/>
                  </a:cubicBezTo>
                  <a:lnTo>
                    <a:pt x="27" y="23"/>
                  </a:lnTo>
                  <a:close/>
                  <a:moveTo>
                    <a:pt x="27" y="107"/>
                  </a:moveTo>
                  <a:cubicBezTo>
                    <a:pt x="73" y="107"/>
                    <a:pt x="73" y="107"/>
                    <a:pt x="73" y="107"/>
                  </a:cubicBezTo>
                  <a:cubicBezTo>
                    <a:pt x="86" y="107"/>
                    <a:pt x="96" y="108"/>
                    <a:pt x="103" y="111"/>
                  </a:cubicBezTo>
                  <a:cubicBezTo>
                    <a:pt x="109" y="113"/>
                    <a:pt x="115" y="117"/>
                    <a:pt x="118" y="122"/>
                  </a:cubicBezTo>
                  <a:cubicBezTo>
                    <a:pt x="122" y="128"/>
                    <a:pt x="124" y="134"/>
                    <a:pt x="124" y="142"/>
                  </a:cubicBezTo>
                  <a:cubicBezTo>
                    <a:pt x="124" y="148"/>
                    <a:pt x="123" y="154"/>
                    <a:pt x="120" y="159"/>
                  </a:cubicBezTo>
                  <a:cubicBezTo>
                    <a:pt x="118" y="163"/>
                    <a:pt x="114" y="167"/>
                    <a:pt x="110" y="170"/>
                  </a:cubicBezTo>
                  <a:cubicBezTo>
                    <a:pt x="106" y="172"/>
                    <a:pt x="101" y="174"/>
                    <a:pt x="95" y="175"/>
                  </a:cubicBezTo>
                  <a:cubicBezTo>
                    <a:pt x="91" y="176"/>
                    <a:pt x="85" y="176"/>
                    <a:pt x="77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4" name="Freeform 94"/>
            <p:cNvSpPr>
              <a:spLocks noEditPoints="1"/>
            </p:cNvSpPr>
            <p:nvPr userDrawn="1"/>
          </p:nvSpPr>
          <p:spPr bwMode="black">
            <a:xfrm>
              <a:off x="-51" y="3780"/>
              <a:ext cx="416" cy="473"/>
            </a:xfrm>
            <a:custGeom>
              <a:avLst/>
              <a:gdLst>
                <a:gd name="T0" fmla="*/ 26 w 176"/>
                <a:gd name="T1" fmla="*/ 200 h 200"/>
                <a:gd name="T2" fmla="*/ 26 w 176"/>
                <a:gd name="T3" fmla="*/ 111 h 200"/>
                <a:gd name="T4" fmla="*/ 57 w 176"/>
                <a:gd name="T5" fmla="*/ 111 h 200"/>
                <a:gd name="T6" fmla="*/ 72 w 176"/>
                <a:gd name="T7" fmla="*/ 112 h 200"/>
                <a:gd name="T8" fmla="*/ 84 w 176"/>
                <a:gd name="T9" fmla="*/ 117 h 200"/>
                <a:gd name="T10" fmla="*/ 97 w 176"/>
                <a:gd name="T11" fmla="*/ 130 h 200"/>
                <a:gd name="T12" fmla="*/ 116 w 176"/>
                <a:gd name="T13" fmla="*/ 158 h 200"/>
                <a:gd name="T14" fmla="*/ 143 w 176"/>
                <a:gd name="T15" fmla="*/ 200 h 200"/>
                <a:gd name="T16" fmla="*/ 176 w 176"/>
                <a:gd name="T17" fmla="*/ 200 h 200"/>
                <a:gd name="T18" fmla="*/ 141 w 176"/>
                <a:gd name="T19" fmla="*/ 145 h 200"/>
                <a:gd name="T20" fmla="*/ 119 w 176"/>
                <a:gd name="T21" fmla="*/ 119 h 200"/>
                <a:gd name="T22" fmla="*/ 103 w 176"/>
                <a:gd name="T23" fmla="*/ 109 h 200"/>
                <a:gd name="T24" fmla="*/ 146 w 176"/>
                <a:gd name="T25" fmla="*/ 90 h 200"/>
                <a:gd name="T26" fmla="*/ 160 w 176"/>
                <a:gd name="T27" fmla="*/ 54 h 200"/>
                <a:gd name="T28" fmla="*/ 151 w 176"/>
                <a:gd name="T29" fmla="*/ 24 h 200"/>
                <a:gd name="T30" fmla="*/ 129 w 176"/>
                <a:gd name="T31" fmla="*/ 5 h 200"/>
                <a:gd name="T32" fmla="*/ 88 w 176"/>
                <a:gd name="T33" fmla="*/ 0 h 200"/>
                <a:gd name="T34" fmla="*/ 0 w 176"/>
                <a:gd name="T35" fmla="*/ 0 h 200"/>
                <a:gd name="T36" fmla="*/ 0 w 176"/>
                <a:gd name="T37" fmla="*/ 200 h 200"/>
                <a:gd name="T38" fmla="*/ 26 w 176"/>
                <a:gd name="T39" fmla="*/ 200 h 200"/>
                <a:gd name="T40" fmla="*/ 26 w 176"/>
                <a:gd name="T41" fmla="*/ 22 h 200"/>
                <a:gd name="T42" fmla="*/ 90 w 176"/>
                <a:gd name="T43" fmla="*/ 22 h 200"/>
                <a:gd name="T44" fmla="*/ 122 w 176"/>
                <a:gd name="T45" fmla="*/ 31 h 200"/>
                <a:gd name="T46" fmla="*/ 132 w 176"/>
                <a:gd name="T47" fmla="*/ 54 h 200"/>
                <a:gd name="T48" fmla="*/ 127 w 176"/>
                <a:gd name="T49" fmla="*/ 72 h 200"/>
                <a:gd name="T50" fmla="*/ 112 w 176"/>
                <a:gd name="T51" fmla="*/ 84 h 200"/>
                <a:gd name="T52" fmla="*/ 83 w 176"/>
                <a:gd name="T53" fmla="*/ 88 h 200"/>
                <a:gd name="T54" fmla="*/ 26 w 176"/>
                <a:gd name="T55" fmla="*/ 88 h 200"/>
                <a:gd name="T56" fmla="*/ 26 w 176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200">
                  <a:moveTo>
                    <a:pt x="26" y="200"/>
                  </a:moveTo>
                  <a:cubicBezTo>
                    <a:pt x="26" y="111"/>
                    <a:pt x="26" y="111"/>
                    <a:pt x="26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4" y="111"/>
                    <a:pt x="69" y="111"/>
                    <a:pt x="72" y="112"/>
                  </a:cubicBezTo>
                  <a:cubicBezTo>
                    <a:pt x="76" y="113"/>
                    <a:pt x="80" y="115"/>
                    <a:pt x="84" y="117"/>
                  </a:cubicBezTo>
                  <a:cubicBezTo>
                    <a:pt x="88" y="120"/>
                    <a:pt x="92" y="124"/>
                    <a:pt x="97" y="130"/>
                  </a:cubicBezTo>
                  <a:cubicBezTo>
                    <a:pt x="102" y="137"/>
                    <a:pt x="109" y="146"/>
                    <a:pt x="116" y="158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34" y="135"/>
                    <a:pt x="127" y="126"/>
                    <a:pt x="119" y="119"/>
                  </a:cubicBezTo>
                  <a:cubicBezTo>
                    <a:pt x="116" y="115"/>
                    <a:pt x="110" y="112"/>
                    <a:pt x="103" y="109"/>
                  </a:cubicBezTo>
                  <a:cubicBezTo>
                    <a:pt x="123" y="106"/>
                    <a:pt x="137" y="100"/>
                    <a:pt x="146" y="90"/>
                  </a:cubicBezTo>
                  <a:cubicBezTo>
                    <a:pt x="155" y="80"/>
                    <a:pt x="160" y="68"/>
                    <a:pt x="160" y="54"/>
                  </a:cubicBezTo>
                  <a:cubicBezTo>
                    <a:pt x="160" y="43"/>
                    <a:pt x="157" y="33"/>
                    <a:pt x="151" y="24"/>
                  </a:cubicBezTo>
                  <a:cubicBezTo>
                    <a:pt x="146" y="15"/>
                    <a:pt x="138" y="8"/>
                    <a:pt x="129" y="5"/>
                  </a:cubicBezTo>
                  <a:cubicBezTo>
                    <a:pt x="120" y="1"/>
                    <a:pt x="106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  <a:moveTo>
                    <a:pt x="26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4" y="22"/>
                    <a:pt x="115" y="25"/>
                    <a:pt x="122" y="31"/>
                  </a:cubicBezTo>
                  <a:cubicBezTo>
                    <a:pt x="129" y="37"/>
                    <a:pt x="132" y="45"/>
                    <a:pt x="132" y="54"/>
                  </a:cubicBezTo>
                  <a:cubicBezTo>
                    <a:pt x="132" y="61"/>
                    <a:pt x="131" y="67"/>
                    <a:pt x="127" y="72"/>
                  </a:cubicBezTo>
                  <a:cubicBezTo>
                    <a:pt x="124" y="78"/>
                    <a:pt x="118" y="82"/>
                    <a:pt x="112" y="84"/>
                  </a:cubicBezTo>
                  <a:cubicBezTo>
                    <a:pt x="105" y="87"/>
                    <a:pt x="95" y="88"/>
                    <a:pt x="83" y="88"/>
                  </a:cubicBezTo>
                  <a:cubicBezTo>
                    <a:pt x="26" y="88"/>
                    <a:pt x="26" y="88"/>
                    <a:pt x="26" y="88"/>
                  </a:cubicBezTo>
                  <a:lnTo>
                    <a:pt x="2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5" name="Rectangle 95"/>
            <p:cNvSpPr>
              <a:spLocks noChangeArrowheads="1"/>
            </p:cNvSpPr>
            <p:nvPr userDrawn="1"/>
          </p:nvSpPr>
          <p:spPr bwMode="black">
            <a:xfrm>
              <a:off x="429" y="3780"/>
              <a:ext cx="61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6" name="Freeform 96"/>
            <p:cNvSpPr>
              <a:spLocks/>
            </p:cNvSpPr>
            <p:nvPr userDrawn="1"/>
          </p:nvSpPr>
          <p:spPr bwMode="black">
            <a:xfrm>
              <a:off x="580" y="3770"/>
              <a:ext cx="438" cy="490"/>
            </a:xfrm>
            <a:custGeom>
              <a:avLst/>
              <a:gdLst>
                <a:gd name="T0" fmla="*/ 159 w 185"/>
                <a:gd name="T1" fmla="*/ 125 h 207"/>
                <a:gd name="T2" fmla="*/ 159 w 185"/>
                <a:gd name="T3" fmla="*/ 162 h 207"/>
                <a:gd name="T4" fmla="*/ 134 w 185"/>
                <a:gd name="T5" fmla="*/ 177 h 207"/>
                <a:gd name="T6" fmla="*/ 100 w 185"/>
                <a:gd name="T7" fmla="*/ 183 h 207"/>
                <a:gd name="T8" fmla="*/ 63 w 185"/>
                <a:gd name="T9" fmla="*/ 174 h 207"/>
                <a:gd name="T10" fmla="*/ 36 w 185"/>
                <a:gd name="T11" fmla="*/ 148 h 207"/>
                <a:gd name="T12" fmla="*/ 27 w 185"/>
                <a:gd name="T13" fmla="*/ 103 h 207"/>
                <a:gd name="T14" fmla="*/ 35 w 185"/>
                <a:gd name="T15" fmla="*/ 63 h 207"/>
                <a:gd name="T16" fmla="*/ 47 w 185"/>
                <a:gd name="T17" fmla="*/ 43 h 207"/>
                <a:gd name="T18" fmla="*/ 69 w 185"/>
                <a:gd name="T19" fmla="*/ 28 h 207"/>
                <a:gd name="T20" fmla="*/ 100 w 185"/>
                <a:gd name="T21" fmla="*/ 23 h 207"/>
                <a:gd name="T22" fmla="*/ 128 w 185"/>
                <a:gd name="T23" fmla="*/ 28 h 207"/>
                <a:gd name="T24" fmla="*/ 147 w 185"/>
                <a:gd name="T25" fmla="*/ 42 h 207"/>
                <a:gd name="T26" fmla="*/ 158 w 185"/>
                <a:gd name="T27" fmla="*/ 66 h 207"/>
                <a:gd name="T28" fmla="*/ 182 w 185"/>
                <a:gd name="T29" fmla="*/ 59 h 207"/>
                <a:gd name="T30" fmla="*/ 167 w 185"/>
                <a:gd name="T31" fmla="*/ 27 h 207"/>
                <a:gd name="T32" fmla="*/ 139 w 185"/>
                <a:gd name="T33" fmla="*/ 7 h 207"/>
                <a:gd name="T34" fmla="*/ 100 w 185"/>
                <a:gd name="T35" fmla="*/ 0 h 207"/>
                <a:gd name="T36" fmla="*/ 47 w 185"/>
                <a:gd name="T37" fmla="*/ 12 h 207"/>
                <a:gd name="T38" fmla="*/ 12 w 185"/>
                <a:gd name="T39" fmla="*/ 50 h 207"/>
                <a:gd name="T40" fmla="*/ 0 w 185"/>
                <a:gd name="T41" fmla="*/ 105 h 207"/>
                <a:gd name="T42" fmla="*/ 12 w 185"/>
                <a:gd name="T43" fmla="*/ 158 h 207"/>
                <a:gd name="T44" fmla="*/ 48 w 185"/>
                <a:gd name="T45" fmla="*/ 194 h 207"/>
                <a:gd name="T46" fmla="*/ 102 w 185"/>
                <a:gd name="T47" fmla="*/ 207 h 207"/>
                <a:gd name="T48" fmla="*/ 145 w 185"/>
                <a:gd name="T49" fmla="*/ 199 h 207"/>
                <a:gd name="T50" fmla="*/ 185 w 185"/>
                <a:gd name="T51" fmla="*/ 176 h 207"/>
                <a:gd name="T52" fmla="*/ 185 w 185"/>
                <a:gd name="T53" fmla="*/ 102 h 207"/>
                <a:gd name="T54" fmla="*/ 100 w 185"/>
                <a:gd name="T55" fmla="*/ 102 h 207"/>
                <a:gd name="T56" fmla="*/ 100 w 185"/>
                <a:gd name="T57" fmla="*/ 125 h 207"/>
                <a:gd name="T58" fmla="*/ 159 w 185"/>
                <a:gd name="T59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207">
                  <a:moveTo>
                    <a:pt x="159" y="125"/>
                  </a:moveTo>
                  <a:cubicBezTo>
                    <a:pt x="159" y="162"/>
                    <a:pt x="159" y="162"/>
                    <a:pt x="159" y="162"/>
                  </a:cubicBezTo>
                  <a:cubicBezTo>
                    <a:pt x="153" y="167"/>
                    <a:pt x="145" y="172"/>
                    <a:pt x="134" y="177"/>
                  </a:cubicBezTo>
                  <a:cubicBezTo>
                    <a:pt x="123" y="181"/>
                    <a:pt x="112" y="183"/>
                    <a:pt x="100" y="183"/>
                  </a:cubicBezTo>
                  <a:cubicBezTo>
                    <a:pt x="87" y="183"/>
                    <a:pt x="75" y="180"/>
                    <a:pt x="63" y="174"/>
                  </a:cubicBezTo>
                  <a:cubicBezTo>
                    <a:pt x="51" y="169"/>
                    <a:pt x="42" y="160"/>
                    <a:pt x="36" y="148"/>
                  </a:cubicBezTo>
                  <a:cubicBezTo>
                    <a:pt x="30" y="136"/>
                    <a:pt x="27" y="121"/>
                    <a:pt x="27" y="103"/>
                  </a:cubicBezTo>
                  <a:cubicBezTo>
                    <a:pt x="27" y="88"/>
                    <a:pt x="30" y="75"/>
                    <a:pt x="35" y="63"/>
                  </a:cubicBezTo>
                  <a:cubicBezTo>
                    <a:pt x="38" y="55"/>
                    <a:pt x="42" y="49"/>
                    <a:pt x="47" y="43"/>
                  </a:cubicBezTo>
                  <a:cubicBezTo>
                    <a:pt x="53" y="37"/>
                    <a:pt x="60" y="32"/>
                    <a:pt x="69" y="28"/>
                  </a:cubicBezTo>
                  <a:cubicBezTo>
                    <a:pt x="77" y="25"/>
                    <a:pt x="88" y="23"/>
                    <a:pt x="100" y="23"/>
                  </a:cubicBezTo>
                  <a:cubicBezTo>
                    <a:pt x="110" y="23"/>
                    <a:pt x="119" y="25"/>
                    <a:pt x="128" y="28"/>
                  </a:cubicBezTo>
                  <a:cubicBezTo>
                    <a:pt x="136" y="32"/>
                    <a:pt x="142" y="36"/>
                    <a:pt x="147" y="42"/>
                  </a:cubicBezTo>
                  <a:cubicBezTo>
                    <a:pt x="151" y="48"/>
                    <a:pt x="155" y="56"/>
                    <a:pt x="158" y="66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78" y="46"/>
                    <a:pt x="173" y="35"/>
                    <a:pt x="167" y="27"/>
                  </a:cubicBezTo>
                  <a:cubicBezTo>
                    <a:pt x="160" y="18"/>
                    <a:pt x="151" y="12"/>
                    <a:pt x="139" y="7"/>
                  </a:cubicBezTo>
                  <a:cubicBezTo>
                    <a:pt x="127" y="2"/>
                    <a:pt x="114" y="0"/>
                    <a:pt x="100" y="0"/>
                  </a:cubicBezTo>
                  <a:cubicBezTo>
                    <a:pt x="80" y="0"/>
                    <a:pt x="62" y="4"/>
                    <a:pt x="47" y="12"/>
                  </a:cubicBezTo>
                  <a:cubicBezTo>
                    <a:pt x="32" y="21"/>
                    <a:pt x="20" y="33"/>
                    <a:pt x="12" y="50"/>
                  </a:cubicBezTo>
                  <a:cubicBezTo>
                    <a:pt x="4" y="67"/>
                    <a:pt x="0" y="85"/>
                    <a:pt x="0" y="105"/>
                  </a:cubicBezTo>
                  <a:cubicBezTo>
                    <a:pt x="0" y="124"/>
                    <a:pt x="4" y="142"/>
                    <a:pt x="12" y="158"/>
                  </a:cubicBezTo>
                  <a:cubicBezTo>
                    <a:pt x="20" y="174"/>
                    <a:pt x="32" y="186"/>
                    <a:pt x="48" y="194"/>
                  </a:cubicBezTo>
                  <a:cubicBezTo>
                    <a:pt x="64" y="203"/>
                    <a:pt x="82" y="207"/>
                    <a:pt x="102" y="207"/>
                  </a:cubicBezTo>
                  <a:cubicBezTo>
                    <a:pt x="117" y="207"/>
                    <a:pt x="131" y="204"/>
                    <a:pt x="145" y="199"/>
                  </a:cubicBezTo>
                  <a:cubicBezTo>
                    <a:pt x="158" y="194"/>
                    <a:pt x="172" y="186"/>
                    <a:pt x="185" y="176"/>
                  </a:cubicBezTo>
                  <a:cubicBezTo>
                    <a:pt x="185" y="102"/>
                    <a:pt x="185" y="102"/>
                    <a:pt x="185" y="102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5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7" name="Freeform 97"/>
            <p:cNvSpPr>
              <a:spLocks noEditPoints="1"/>
            </p:cNvSpPr>
            <p:nvPr userDrawn="1"/>
          </p:nvSpPr>
          <p:spPr bwMode="black">
            <a:xfrm>
              <a:off x="1051" y="3780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39 h 200"/>
                <a:gd name="T4" fmla="*/ 134 w 187"/>
                <a:gd name="T5" fmla="*/ 139 h 200"/>
                <a:gd name="T6" fmla="*/ 157 w 187"/>
                <a:gd name="T7" fmla="*/ 200 h 200"/>
                <a:gd name="T8" fmla="*/ 187 w 187"/>
                <a:gd name="T9" fmla="*/ 200 h 200"/>
                <a:gd name="T10" fmla="*/ 106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2 h 200"/>
                <a:gd name="T24" fmla="*/ 126 w 187"/>
                <a:gd name="T25" fmla="*/ 117 h 200"/>
                <a:gd name="T26" fmla="*/ 58 w 187"/>
                <a:gd name="T27" fmla="*/ 117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5" y="46"/>
                    <a:pt x="88" y="33"/>
                    <a:pt x="91" y="21"/>
                  </a:cubicBezTo>
                  <a:cubicBezTo>
                    <a:pt x="94" y="31"/>
                    <a:pt x="99" y="45"/>
                    <a:pt x="105" y="62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58" y="117"/>
                    <a:pt x="58" y="117"/>
                    <a:pt x="58" y="117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8" name="Freeform 98"/>
            <p:cNvSpPr>
              <a:spLocks noEditPoints="1"/>
            </p:cNvSpPr>
            <p:nvPr userDrawn="1"/>
          </p:nvSpPr>
          <p:spPr bwMode="black">
            <a:xfrm>
              <a:off x="1538" y="3780"/>
              <a:ext cx="390" cy="473"/>
            </a:xfrm>
            <a:custGeom>
              <a:avLst/>
              <a:gdLst>
                <a:gd name="T0" fmla="*/ 72 w 165"/>
                <a:gd name="T1" fmla="*/ 200 h 200"/>
                <a:gd name="T2" fmla="*/ 104 w 165"/>
                <a:gd name="T3" fmla="*/ 196 h 200"/>
                <a:gd name="T4" fmla="*/ 128 w 165"/>
                <a:gd name="T5" fmla="*/ 186 h 200"/>
                <a:gd name="T6" fmla="*/ 146 w 165"/>
                <a:gd name="T7" fmla="*/ 168 h 200"/>
                <a:gd name="T8" fmla="*/ 160 w 165"/>
                <a:gd name="T9" fmla="*/ 139 h 200"/>
                <a:gd name="T10" fmla="*/ 165 w 165"/>
                <a:gd name="T11" fmla="*/ 99 h 200"/>
                <a:gd name="T12" fmla="*/ 158 w 165"/>
                <a:gd name="T13" fmla="*/ 51 h 200"/>
                <a:gd name="T14" fmla="*/ 134 w 165"/>
                <a:gd name="T15" fmla="*/ 17 h 200"/>
                <a:gd name="T16" fmla="*/ 104 w 165"/>
                <a:gd name="T17" fmla="*/ 2 h 200"/>
                <a:gd name="T18" fmla="*/ 69 w 165"/>
                <a:gd name="T19" fmla="*/ 0 h 200"/>
                <a:gd name="T20" fmla="*/ 0 w 165"/>
                <a:gd name="T21" fmla="*/ 0 h 200"/>
                <a:gd name="T22" fmla="*/ 0 w 165"/>
                <a:gd name="T23" fmla="*/ 200 h 200"/>
                <a:gd name="T24" fmla="*/ 72 w 165"/>
                <a:gd name="T25" fmla="*/ 200 h 200"/>
                <a:gd name="T26" fmla="*/ 26 w 165"/>
                <a:gd name="T27" fmla="*/ 23 h 200"/>
                <a:gd name="T28" fmla="*/ 68 w 165"/>
                <a:gd name="T29" fmla="*/ 23 h 200"/>
                <a:gd name="T30" fmla="*/ 103 w 165"/>
                <a:gd name="T31" fmla="*/ 27 h 200"/>
                <a:gd name="T32" fmla="*/ 128 w 165"/>
                <a:gd name="T33" fmla="*/ 50 h 200"/>
                <a:gd name="T34" fmla="*/ 138 w 165"/>
                <a:gd name="T35" fmla="*/ 98 h 200"/>
                <a:gd name="T36" fmla="*/ 133 w 165"/>
                <a:gd name="T37" fmla="*/ 137 h 200"/>
                <a:gd name="T38" fmla="*/ 118 w 165"/>
                <a:gd name="T39" fmla="*/ 162 h 200"/>
                <a:gd name="T40" fmla="*/ 100 w 165"/>
                <a:gd name="T41" fmla="*/ 172 h 200"/>
                <a:gd name="T42" fmla="*/ 69 w 165"/>
                <a:gd name="T43" fmla="*/ 176 h 200"/>
                <a:gd name="T44" fmla="*/ 26 w 165"/>
                <a:gd name="T45" fmla="*/ 176 h 200"/>
                <a:gd name="T46" fmla="*/ 26 w 165"/>
                <a:gd name="T47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5" h="200">
                  <a:moveTo>
                    <a:pt x="72" y="200"/>
                  </a:moveTo>
                  <a:cubicBezTo>
                    <a:pt x="84" y="200"/>
                    <a:pt x="95" y="199"/>
                    <a:pt x="104" y="196"/>
                  </a:cubicBezTo>
                  <a:cubicBezTo>
                    <a:pt x="114" y="194"/>
                    <a:pt x="122" y="191"/>
                    <a:pt x="128" y="186"/>
                  </a:cubicBezTo>
                  <a:cubicBezTo>
                    <a:pt x="135" y="182"/>
                    <a:pt x="141" y="176"/>
                    <a:pt x="146" y="168"/>
                  </a:cubicBezTo>
                  <a:cubicBezTo>
                    <a:pt x="152" y="160"/>
                    <a:pt x="156" y="151"/>
                    <a:pt x="160" y="139"/>
                  </a:cubicBezTo>
                  <a:cubicBezTo>
                    <a:pt x="164" y="127"/>
                    <a:pt x="165" y="114"/>
                    <a:pt x="165" y="99"/>
                  </a:cubicBezTo>
                  <a:cubicBezTo>
                    <a:pt x="165" y="81"/>
                    <a:pt x="163" y="65"/>
                    <a:pt x="158" y="51"/>
                  </a:cubicBezTo>
                  <a:cubicBezTo>
                    <a:pt x="152" y="37"/>
                    <a:pt x="144" y="26"/>
                    <a:pt x="134" y="17"/>
                  </a:cubicBezTo>
                  <a:cubicBezTo>
                    <a:pt x="126" y="10"/>
                    <a:pt x="116" y="5"/>
                    <a:pt x="104" y="2"/>
                  </a:cubicBezTo>
                  <a:cubicBezTo>
                    <a:pt x="96" y="0"/>
                    <a:pt x="84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6" y="23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84" y="23"/>
                    <a:pt x="96" y="24"/>
                    <a:pt x="103" y="27"/>
                  </a:cubicBezTo>
                  <a:cubicBezTo>
                    <a:pt x="113" y="31"/>
                    <a:pt x="121" y="39"/>
                    <a:pt x="128" y="50"/>
                  </a:cubicBezTo>
                  <a:cubicBezTo>
                    <a:pt x="135" y="61"/>
                    <a:pt x="138" y="77"/>
                    <a:pt x="138" y="98"/>
                  </a:cubicBezTo>
                  <a:cubicBezTo>
                    <a:pt x="138" y="113"/>
                    <a:pt x="136" y="126"/>
                    <a:pt x="133" y="137"/>
                  </a:cubicBezTo>
                  <a:cubicBezTo>
                    <a:pt x="129" y="147"/>
                    <a:pt x="124" y="156"/>
                    <a:pt x="118" y="162"/>
                  </a:cubicBezTo>
                  <a:cubicBezTo>
                    <a:pt x="114" y="166"/>
                    <a:pt x="108" y="170"/>
                    <a:pt x="100" y="172"/>
                  </a:cubicBezTo>
                  <a:cubicBezTo>
                    <a:pt x="93" y="175"/>
                    <a:pt x="82" y="176"/>
                    <a:pt x="69" y="176"/>
                  </a:cubicBezTo>
                  <a:cubicBezTo>
                    <a:pt x="26" y="176"/>
                    <a:pt x="26" y="176"/>
                    <a:pt x="26" y="176"/>
                  </a:cubicBezTo>
                  <a:lnTo>
                    <a:pt x="2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9" name="Freeform 99"/>
            <p:cNvSpPr>
              <a:spLocks noEditPoints="1"/>
            </p:cNvSpPr>
            <p:nvPr userDrawn="1"/>
          </p:nvSpPr>
          <p:spPr bwMode="black">
            <a:xfrm>
              <a:off x="1989" y="3770"/>
              <a:ext cx="452" cy="490"/>
            </a:xfrm>
            <a:custGeom>
              <a:avLst/>
              <a:gdLst>
                <a:gd name="T0" fmla="*/ 11 w 191"/>
                <a:gd name="T1" fmla="*/ 156 h 207"/>
                <a:gd name="T2" fmla="*/ 45 w 191"/>
                <a:gd name="T3" fmla="*/ 193 h 207"/>
                <a:gd name="T4" fmla="*/ 96 w 191"/>
                <a:gd name="T5" fmla="*/ 207 h 207"/>
                <a:gd name="T6" fmla="*/ 144 w 191"/>
                <a:gd name="T7" fmla="*/ 195 h 207"/>
                <a:gd name="T8" fmla="*/ 179 w 191"/>
                <a:gd name="T9" fmla="*/ 158 h 207"/>
                <a:gd name="T10" fmla="*/ 191 w 191"/>
                <a:gd name="T11" fmla="*/ 104 h 207"/>
                <a:gd name="T12" fmla="*/ 180 w 191"/>
                <a:gd name="T13" fmla="*/ 50 h 207"/>
                <a:gd name="T14" fmla="*/ 146 w 191"/>
                <a:gd name="T15" fmla="*/ 13 h 207"/>
                <a:gd name="T16" fmla="*/ 96 w 191"/>
                <a:gd name="T17" fmla="*/ 0 h 207"/>
                <a:gd name="T18" fmla="*/ 27 w 191"/>
                <a:gd name="T19" fmla="*/ 28 h 207"/>
                <a:gd name="T20" fmla="*/ 0 w 191"/>
                <a:gd name="T21" fmla="*/ 106 h 207"/>
                <a:gd name="T22" fmla="*/ 11 w 191"/>
                <a:gd name="T23" fmla="*/ 156 h 207"/>
                <a:gd name="T24" fmla="*/ 48 w 191"/>
                <a:gd name="T25" fmla="*/ 42 h 207"/>
                <a:gd name="T26" fmla="*/ 96 w 191"/>
                <a:gd name="T27" fmla="*/ 23 h 207"/>
                <a:gd name="T28" fmla="*/ 132 w 191"/>
                <a:gd name="T29" fmla="*/ 33 h 207"/>
                <a:gd name="T30" fmla="*/ 156 w 191"/>
                <a:gd name="T31" fmla="*/ 61 h 207"/>
                <a:gd name="T32" fmla="*/ 164 w 191"/>
                <a:gd name="T33" fmla="*/ 104 h 207"/>
                <a:gd name="T34" fmla="*/ 145 w 191"/>
                <a:gd name="T35" fmla="*/ 163 h 207"/>
                <a:gd name="T36" fmla="*/ 96 w 191"/>
                <a:gd name="T37" fmla="*/ 184 h 207"/>
                <a:gd name="T38" fmla="*/ 47 w 191"/>
                <a:gd name="T39" fmla="*/ 164 h 207"/>
                <a:gd name="T40" fmla="*/ 27 w 191"/>
                <a:gd name="T41" fmla="*/ 107 h 207"/>
                <a:gd name="T42" fmla="*/ 48 w 191"/>
                <a:gd name="T43" fmla="*/ 4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" h="207">
                  <a:moveTo>
                    <a:pt x="11" y="156"/>
                  </a:moveTo>
                  <a:cubicBezTo>
                    <a:pt x="19" y="172"/>
                    <a:pt x="30" y="184"/>
                    <a:pt x="45" y="193"/>
                  </a:cubicBezTo>
                  <a:cubicBezTo>
                    <a:pt x="60" y="203"/>
                    <a:pt x="77" y="207"/>
                    <a:pt x="96" y="207"/>
                  </a:cubicBezTo>
                  <a:cubicBezTo>
                    <a:pt x="113" y="207"/>
                    <a:pt x="129" y="203"/>
                    <a:pt x="144" y="195"/>
                  </a:cubicBezTo>
                  <a:cubicBezTo>
                    <a:pt x="159" y="187"/>
                    <a:pt x="171" y="174"/>
                    <a:pt x="179" y="158"/>
                  </a:cubicBezTo>
                  <a:cubicBezTo>
                    <a:pt x="187" y="142"/>
                    <a:pt x="191" y="124"/>
                    <a:pt x="191" y="104"/>
                  </a:cubicBezTo>
                  <a:cubicBezTo>
                    <a:pt x="191" y="84"/>
                    <a:pt x="188" y="66"/>
                    <a:pt x="180" y="50"/>
                  </a:cubicBezTo>
                  <a:cubicBezTo>
                    <a:pt x="172" y="34"/>
                    <a:pt x="161" y="22"/>
                    <a:pt x="146" y="13"/>
                  </a:cubicBezTo>
                  <a:cubicBezTo>
                    <a:pt x="131" y="4"/>
                    <a:pt x="114" y="0"/>
                    <a:pt x="96" y="0"/>
                  </a:cubicBezTo>
                  <a:cubicBezTo>
                    <a:pt x="68" y="0"/>
                    <a:pt x="45" y="9"/>
                    <a:pt x="27" y="28"/>
                  </a:cubicBezTo>
                  <a:cubicBezTo>
                    <a:pt x="9" y="47"/>
                    <a:pt x="0" y="73"/>
                    <a:pt x="0" y="106"/>
                  </a:cubicBezTo>
                  <a:cubicBezTo>
                    <a:pt x="0" y="124"/>
                    <a:pt x="4" y="140"/>
                    <a:pt x="11" y="156"/>
                  </a:cubicBezTo>
                  <a:close/>
                  <a:moveTo>
                    <a:pt x="48" y="42"/>
                  </a:moveTo>
                  <a:cubicBezTo>
                    <a:pt x="61" y="29"/>
                    <a:pt x="77" y="23"/>
                    <a:pt x="96" y="23"/>
                  </a:cubicBezTo>
                  <a:cubicBezTo>
                    <a:pt x="109" y="23"/>
                    <a:pt x="121" y="26"/>
                    <a:pt x="132" y="33"/>
                  </a:cubicBezTo>
                  <a:cubicBezTo>
                    <a:pt x="142" y="39"/>
                    <a:pt x="150" y="49"/>
                    <a:pt x="156" y="61"/>
                  </a:cubicBezTo>
                  <a:cubicBezTo>
                    <a:pt x="161" y="73"/>
                    <a:pt x="164" y="87"/>
                    <a:pt x="164" y="104"/>
                  </a:cubicBezTo>
                  <a:cubicBezTo>
                    <a:pt x="164" y="130"/>
                    <a:pt x="158" y="149"/>
                    <a:pt x="145" y="163"/>
                  </a:cubicBezTo>
                  <a:cubicBezTo>
                    <a:pt x="132" y="177"/>
                    <a:pt x="116" y="184"/>
                    <a:pt x="96" y="184"/>
                  </a:cubicBezTo>
                  <a:cubicBezTo>
                    <a:pt x="76" y="184"/>
                    <a:pt x="60" y="178"/>
                    <a:pt x="47" y="164"/>
                  </a:cubicBezTo>
                  <a:cubicBezTo>
                    <a:pt x="34" y="150"/>
                    <a:pt x="27" y="131"/>
                    <a:pt x="27" y="107"/>
                  </a:cubicBezTo>
                  <a:cubicBezTo>
                    <a:pt x="27" y="76"/>
                    <a:pt x="34" y="55"/>
                    <a:pt x="4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0" name="Freeform 100"/>
            <p:cNvSpPr>
              <a:spLocks/>
            </p:cNvSpPr>
            <p:nvPr userDrawn="1"/>
          </p:nvSpPr>
          <p:spPr bwMode="black">
            <a:xfrm>
              <a:off x="-994" y="2895"/>
              <a:ext cx="437" cy="490"/>
            </a:xfrm>
            <a:custGeom>
              <a:avLst/>
              <a:gdLst>
                <a:gd name="T0" fmla="*/ 159 w 185"/>
                <a:gd name="T1" fmla="*/ 125 h 207"/>
                <a:gd name="T2" fmla="*/ 159 w 185"/>
                <a:gd name="T3" fmla="*/ 163 h 207"/>
                <a:gd name="T4" fmla="*/ 134 w 185"/>
                <a:gd name="T5" fmla="*/ 177 h 207"/>
                <a:gd name="T6" fmla="*/ 101 w 185"/>
                <a:gd name="T7" fmla="*/ 183 h 207"/>
                <a:gd name="T8" fmla="*/ 63 w 185"/>
                <a:gd name="T9" fmla="*/ 175 h 207"/>
                <a:gd name="T10" fmla="*/ 36 w 185"/>
                <a:gd name="T11" fmla="*/ 148 h 207"/>
                <a:gd name="T12" fmla="*/ 27 w 185"/>
                <a:gd name="T13" fmla="*/ 103 h 207"/>
                <a:gd name="T14" fmla="*/ 35 w 185"/>
                <a:gd name="T15" fmla="*/ 63 h 207"/>
                <a:gd name="T16" fmla="*/ 48 w 185"/>
                <a:gd name="T17" fmla="*/ 43 h 207"/>
                <a:gd name="T18" fmla="*/ 69 w 185"/>
                <a:gd name="T19" fmla="*/ 28 h 207"/>
                <a:gd name="T20" fmla="*/ 100 w 185"/>
                <a:gd name="T21" fmla="*/ 23 h 207"/>
                <a:gd name="T22" fmla="*/ 128 w 185"/>
                <a:gd name="T23" fmla="*/ 28 h 207"/>
                <a:gd name="T24" fmla="*/ 147 w 185"/>
                <a:gd name="T25" fmla="*/ 42 h 207"/>
                <a:gd name="T26" fmla="*/ 158 w 185"/>
                <a:gd name="T27" fmla="*/ 66 h 207"/>
                <a:gd name="T28" fmla="*/ 182 w 185"/>
                <a:gd name="T29" fmla="*/ 60 h 207"/>
                <a:gd name="T30" fmla="*/ 167 w 185"/>
                <a:gd name="T31" fmla="*/ 27 h 207"/>
                <a:gd name="T32" fmla="*/ 139 w 185"/>
                <a:gd name="T33" fmla="*/ 7 h 207"/>
                <a:gd name="T34" fmla="*/ 100 w 185"/>
                <a:gd name="T35" fmla="*/ 0 h 207"/>
                <a:gd name="T36" fmla="*/ 47 w 185"/>
                <a:gd name="T37" fmla="*/ 13 h 207"/>
                <a:gd name="T38" fmla="*/ 12 w 185"/>
                <a:gd name="T39" fmla="*/ 50 h 207"/>
                <a:gd name="T40" fmla="*/ 0 w 185"/>
                <a:gd name="T41" fmla="*/ 105 h 207"/>
                <a:gd name="T42" fmla="*/ 12 w 185"/>
                <a:gd name="T43" fmla="*/ 158 h 207"/>
                <a:gd name="T44" fmla="*/ 49 w 185"/>
                <a:gd name="T45" fmla="*/ 195 h 207"/>
                <a:gd name="T46" fmla="*/ 102 w 185"/>
                <a:gd name="T47" fmla="*/ 207 h 207"/>
                <a:gd name="T48" fmla="*/ 145 w 185"/>
                <a:gd name="T49" fmla="*/ 199 h 207"/>
                <a:gd name="T50" fmla="*/ 185 w 185"/>
                <a:gd name="T51" fmla="*/ 176 h 207"/>
                <a:gd name="T52" fmla="*/ 185 w 185"/>
                <a:gd name="T53" fmla="*/ 102 h 207"/>
                <a:gd name="T54" fmla="*/ 100 w 185"/>
                <a:gd name="T55" fmla="*/ 102 h 207"/>
                <a:gd name="T56" fmla="*/ 100 w 185"/>
                <a:gd name="T57" fmla="*/ 125 h 207"/>
                <a:gd name="T58" fmla="*/ 159 w 185"/>
                <a:gd name="T59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207">
                  <a:moveTo>
                    <a:pt x="159" y="125"/>
                  </a:moveTo>
                  <a:cubicBezTo>
                    <a:pt x="159" y="163"/>
                    <a:pt x="159" y="163"/>
                    <a:pt x="159" y="163"/>
                  </a:cubicBezTo>
                  <a:cubicBezTo>
                    <a:pt x="153" y="168"/>
                    <a:pt x="145" y="172"/>
                    <a:pt x="134" y="177"/>
                  </a:cubicBezTo>
                  <a:cubicBezTo>
                    <a:pt x="123" y="181"/>
                    <a:pt x="112" y="183"/>
                    <a:pt x="101" y="183"/>
                  </a:cubicBezTo>
                  <a:cubicBezTo>
                    <a:pt x="87" y="183"/>
                    <a:pt x="75" y="180"/>
                    <a:pt x="63" y="175"/>
                  </a:cubicBezTo>
                  <a:cubicBezTo>
                    <a:pt x="52" y="169"/>
                    <a:pt x="43" y="160"/>
                    <a:pt x="36" y="148"/>
                  </a:cubicBezTo>
                  <a:cubicBezTo>
                    <a:pt x="30" y="136"/>
                    <a:pt x="27" y="121"/>
                    <a:pt x="27" y="103"/>
                  </a:cubicBezTo>
                  <a:cubicBezTo>
                    <a:pt x="27" y="89"/>
                    <a:pt x="30" y="75"/>
                    <a:pt x="35" y="63"/>
                  </a:cubicBezTo>
                  <a:cubicBezTo>
                    <a:pt x="38" y="56"/>
                    <a:pt x="42" y="49"/>
                    <a:pt x="48" y="43"/>
                  </a:cubicBezTo>
                  <a:cubicBezTo>
                    <a:pt x="53" y="37"/>
                    <a:pt x="60" y="32"/>
                    <a:pt x="69" y="28"/>
                  </a:cubicBezTo>
                  <a:cubicBezTo>
                    <a:pt x="78" y="25"/>
                    <a:pt x="88" y="23"/>
                    <a:pt x="100" y="23"/>
                  </a:cubicBezTo>
                  <a:cubicBezTo>
                    <a:pt x="110" y="23"/>
                    <a:pt x="120" y="25"/>
                    <a:pt x="128" y="28"/>
                  </a:cubicBezTo>
                  <a:cubicBezTo>
                    <a:pt x="136" y="32"/>
                    <a:pt x="143" y="36"/>
                    <a:pt x="147" y="42"/>
                  </a:cubicBezTo>
                  <a:cubicBezTo>
                    <a:pt x="151" y="48"/>
                    <a:pt x="155" y="56"/>
                    <a:pt x="158" y="66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79" y="46"/>
                    <a:pt x="174" y="35"/>
                    <a:pt x="167" y="27"/>
                  </a:cubicBezTo>
                  <a:cubicBezTo>
                    <a:pt x="160" y="19"/>
                    <a:pt x="151" y="12"/>
                    <a:pt x="139" y="7"/>
                  </a:cubicBezTo>
                  <a:cubicBezTo>
                    <a:pt x="128" y="3"/>
                    <a:pt x="115" y="0"/>
                    <a:pt x="100" y="0"/>
                  </a:cubicBezTo>
                  <a:cubicBezTo>
                    <a:pt x="80" y="0"/>
                    <a:pt x="63" y="4"/>
                    <a:pt x="47" y="13"/>
                  </a:cubicBezTo>
                  <a:cubicBezTo>
                    <a:pt x="32" y="21"/>
                    <a:pt x="20" y="33"/>
                    <a:pt x="12" y="50"/>
                  </a:cubicBezTo>
                  <a:cubicBezTo>
                    <a:pt x="4" y="67"/>
                    <a:pt x="0" y="85"/>
                    <a:pt x="0" y="105"/>
                  </a:cubicBezTo>
                  <a:cubicBezTo>
                    <a:pt x="0" y="124"/>
                    <a:pt x="4" y="142"/>
                    <a:pt x="12" y="158"/>
                  </a:cubicBezTo>
                  <a:cubicBezTo>
                    <a:pt x="20" y="174"/>
                    <a:pt x="33" y="186"/>
                    <a:pt x="49" y="195"/>
                  </a:cubicBezTo>
                  <a:cubicBezTo>
                    <a:pt x="65" y="203"/>
                    <a:pt x="83" y="207"/>
                    <a:pt x="102" y="207"/>
                  </a:cubicBezTo>
                  <a:cubicBezTo>
                    <a:pt x="117" y="207"/>
                    <a:pt x="131" y="205"/>
                    <a:pt x="145" y="199"/>
                  </a:cubicBezTo>
                  <a:cubicBezTo>
                    <a:pt x="159" y="194"/>
                    <a:pt x="172" y="186"/>
                    <a:pt x="185" y="176"/>
                  </a:cubicBezTo>
                  <a:cubicBezTo>
                    <a:pt x="185" y="102"/>
                    <a:pt x="185" y="102"/>
                    <a:pt x="185" y="102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5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1" name="Freeform 101"/>
            <p:cNvSpPr>
              <a:spLocks noEditPoints="1"/>
            </p:cNvSpPr>
            <p:nvPr userDrawn="1"/>
          </p:nvSpPr>
          <p:spPr bwMode="black">
            <a:xfrm>
              <a:off x="-469" y="2904"/>
              <a:ext cx="416" cy="474"/>
            </a:xfrm>
            <a:custGeom>
              <a:avLst/>
              <a:gdLst>
                <a:gd name="T0" fmla="*/ 26 w 176"/>
                <a:gd name="T1" fmla="*/ 200 h 200"/>
                <a:gd name="T2" fmla="*/ 26 w 176"/>
                <a:gd name="T3" fmla="*/ 111 h 200"/>
                <a:gd name="T4" fmla="*/ 57 w 176"/>
                <a:gd name="T5" fmla="*/ 111 h 200"/>
                <a:gd name="T6" fmla="*/ 72 w 176"/>
                <a:gd name="T7" fmla="*/ 112 h 200"/>
                <a:gd name="T8" fmla="*/ 84 w 176"/>
                <a:gd name="T9" fmla="*/ 117 h 200"/>
                <a:gd name="T10" fmla="*/ 97 w 176"/>
                <a:gd name="T11" fmla="*/ 131 h 200"/>
                <a:gd name="T12" fmla="*/ 116 w 176"/>
                <a:gd name="T13" fmla="*/ 158 h 200"/>
                <a:gd name="T14" fmla="*/ 143 w 176"/>
                <a:gd name="T15" fmla="*/ 200 h 200"/>
                <a:gd name="T16" fmla="*/ 176 w 176"/>
                <a:gd name="T17" fmla="*/ 200 h 200"/>
                <a:gd name="T18" fmla="*/ 141 w 176"/>
                <a:gd name="T19" fmla="*/ 145 h 200"/>
                <a:gd name="T20" fmla="*/ 119 w 176"/>
                <a:gd name="T21" fmla="*/ 119 h 200"/>
                <a:gd name="T22" fmla="*/ 103 w 176"/>
                <a:gd name="T23" fmla="*/ 109 h 200"/>
                <a:gd name="T24" fmla="*/ 146 w 176"/>
                <a:gd name="T25" fmla="*/ 90 h 200"/>
                <a:gd name="T26" fmla="*/ 160 w 176"/>
                <a:gd name="T27" fmla="*/ 54 h 200"/>
                <a:gd name="T28" fmla="*/ 151 w 176"/>
                <a:gd name="T29" fmla="*/ 24 h 200"/>
                <a:gd name="T30" fmla="*/ 129 w 176"/>
                <a:gd name="T31" fmla="*/ 5 h 200"/>
                <a:gd name="T32" fmla="*/ 89 w 176"/>
                <a:gd name="T33" fmla="*/ 0 h 200"/>
                <a:gd name="T34" fmla="*/ 0 w 176"/>
                <a:gd name="T35" fmla="*/ 0 h 200"/>
                <a:gd name="T36" fmla="*/ 0 w 176"/>
                <a:gd name="T37" fmla="*/ 200 h 200"/>
                <a:gd name="T38" fmla="*/ 26 w 176"/>
                <a:gd name="T39" fmla="*/ 200 h 200"/>
                <a:gd name="T40" fmla="*/ 26 w 176"/>
                <a:gd name="T41" fmla="*/ 22 h 200"/>
                <a:gd name="T42" fmla="*/ 90 w 176"/>
                <a:gd name="T43" fmla="*/ 22 h 200"/>
                <a:gd name="T44" fmla="*/ 122 w 176"/>
                <a:gd name="T45" fmla="*/ 31 h 200"/>
                <a:gd name="T46" fmla="*/ 132 w 176"/>
                <a:gd name="T47" fmla="*/ 54 h 200"/>
                <a:gd name="T48" fmla="*/ 127 w 176"/>
                <a:gd name="T49" fmla="*/ 72 h 200"/>
                <a:gd name="T50" fmla="*/ 112 w 176"/>
                <a:gd name="T51" fmla="*/ 84 h 200"/>
                <a:gd name="T52" fmla="*/ 83 w 176"/>
                <a:gd name="T53" fmla="*/ 88 h 200"/>
                <a:gd name="T54" fmla="*/ 26 w 176"/>
                <a:gd name="T55" fmla="*/ 88 h 200"/>
                <a:gd name="T56" fmla="*/ 26 w 176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200">
                  <a:moveTo>
                    <a:pt x="26" y="200"/>
                  </a:moveTo>
                  <a:cubicBezTo>
                    <a:pt x="26" y="111"/>
                    <a:pt x="26" y="111"/>
                    <a:pt x="26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4" y="111"/>
                    <a:pt x="69" y="111"/>
                    <a:pt x="72" y="112"/>
                  </a:cubicBezTo>
                  <a:cubicBezTo>
                    <a:pt x="76" y="113"/>
                    <a:pt x="80" y="115"/>
                    <a:pt x="84" y="117"/>
                  </a:cubicBezTo>
                  <a:cubicBezTo>
                    <a:pt x="88" y="120"/>
                    <a:pt x="92" y="124"/>
                    <a:pt x="97" y="131"/>
                  </a:cubicBezTo>
                  <a:cubicBezTo>
                    <a:pt x="102" y="137"/>
                    <a:pt x="109" y="146"/>
                    <a:pt x="116" y="158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34" y="135"/>
                    <a:pt x="127" y="126"/>
                    <a:pt x="119" y="119"/>
                  </a:cubicBezTo>
                  <a:cubicBezTo>
                    <a:pt x="116" y="115"/>
                    <a:pt x="110" y="112"/>
                    <a:pt x="103" y="109"/>
                  </a:cubicBezTo>
                  <a:cubicBezTo>
                    <a:pt x="123" y="106"/>
                    <a:pt x="137" y="100"/>
                    <a:pt x="146" y="90"/>
                  </a:cubicBezTo>
                  <a:cubicBezTo>
                    <a:pt x="155" y="80"/>
                    <a:pt x="160" y="69"/>
                    <a:pt x="160" y="54"/>
                  </a:cubicBezTo>
                  <a:cubicBezTo>
                    <a:pt x="160" y="43"/>
                    <a:pt x="157" y="33"/>
                    <a:pt x="151" y="24"/>
                  </a:cubicBezTo>
                  <a:cubicBezTo>
                    <a:pt x="146" y="15"/>
                    <a:pt x="138" y="9"/>
                    <a:pt x="129" y="5"/>
                  </a:cubicBezTo>
                  <a:cubicBezTo>
                    <a:pt x="120" y="1"/>
                    <a:pt x="106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  <a:moveTo>
                    <a:pt x="26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4" y="22"/>
                    <a:pt x="115" y="25"/>
                    <a:pt x="122" y="31"/>
                  </a:cubicBezTo>
                  <a:cubicBezTo>
                    <a:pt x="129" y="37"/>
                    <a:pt x="132" y="45"/>
                    <a:pt x="132" y="54"/>
                  </a:cubicBezTo>
                  <a:cubicBezTo>
                    <a:pt x="132" y="61"/>
                    <a:pt x="131" y="67"/>
                    <a:pt x="127" y="72"/>
                  </a:cubicBezTo>
                  <a:cubicBezTo>
                    <a:pt x="124" y="78"/>
                    <a:pt x="118" y="82"/>
                    <a:pt x="112" y="84"/>
                  </a:cubicBezTo>
                  <a:cubicBezTo>
                    <a:pt x="105" y="87"/>
                    <a:pt x="95" y="88"/>
                    <a:pt x="83" y="88"/>
                  </a:cubicBezTo>
                  <a:cubicBezTo>
                    <a:pt x="26" y="88"/>
                    <a:pt x="26" y="88"/>
                    <a:pt x="26" y="88"/>
                  </a:cubicBezTo>
                  <a:lnTo>
                    <a:pt x="2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2" name="Freeform 102"/>
            <p:cNvSpPr>
              <a:spLocks noEditPoints="1"/>
            </p:cNvSpPr>
            <p:nvPr userDrawn="1"/>
          </p:nvSpPr>
          <p:spPr bwMode="black">
            <a:xfrm>
              <a:off x="-51" y="2904"/>
              <a:ext cx="442" cy="474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39 h 200"/>
                <a:gd name="T4" fmla="*/ 133 w 187"/>
                <a:gd name="T5" fmla="*/ 139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6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79 w 187"/>
                <a:gd name="T19" fmla="*/ 59 h 200"/>
                <a:gd name="T20" fmla="*/ 90 w 187"/>
                <a:gd name="T21" fmla="*/ 21 h 200"/>
                <a:gd name="T22" fmla="*/ 104 w 187"/>
                <a:gd name="T23" fmla="*/ 62 h 200"/>
                <a:gd name="T24" fmla="*/ 125 w 187"/>
                <a:gd name="T25" fmla="*/ 118 h 200"/>
                <a:gd name="T26" fmla="*/ 57 w 187"/>
                <a:gd name="T27" fmla="*/ 118 h 200"/>
                <a:gd name="T28" fmla="*/ 79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79" y="59"/>
                  </a:moveTo>
                  <a:cubicBezTo>
                    <a:pt x="84" y="46"/>
                    <a:pt x="88" y="34"/>
                    <a:pt x="90" y="21"/>
                  </a:cubicBezTo>
                  <a:cubicBezTo>
                    <a:pt x="93" y="32"/>
                    <a:pt x="98" y="45"/>
                    <a:pt x="104" y="62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57" y="118"/>
                    <a:pt x="57" y="118"/>
                    <a:pt x="57" y="118"/>
                  </a:cubicBezTo>
                  <a:lnTo>
                    <a:pt x="79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3" name="Freeform 103"/>
            <p:cNvSpPr>
              <a:spLocks/>
            </p:cNvSpPr>
            <p:nvPr userDrawn="1"/>
          </p:nvSpPr>
          <p:spPr bwMode="black">
            <a:xfrm>
              <a:off x="396" y="2904"/>
              <a:ext cx="376" cy="474"/>
            </a:xfrm>
            <a:custGeom>
              <a:avLst/>
              <a:gdLst>
                <a:gd name="T0" fmla="*/ 159 w 159"/>
                <a:gd name="T1" fmla="*/ 200 h 200"/>
                <a:gd name="T2" fmla="*/ 159 w 159"/>
                <a:gd name="T3" fmla="*/ 176 h 200"/>
                <a:gd name="T4" fmla="*/ 31 w 159"/>
                <a:gd name="T5" fmla="*/ 176 h 200"/>
                <a:gd name="T6" fmla="*/ 43 w 159"/>
                <a:gd name="T7" fmla="*/ 162 h 200"/>
                <a:gd name="T8" fmla="*/ 155 w 159"/>
                <a:gd name="T9" fmla="*/ 23 h 200"/>
                <a:gd name="T10" fmla="*/ 155 w 159"/>
                <a:gd name="T11" fmla="*/ 0 h 200"/>
                <a:gd name="T12" fmla="*/ 12 w 159"/>
                <a:gd name="T13" fmla="*/ 0 h 200"/>
                <a:gd name="T14" fmla="*/ 12 w 159"/>
                <a:gd name="T15" fmla="*/ 23 h 200"/>
                <a:gd name="T16" fmla="*/ 124 w 159"/>
                <a:gd name="T17" fmla="*/ 23 h 200"/>
                <a:gd name="T18" fmla="*/ 103 w 159"/>
                <a:gd name="T19" fmla="*/ 47 h 200"/>
                <a:gd name="T20" fmla="*/ 0 w 159"/>
                <a:gd name="T21" fmla="*/ 175 h 200"/>
                <a:gd name="T22" fmla="*/ 0 w 159"/>
                <a:gd name="T23" fmla="*/ 200 h 200"/>
                <a:gd name="T24" fmla="*/ 159 w 159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00">
                  <a:moveTo>
                    <a:pt x="159" y="200"/>
                  </a:moveTo>
                  <a:cubicBezTo>
                    <a:pt x="159" y="176"/>
                    <a:pt x="159" y="176"/>
                    <a:pt x="159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17" y="30"/>
                    <a:pt x="110" y="38"/>
                    <a:pt x="103" y="47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59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4" name="Rectangle 104"/>
            <p:cNvSpPr>
              <a:spLocks noChangeArrowheads="1"/>
            </p:cNvSpPr>
            <p:nvPr userDrawn="1"/>
          </p:nvSpPr>
          <p:spPr bwMode="black">
            <a:xfrm>
              <a:off x="843" y="2904"/>
              <a:ext cx="61" cy="4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5" name="Freeform 105"/>
            <p:cNvSpPr>
              <a:spLocks/>
            </p:cNvSpPr>
            <p:nvPr userDrawn="1"/>
          </p:nvSpPr>
          <p:spPr bwMode="black">
            <a:xfrm>
              <a:off x="1011" y="2904"/>
              <a:ext cx="352" cy="474"/>
            </a:xfrm>
            <a:custGeom>
              <a:avLst/>
              <a:gdLst>
                <a:gd name="T0" fmla="*/ 352 w 352"/>
                <a:gd name="T1" fmla="*/ 474 h 474"/>
                <a:gd name="T2" fmla="*/ 352 w 352"/>
                <a:gd name="T3" fmla="*/ 417 h 474"/>
                <a:gd name="T4" fmla="*/ 61 w 352"/>
                <a:gd name="T5" fmla="*/ 417 h 474"/>
                <a:gd name="T6" fmla="*/ 61 w 352"/>
                <a:gd name="T7" fmla="*/ 256 h 474"/>
                <a:gd name="T8" fmla="*/ 323 w 352"/>
                <a:gd name="T9" fmla="*/ 256 h 474"/>
                <a:gd name="T10" fmla="*/ 323 w 352"/>
                <a:gd name="T11" fmla="*/ 201 h 474"/>
                <a:gd name="T12" fmla="*/ 61 w 352"/>
                <a:gd name="T13" fmla="*/ 201 h 474"/>
                <a:gd name="T14" fmla="*/ 61 w 352"/>
                <a:gd name="T15" fmla="*/ 55 h 474"/>
                <a:gd name="T16" fmla="*/ 340 w 352"/>
                <a:gd name="T17" fmla="*/ 55 h 474"/>
                <a:gd name="T18" fmla="*/ 340 w 352"/>
                <a:gd name="T19" fmla="*/ 0 h 474"/>
                <a:gd name="T20" fmla="*/ 0 w 352"/>
                <a:gd name="T21" fmla="*/ 0 h 474"/>
                <a:gd name="T22" fmla="*/ 0 w 352"/>
                <a:gd name="T23" fmla="*/ 474 h 474"/>
                <a:gd name="T24" fmla="*/ 352 w 352"/>
                <a:gd name="T2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4">
                  <a:moveTo>
                    <a:pt x="352" y="474"/>
                  </a:moveTo>
                  <a:lnTo>
                    <a:pt x="352" y="417"/>
                  </a:lnTo>
                  <a:lnTo>
                    <a:pt x="61" y="417"/>
                  </a:lnTo>
                  <a:lnTo>
                    <a:pt x="61" y="256"/>
                  </a:lnTo>
                  <a:lnTo>
                    <a:pt x="323" y="256"/>
                  </a:lnTo>
                  <a:lnTo>
                    <a:pt x="323" y="201"/>
                  </a:lnTo>
                  <a:lnTo>
                    <a:pt x="61" y="201"/>
                  </a:lnTo>
                  <a:lnTo>
                    <a:pt x="61" y="55"/>
                  </a:lnTo>
                  <a:lnTo>
                    <a:pt x="340" y="55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352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6" name="Freeform 106"/>
            <p:cNvSpPr>
              <a:spLocks noEditPoints="1"/>
            </p:cNvSpPr>
            <p:nvPr userDrawn="1"/>
          </p:nvSpPr>
          <p:spPr bwMode="black">
            <a:xfrm>
              <a:off x="2412" y="2909"/>
              <a:ext cx="393" cy="473"/>
            </a:xfrm>
            <a:custGeom>
              <a:avLst/>
              <a:gdLst>
                <a:gd name="T0" fmla="*/ 73 w 166"/>
                <a:gd name="T1" fmla="*/ 200 h 200"/>
                <a:gd name="T2" fmla="*/ 105 w 166"/>
                <a:gd name="T3" fmla="*/ 196 h 200"/>
                <a:gd name="T4" fmla="*/ 129 w 166"/>
                <a:gd name="T5" fmla="*/ 186 h 200"/>
                <a:gd name="T6" fmla="*/ 147 w 166"/>
                <a:gd name="T7" fmla="*/ 168 h 200"/>
                <a:gd name="T8" fmla="*/ 161 w 166"/>
                <a:gd name="T9" fmla="*/ 139 h 200"/>
                <a:gd name="T10" fmla="*/ 166 w 166"/>
                <a:gd name="T11" fmla="*/ 99 h 200"/>
                <a:gd name="T12" fmla="*/ 158 w 166"/>
                <a:gd name="T13" fmla="*/ 51 h 200"/>
                <a:gd name="T14" fmla="*/ 134 w 166"/>
                <a:gd name="T15" fmla="*/ 17 h 200"/>
                <a:gd name="T16" fmla="*/ 105 w 166"/>
                <a:gd name="T17" fmla="*/ 2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3 w 166"/>
                <a:gd name="T25" fmla="*/ 200 h 200"/>
                <a:gd name="T26" fmla="*/ 27 w 166"/>
                <a:gd name="T27" fmla="*/ 23 h 200"/>
                <a:gd name="T28" fmla="*/ 69 w 166"/>
                <a:gd name="T29" fmla="*/ 23 h 200"/>
                <a:gd name="T30" fmla="*/ 103 w 166"/>
                <a:gd name="T31" fmla="*/ 27 h 200"/>
                <a:gd name="T32" fmla="*/ 128 w 166"/>
                <a:gd name="T33" fmla="*/ 50 h 200"/>
                <a:gd name="T34" fmla="*/ 139 w 166"/>
                <a:gd name="T35" fmla="*/ 98 h 200"/>
                <a:gd name="T36" fmla="*/ 133 w 166"/>
                <a:gd name="T37" fmla="*/ 137 h 200"/>
                <a:gd name="T38" fmla="*/ 119 w 166"/>
                <a:gd name="T39" fmla="*/ 162 h 200"/>
                <a:gd name="T40" fmla="*/ 101 w 166"/>
                <a:gd name="T41" fmla="*/ 172 h 200"/>
                <a:gd name="T42" fmla="*/ 70 w 166"/>
                <a:gd name="T43" fmla="*/ 176 h 200"/>
                <a:gd name="T44" fmla="*/ 27 w 166"/>
                <a:gd name="T45" fmla="*/ 176 h 200"/>
                <a:gd name="T46" fmla="*/ 27 w 166"/>
                <a:gd name="T47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3" y="200"/>
                  </a:moveTo>
                  <a:cubicBezTo>
                    <a:pt x="85" y="200"/>
                    <a:pt x="95" y="199"/>
                    <a:pt x="105" y="196"/>
                  </a:cubicBezTo>
                  <a:cubicBezTo>
                    <a:pt x="114" y="194"/>
                    <a:pt x="122" y="191"/>
                    <a:pt x="129" y="186"/>
                  </a:cubicBezTo>
                  <a:cubicBezTo>
                    <a:pt x="135" y="182"/>
                    <a:pt x="141" y="176"/>
                    <a:pt x="147" y="168"/>
                  </a:cubicBezTo>
                  <a:cubicBezTo>
                    <a:pt x="152" y="160"/>
                    <a:pt x="157" y="151"/>
                    <a:pt x="161" y="139"/>
                  </a:cubicBezTo>
                  <a:cubicBezTo>
                    <a:pt x="164" y="127"/>
                    <a:pt x="166" y="114"/>
                    <a:pt x="166" y="99"/>
                  </a:cubicBezTo>
                  <a:cubicBezTo>
                    <a:pt x="166" y="81"/>
                    <a:pt x="163" y="65"/>
                    <a:pt x="158" y="51"/>
                  </a:cubicBezTo>
                  <a:cubicBezTo>
                    <a:pt x="153" y="37"/>
                    <a:pt x="145" y="26"/>
                    <a:pt x="134" y="17"/>
                  </a:cubicBezTo>
                  <a:cubicBezTo>
                    <a:pt x="126" y="10"/>
                    <a:pt x="116" y="5"/>
                    <a:pt x="105" y="2"/>
                  </a:cubicBezTo>
                  <a:cubicBezTo>
                    <a:pt x="97" y="0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3" y="200"/>
                  </a:lnTo>
                  <a:close/>
                  <a:moveTo>
                    <a:pt x="27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85" y="23"/>
                    <a:pt x="96" y="25"/>
                    <a:pt x="103" y="27"/>
                  </a:cubicBezTo>
                  <a:cubicBezTo>
                    <a:pt x="113" y="31"/>
                    <a:pt x="121" y="39"/>
                    <a:pt x="128" y="50"/>
                  </a:cubicBezTo>
                  <a:cubicBezTo>
                    <a:pt x="135" y="61"/>
                    <a:pt x="139" y="77"/>
                    <a:pt x="139" y="98"/>
                  </a:cubicBezTo>
                  <a:cubicBezTo>
                    <a:pt x="139" y="113"/>
                    <a:pt x="137" y="126"/>
                    <a:pt x="133" y="137"/>
                  </a:cubicBezTo>
                  <a:cubicBezTo>
                    <a:pt x="130" y="147"/>
                    <a:pt x="125" y="156"/>
                    <a:pt x="119" y="162"/>
                  </a:cubicBezTo>
                  <a:cubicBezTo>
                    <a:pt x="114" y="166"/>
                    <a:pt x="108" y="170"/>
                    <a:pt x="101" y="172"/>
                  </a:cubicBezTo>
                  <a:cubicBezTo>
                    <a:pt x="93" y="175"/>
                    <a:pt x="83" y="176"/>
                    <a:pt x="70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7" name="Freeform 107"/>
            <p:cNvSpPr>
              <a:spLocks/>
            </p:cNvSpPr>
            <p:nvPr userDrawn="1"/>
          </p:nvSpPr>
          <p:spPr bwMode="black">
            <a:xfrm>
              <a:off x="2847" y="2909"/>
              <a:ext cx="374" cy="473"/>
            </a:xfrm>
            <a:custGeom>
              <a:avLst/>
              <a:gdLst>
                <a:gd name="T0" fmla="*/ 158 w 158"/>
                <a:gd name="T1" fmla="*/ 200 h 200"/>
                <a:gd name="T2" fmla="*/ 158 w 158"/>
                <a:gd name="T3" fmla="*/ 176 h 200"/>
                <a:gd name="T4" fmla="*/ 30 w 158"/>
                <a:gd name="T5" fmla="*/ 176 h 200"/>
                <a:gd name="T6" fmla="*/ 42 w 158"/>
                <a:gd name="T7" fmla="*/ 162 h 200"/>
                <a:gd name="T8" fmla="*/ 155 w 158"/>
                <a:gd name="T9" fmla="*/ 23 h 200"/>
                <a:gd name="T10" fmla="*/ 155 w 158"/>
                <a:gd name="T11" fmla="*/ 0 h 200"/>
                <a:gd name="T12" fmla="*/ 11 w 158"/>
                <a:gd name="T13" fmla="*/ 0 h 200"/>
                <a:gd name="T14" fmla="*/ 11 w 158"/>
                <a:gd name="T15" fmla="*/ 23 h 200"/>
                <a:gd name="T16" fmla="*/ 123 w 158"/>
                <a:gd name="T17" fmla="*/ 23 h 200"/>
                <a:gd name="T18" fmla="*/ 102 w 158"/>
                <a:gd name="T19" fmla="*/ 47 h 200"/>
                <a:gd name="T20" fmla="*/ 0 w 158"/>
                <a:gd name="T21" fmla="*/ 175 h 200"/>
                <a:gd name="T22" fmla="*/ 0 w 158"/>
                <a:gd name="T23" fmla="*/ 200 h 200"/>
                <a:gd name="T24" fmla="*/ 158 w 158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00">
                  <a:moveTo>
                    <a:pt x="158" y="200"/>
                  </a:moveTo>
                  <a:cubicBezTo>
                    <a:pt x="158" y="176"/>
                    <a:pt x="158" y="176"/>
                    <a:pt x="158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16" y="30"/>
                    <a:pt x="109" y="38"/>
                    <a:pt x="102" y="47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58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8" name="Rectangle 108"/>
            <p:cNvSpPr>
              <a:spLocks noChangeArrowheads="1"/>
            </p:cNvSpPr>
            <p:nvPr userDrawn="1"/>
          </p:nvSpPr>
          <p:spPr bwMode="black">
            <a:xfrm>
              <a:off x="3292" y="2909"/>
              <a:ext cx="63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9" name="Freeform 109"/>
            <p:cNvSpPr>
              <a:spLocks noEditPoints="1"/>
            </p:cNvSpPr>
            <p:nvPr userDrawn="1"/>
          </p:nvSpPr>
          <p:spPr bwMode="black">
            <a:xfrm>
              <a:off x="3459" y="2909"/>
              <a:ext cx="353" cy="611"/>
            </a:xfrm>
            <a:custGeom>
              <a:avLst/>
              <a:gdLst>
                <a:gd name="T0" fmla="*/ 149 w 149"/>
                <a:gd name="T1" fmla="*/ 200 h 258"/>
                <a:gd name="T2" fmla="*/ 149 w 149"/>
                <a:gd name="T3" fmla="*/ 176 h 258"/>
                <a:gd name="T4" fmla="*/ 27 w 149"/>
                <a:gd name="T5" fmla="*/ 176 h 258"/>
                <a:gd name="T6" fmla="*/ 27 w 149"/>
                <a:gd name="T7" fmla="*/ 108 h 258"/>
                <a:gd name="T8" fmla="*/ 137 w 149"/>
                <a:gd name="T9" fmla="*/ 108 h 258"/>
                <a:gd name="T10" fmla="*/ 137 w 149"/>
                <a:gd name="T11" fmla="*/ 84 h 258"/>
                <a:gd name="T12" fmla="*/ 27 w 149"/>
                <a:gd name="T13" fmla="*/ 84 h 258"/>
                <a:gd name="T14" fmla="*/ 27 w 149"/>
                <a:gd name="T15" fmla="*/ 23 h 258"/>
                <a:gd name="T16" fmla="*/ 145 w 149"/>
                <a:gd name="T17" fmla="*/ 23 h 258"/>
                <a:gd name="T18" fmla="*/ 145 w 149"/>
                <a:gd name="T19" fmla="*/ 0 h 258"/>
                <a:gd name="T20" fmla="*/ 0 w 149"/>
                <a:gd name="T21" fmla="*/ 0 h 258"/>
                <a:gd name="T22" fmla="*/ 0 w 149"/>
                <a:gd name="T23" fmla="*/ 200 h 258"/>
                <a:gd name="T24" fmla="*/ 149 w 149"/>
                <a:gd name="T25" fmla="*/ 200 h 258"/>
                <a:gd name="T26" fmla="*/ 122 w 149"/>
                <a:gd name="T27" fmla="*/ 200 h 258"/>
                <a:gd name="T28" fmla="*/ 108 w 149"/>
                <a:gd name="T29" fmla="*/ 216 h 258"/>
                <a:gd name="T30" fmla="*/ 103 w 149"/>
                <a:gd name="T31" fmla="*/ 233 h 258"/>
                <a:gd name="T32" fmla="*/ 105 w 149"/>
                <a:gd name="T33" fmla="*/ 243 h 258"/>
                <a:gd name="T34" fmla="*/ 110 w 149"/>
                <a:gd name="T35" fmla="*/ 251 h 258"/>
                <a:gd name="T36" fmla="*/ 119 w 149"/>
                <a:gd name="T37" fmla="*/ 256 h 258"/>
                <a:gd name="T38" fmla="*/ 131 w 149"/>
                <a:gd name="T39" fmla="*/ 258 h 258"/>
                <a:gd name="T40" fmla="*/ 149 w 149"/>
                <a:gd name="T41" fmla="*/ 254 h 258"/>
                <a:gd name="T42" fmla="*/ 149 w 149"/>
                <a:gd name="T43" fmla="*/ 236 h 258"/>
                <a:gd name="T44" fmla="*/ 143 w 149"/>
                <a:gd name="T45" fmla="*/ 239 h 258"/>
                <a:gd name="T46" fmla="*/ 137 w 149"/>
                <a:gd name="T47" fmla="*/ 239 h 258"/>
                <a:gd name="T48" fmla="*/ 127 w 149"/>
                <a:gd name="T49" fmla="*/ 235 h 258"/>
                <a:gd name="T50" fmla="*/ 124 w 149"/>
                <a:gd name="T51" fmla="*/ 226 h 258"/>
                <a:gd name="T52" fmla="*/ 128 w 149"/>
                <a:gd name="T53" fmla="*/ 212 h 258"/>
                <a:gd name="T54" fmla="*/ 140 w 149"/>
                <a:gd name="T55" fmla="*/ 200 h 258"/>
                <a:gd name="T56" fmla="*/ 122 w 149"/>
                <a:gd name="T57" fmla="*/ 20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258">
                  <a:moveTo>
                    <a:pt x="149" y="200"/>
                  </a:moveTo>
                  <a:cubicBezTo>
                    <a:pt x="149" y="176"/>
                    <a:pt x="149" y="176"/>
                    <a:pt x="149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49" y="200"/>
                  </a:lnTo>
                  <a:close/>
                  <a:moveTo>
                    <a:pt x="122" y="200"/>
                  </a:moveTo>
                  <a:cubicBezTo>
                    <a:pt x="116" y="205"/>
                    <a:pt x="111" y="210"/>
                    <a:pt x="108" y="216"/>
                  </a:cubicBezTo>
                  <a:cubicBezTo>
                    <a:pt x="105" y="222"/>
                    <a:pt x="103" y="227"/>
                    <a:pt x="103" y="233"/>
                  </a:cubicBezTo>
                  <a:cubicBezTo>
                    <a:pt x="103" y="237"/>
                    <a:pt x="104" y="240"/>
                    <a:pt x="105" y="243"/>
                  </a:cubicBezTo>
                  <a:cubicBezTo>
                    <a:pt x="106" y="246"/>
                    <a:pt x="108" y="249"/>
                    <a:pt x="110" y="251"/>
                  </a:cubicBezTo>
                  <a:cubicBezTo>
                    <a:pt x="112" y="253"/>
                    <a:pt x="115" y="255"/>
                    <a:pt x="119" y="256"/>
                  </a:cubicBezTo>
                  <a:cubicBezTo>
                    <a:pt x="122" y="258"/>
                    <a:pt x="126" y="258"/>
                    <a:pt x="131" y="258"/>
                  </a:cubicBezTo>
                  <a:cubicBezTo>
                    <a:pt x="137" y="258"/>
                    <a:pt x="143" y="257"/>
                    <a:pt x="149" y="254"/>
                  </a:cubicBezTo>
                  <a:cubicBezTo>
                    <a:pt x="149" y="236"/>
                    <a:pt x="149" y="236"/>
                    <a:pt x="149" y="236"/>
                  </a:cubicBezTo>
                  <a:cubicBezTo>
                    <a:pt x="148" y="237"/>
                    <a:pt x="146" y="238"/>
                    <a:pt x="143" y="239"/>
                  </a:cubicBezTo>
                  <a:cubicBezTo>
                    <a:pt x="141" y="239"/>
                    <a:pt x="139" y="239"/>
                    <a:pt x="137" y="239"/>
                  </a:cubicBezTo>
                  <a:cubicBezTo>
                    <a:pt x="132" y="239"/>
                    <a:pt x="129" y="238"/>
                    <a:pt x="127" y="235"/>
                  </a:cubicBezTo>
                  <a:cubicBezTo>
                    <a:pt x="125" y="233"/>
                    <a:pt x="124" y="230"/>
                    <a:pt x="124" y="226"/>
                  </a:cubicBezTo>
                  <a:cubicBezTo>
                    <a:pt x="124" y="221"/>
                    <a:pt x="125" y="216"/>
                    <a:pt x="128" y="212"/>
                  </a:cubicBezTo>
                  <a:cubicBezTo>
                    <a:pt x="131" y="207"/>
                    <a:pt x="135" y="203"/>
                    <a:pt x="140" y="200"/>
                  </a:cubicBezTo>
                  <a:lnTo>
                    <a:pt x="122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50" name="Freeform 110"/>
            <p:cNvSpPr>
              <a:spLocks/>
            </p:cNvSpPr>
            <p:nvPr userDrawn="1"/>
          </p:nvSpPr>
          <p:spPr bwMode="black">
            <a:xfrm>
              <a:off x="3890" y="2909"/>
              <a:ext cx="392" cy="473"/>
            </a:xfrm>
            <a:custGeom>
              <a:avLst/>
              <a:gdLst>
                <a:gd name="T0" fmla="*/ 64 w 392"/>
                <a:gd name="T1" fmla="*/ 473 h 473"/>
                <a:gd name="T2" fmla="*/ 64 w 392"/>
                <a:gd name="T3" fmla="*/ 308 h 473"/>
                <a:gd name="T4" fmla="*/ 139 w 392"/>
                <a:gd name="T5" fmla="*/ 232 h 473"/>
                <a:gd name="T6" fmla="*/ 309 w 392"/>
                <a:gd name="T7" fmla="*/ 473 h 473"/>
                <a:gd name="T8" fmla="*/ 392 w 392"/>
                <a:gd name="T9" fmla="*/ 473 h 473"/>
                <a:gd name="T10" fmla="*/ 184 w 392"/>
                <a:gd name="T11" fmla="*/ 192 h 473"/>
                <a:gd name="T12" fmla="*/ 383 w 392"/>
                <a:gd name="T13" fmla="*/ 0 h 473"/>
                <a:gd name="T14" fmla="*/ 298 w 392"/>
                <a:gd name="T15" fmla="*/ 0 h 473"/>
                <a:gd name="T16" fmla="*/ 64 w 392"/>
                <a:gd name="T17" fmla="*/ 234 h 473"/>
                <a:gd name="T18" fmla="*/ 64 w 392"/>
                <a:gd name="T19" fmla="*/ 0 h 473"/>
                <a:gd name="T20" fmla="*/ 0 w 392"/>
                <a:gd name="T21" fmla="*/ 0 h 473"/>
                <a:gd name="T22" fmla="*/ 0 w 392"/>
                <a:gd name="T23" fmla="*/ 473 h 473"/>
                <a:gd name="T24" fmla="*/ 64 w 39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73">
                  <a:moveTo>
                    <a:pt x="64" y="473"/>
                  </a:moveTo>
                  <a:lnTo>
                    <a:pt x="64" y="308"/>
                  </a:lnTo>
                  <a:lnTo>
                    <a:pt x="139" y="232"/>
                  </a:lnTo>
                  <a:lnTo>
                    <a:pt x="309" y="473"/>
                  </a:lnTo>
                  <a:lnTo>
                    <a:pt x="392" y="473"/>
                  </a:lnTo>
                  <a:lnTo>
                    <a:pt x="184" y="192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64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51" name="Freeform 111"/>
            <p:cNvSpPr>
              <a:spLocks/>
            </p:cNvSpPr>
            <p:nvPr userDrawn="1"/>
          </p:nvSpPr>
          <p:spPr bwMode="black">
            <a:xfrm>
              <a:off x="4327" y="2909"/>
              <a:ext cx="374" cy="480"/>
            </a:xfrm>
            <a:custGeom>
              <a:avLst/>
              <a:gdLst>
                <a:gd name="T0" fmla="*/ 131 w 158"/>
                <a:gd name="T1" fmla="*/ 115 h 203"/>
                <a:gd name="T2" fmla="*/ 119 w 158"/>
                <a:gd name="T3" fmla="*/ 166 h 203"/>
                <a:gd name="T4" fmla="*/ 77 w 158"/>
                <a:gd name="T5" fmla="*/ 179 h 203"/>
                <a:gd name="T6" fmla="*/ 48 w 158"/>
                <a:gd name="T7" fmla="*/ 173 h 203"/>
                <a:gd name="T8" fmla="*/ 32 w 158"/>
                <a:gd name="T9" fmla="*/ 153 h 203"/>
                <a:gd name="T10" fmla="*/ 27 w 158"/>
                <a:gd name="T11" fmla="*/ 115 h 203"/>
                <a:gd name="T12" fmla="*/ 27 w 158"/>
                <a:gd name="T13" fmla="*/ 0 h 203"/>
                <a:gd name="T14" fmla="*/ 0 w 158"/>
                <a:gd name="T15" fmla="*/ 0 h 203"/>
                <a:gd name="T16" fmla="*/ 0 w 158"/>
                <a:gd name="T17" fmla="*/ 115 h 203"/>
                <a:gd name="T18" fmla="*/ 8 w 158"/>
                <a:gd name="T19" fmla="*/ 165 h 203"/>
                <a:gd name="T20" fmla="*/ 34 w 158"/>
                <a:gd name="T21" fmla="*/ 193 h 203"/>
                <a:gd name="T22" fmla="*/ 80 w 158"/>
                <a:gd name="T23" fmla="*/ 203 h 203"/>
                <a:gd name="T24" fmla="*/ 126 w 158"/>
                <a:gd name="T25" fmla="*/ 192 h 203"/>
                <a:gd name="T26" fmla="*/ 151 w 158"/>
                <a:gd name="T27" fmla="*/ 163 h 203"/>
                <a:gd name="T28" fmla="*/ 158 w 158"/>
                <a:gd name="T29" fmla="*/ 115 h 203"/>
                <a:gd name="T30" fmla="*/ 158 w 158"/>
                <a:gd name="T31" fmla="*/ 0 h 203"/>
                <a:gd name="T32" fmla="*/ 131 w 158"/>
                <a:gd name="T33" fmla="*/ 0 h 203"/>
                <a:gd name="T34" fmla="*/ 131 w 158"/>
                <a:gd name="T35" fmla="*/ 11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03">
                  <a:moveTo>
                    <a:pt x="131" y="115"/>
                  </a:moveTo>
                  <a:cubicBezTo>
                    <a:pt x="131" y="140"/>
                    <a:pt x="127" y="157"/>
                    <a:pt x="119" y="166"/>
                  </a:cubicBezTo>
                  <a:cubicBezTo>
                    <a:pt x="111" y="175"/>
                    <a:pt x="97" y="179"/>
                    <a:pt x="77" y="179"/>
                  </a:cubicBezTo>
                  <a:cubicBezTo>
                    <a:pt x="66" y="179"/>
                    <a:pt x="56" y="177"/>
                    <a:pt x="48" y="173"/>
                  </a:cubicBezTo>
                  <a:cubicBezTo>
                    <a:pt x="41" y="168"/>
                    <a:pt x="35" y="162"/>
                    <a:pt x="32" y="153"/>
                  </a:cubicBezTo>
                  <a:cubicBezTo>
                    <a:pt x="28" y="145"/>
                    <a:pt x="27" y="132"/>
                    <a:pt x="27" y="11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36"/>
                    <a:pt x="3" y="153"/>
                    <a:pt x="8" y="165"/>
                  </a:cubicBezTo>
                  <a:cubicBezTo>
                    <a:pt x="13" y="178"/>
                    <a:pt x="22" y="187"/>
                    <a:pt x="34" y="193"/>
                  </a:cubicBezTo>
                  <a:cubicBezTo>
                    <a:pt x="45" y="200"/>
                    <a:pt x="61" y="203"/>
                    <a:pt x="80" y="203"/>
                  </a:cubicBezTo>
                  <a:cubicBezTo>
                    <a:pt x="99" y="203"/>
                    <a:pt x="114" y="199"/>
                    <a:pt x="126" y="192"/>
                  </a:cubicBezTo>
                  <a:cubicBezTo>
                    <a:pt x="138" y="185"/>
                    <a:pt x="146" y="175"/>
                    <a:pt x="151" y="163"/>
                  </a:cubicBezTo>
                  <a:cubicBezTo>
                    <a:pt x="156" y="151"/>
                    <a:pt x="158" y="135"/>
                    <a:pt x="158" y="115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131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52" name="Freeform 112"/>
            <p:cNvSpPr>
              <a:spLocks/>
            </p:cNvSpPr>
            <p:nvPr userDrawn="1"/>
          </p:nvSpPr>
          <p:spPr bwMode="black">
            <a:xfrm>
              <a:off x="4764" y="2909"/>
              <a:ext cx="263" cy="480"/>
            </a:xfrm>
            <a:custGeom>
              <a:avLst/>
              <a:gdLst>
                <a:gd name="T0" fmla="*/ 14 w 111"/>
                <a:gd name="T1" fmla="*/ 188 h 203"/>
                <a:gd name="T2" fmla="*/ 54 w 111"/>
                <a:gd name="T3" fmla="*/ 203 h 203"/>
                <a:gd name="T4" fmla="*/ 85 w 111"/>
                <a:gd name="T5" fmla="*/ 196 h 203"/>
                <a:gd name="T6" fmla="*/ 105 w 111"/>
                <a:gd name="T7" fmla="*/ 175 h 203"/>
                <a:gd name="T8" fmla="*/ 111 w 111"/>
                <a:gd name="T9" fmla="*/ 136 h 203"/>
                <a:gd name="T10" fmla="*/ 111 w 111"/>
                <a:gd name="T11" fmla="*/ 0 h 203"/>
                <a:gd name="T12" fmla="*/ 84 w 111"/>
                <a:gd name="T13" fmla="*/ 0 h 203"/>
                <a:gd name="T14" fmla="*/ 84 w 111"/>
                <a:gd name="T15" fmla="*/ 137 h 203"/>
                <a:gd name="T16" fmla="*/ 81 w 111"/>
                <a:gd name="T17" fmla="*/ 163 h 203"/>
                <a:gd name="T18" fmla="*/ 72 w 111"/>
                <a:gd name="T19" fmla="*/ 175 h 203"/>
                <a:gd name="T20" fmla="*/ 54 w 111"/>
                <a:gd name="T21" fmla="*/ 180 h 203"/>
                <a:gd name="T22" fmla="*/ 33 w 111"/>
                <a:gd name="T23" fmla="*/ 171 h 203"/>
                <a:gd name="T24" fmla="*/ 25 w 111"/>
                <a:gd name="T25" fmla="*/ 140 h 203"/>
                <a:gd name="T26" fmla="*/ 1 w 111"/>
                <a:gd name="T27" fmla="*/ 143 h 203"/>
                <a:gd name="T28" fmla="*/ 14 w 111"/>
                <a:gd name="T29" fmla="*/ 18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203">
                  <a:moveTo>
                    <a:pt x="14" y="188"/>
                  </a:moveTo>
                  <a:cubicBezTo>
                    <a:pt x="23" y="198"/>
                    <a:pt x="37" y="203"/>
                    <a:pt x="54" y="203"/>
                  </a:cubicBezTo>
                  <a:cubicBezTo>
                    <a:pt x="66" y="203"/>
                    <a:pt x="77" y="201"/>
                    <a:pt x="85" y="196"/>
                  </a:cubicBezTo>
                  <a:cubicBezTo>
                    <a:pt x="94" y="191"/>
                    <a:pt x="101" y="184"/>
                    <a:pt x="105" y="175"/>
                  </a:cubicBezTo>
                  <a:cubicBezTo>
                    <a:pt x="109" y="166"/>
                    <a:pt x="111" y="153"/>
                    <a:pt x="111" y="13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4" y="149"/>
                    <a:pt x="83" y="157"/>
                    <a:pt x="81" y="163"/>
                  </a:cubicBezTo>
                  <a:cubicBezTo>
                    <a:pt x="80" y="168"/>
                    <a:pt x="76" y="172"/>
                    <a:pt x="72" y="175"/>
                  </a:cubicBezTo>
                  <a:cubicBezTo>
                    <a:pt x="67" y="178"/>
                    <a:pt x="61" y="180"/>
                    <a:pt x="54" y="180"/>
                  </a:cubicBezTo>
                  <a:cubicBezTo>
                    <a:pt x="45" y="180"/>
                    <a:pt x="38" y="177"/>
                    <a:pt x="33" y="171"/>
                  </a:cubicBezTo>
                  <a:cubicBezTo>
                    <a:pt x="28" y="165"/>
                    <a:pt x="25" y="155"/>
                    <a:pt x="25" y="140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0" y="163"/>
                    <a:pt x="5" y="178"/>
                    <a:pt x="14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53" name="Freeform 113"/>
            <p:cNvSpPr>
              <a:spLocks noEditPoints="1"/>
            </p:cNvSpPr>
            <p:nvPr userDrawn="1"/>
          </p:nvSpPr>
          <p:spPr bwMode="black">
            <a:xfrm>
              <a:off x="5124" y="2909"/>
              <a:ext cx="352" cy="611"/>
            </a:xfrm>
            <a:custGeom>
              <a:avLst/>
              <a:gdLst>
                <a:gd name="T0" fmla="*/ 149 w 149"/>
                <a:gd name="T1" fmla="*/ 200 h 258"/>
                <a:gd name="T2" fmla="*/ 149 w 149"/>
                <a:gd name="T3" fmla="*/ 176 h 258"/>
                <a:gd name="T4" fmla="*/ 26 w 149"/>
                <a:gd name="T5" fmla="*/ 176 h 258"/>
                <a:gd name="T6" fmla="*/ 26 w 149"/>
                <a:gd name="T7" fmla="*/ 108 h 258"/>
                <a:gd name="T8" fmla="*/ 137 w 149"/>
                <a:gd name="T9" fmla="*/ 108 h 258"/>
                <a:gd name="T10" fmla="*/ 137 w 149"/>
                <a:gd name="T11" fmla="*/ 84 h 258"/>
                <a:gd name="T12" fmla="*/ 26 w 149"/>
                <a:gd name="T13" fmla="*/ 84 h 258"/>
                <a:gd name="T14" fmla="*/ 26 w 149"/>
                <a:gd name="T15" fmla="*/ 23 h 258"/>
                <a:gd name="T16" fmla="*/ 144 w 149"/>
                <a:gd name="T17" fmla="*/ 23 h 258"/>
                <a:gd name="T18" fmla="*/ 144 w 149"/>
                <a:gd name="T19" fmla="*/ 0 h 258"/>
                <a:gd name="T20" fmla="*/ 0 w 149"/>
                <a:gd name="T21" fmla="*/ 0 h 258"/>
                <a:gd name="T22" fmla="*/ 0 w 149"/>
                <a:gd name="T23" fmla="*/ 200 h 258"/>
                <a:gd name="T24" fmla="*/ 149 w 149"/>
                <a:gd name="T25" fmla="*/ 200 h 258"/>
                <a:gd name="T26" fmla="*/ 122 w 149"/>
                <a:gd name="T27" fmla="*/ 200 h 258"/>
                <a:gd name="T28" fmla="*/ 108 w 149"/>
                <a:gd name="T29" fmla="*/ 216 h 258"/>
                <a:gd name="T30" fmla="*/ 103 w 149"/>
                <a:gd name="T31" fmla="*/ 233 h 258"/>
                <a:gd name="T32" fmla="*/ 105 w 149"/>
                <a:gd name="T33" fmla="*/ 243 h 258"/>
                <a:gd name="T34" fmla="*/ 110 w 149"/>
                <a:gd name="T35" fmla="*/ 251 h 258"/>
                <a:gd name="T36" fmla="*/ 118 w 149"/>
                <a:gd name="T37" fmla="*/ 256 h 258"/>
                <a:gd name="T38" fmla="*/ 131 w 149"/>
                <a:gd name="T39" fmla="*/ 258 h 258"/>
                <a:gd name="T40" fmla="*/ 149 w 149"/>
                <a:gd name="T41" fmla="*/ 254 h 258"/>
                <a:gd name="T42" fmla="*/ 149 w 149"/>
                <a:gd name="T43" fmla="*/ 236 h 258"/>
                <a:gd name="T44" fmla="*/ 143 w 149"/>
                <a:gd name="T45" fmla="*/ 239 h 258"/>
                <a:gd name="T46" fmla="*/ 137 w 149"/>
                <a:gd name="T47" fmla="*/ 239 h 258"/>
                <a:gd name="T48" fmla="*/ 126 w 149"/>
                <a:gd name="T49" fmla="*/ 235 h 258"/>
                <a:gd name="T50" fmla="*/ 123 w 149"/>
                <a:gd name="T51" fmla="*/ 226 h 258"/>
                <a:gd name="T52" fmla="*/ 128 w 149"/>
                <a:gd name="T53" fmla="*/ 212 h 258"/>
                <a:gd name="T54" fmla="*/ 140 w 149"/>
                <a:gd name="T55" fmla="*/ 200 h 258"/>
                <a:gd name="T56" fmla="*/ 122 w 149"/>
                <a:gd name="T57" fmla="*/ 20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258">
                  <a:moveTo>
                    <a:pt x="149" y="200"/>
                  </a:moveTo>
                  <a:cubicBezTo>
                    <a:pt x="149" y="176"/>
                    <a:pt x="149" y="176"/>
                    <a:pt x="149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49" y="200"/>
                  </a:lnTo>
                  <a:close/>
                  <a:moveTo>
                    <a:pt x="122" y="200"/>
                  </a:moveTo>
                  <a:cubicBezTo>
                    <a:pt x="116" y="205"/>
                    <a:pt x="111" y="210"/>
                    <a:pt x="108" y="216"/>
                  </a:cubicBezTo>
                  <a:cubicBezTo>
                    <a:pt x="104" y="222"/>
                    <a:pt x="103" y="227"/>
                    <a:pt x="103" y="233"/>
                  </a:cubicBezTo>
                  <a:cubicBezTo>
                    <a:pt x="103" y="237"/>
                    <a:pt x="103" y="240"/>
                    <a:pt x="105" y="243"/>
                  </a:cubicBezTo>
                  <a:cubicBezTo>
                    <a:pt x="106" y="246"/>
                    <a:pt x="107" y="249"/>
                    <a:pt x="110" y="251"/>
                  </a:cubicBezTo>
                  <a:cubicBezTo>
                    <a:pt x="112" y="253"/>
                    <a:pt x="115" y="255"/>
                    <a:pt x="118" y="256"/>
                  </a:cubicBezTo>
                  <a:cubicBezTo>
                    <a:pt x="122" y="258"/>
                    <a:pt x="126" y="258"/>
                    <a:pt x="131" y="258"/>
                  </a:cubicBezTo>
                  <a:cubicBezTo>
                    <a:pt x="136" y="258"/>
                    <a:pt x="142" y="257"/>
                    <a:pt x="149" y="254"/>
                  </a:cubicBezTo>
                  <a:cubicBezTo>
                    <a:pt x="149" y="236"/>
                    <a:pt x="149" y="236"/>
                    <a:pt x="149" y="236"/>
                  </a:cubicBezTo>
                  <a:cubicBezTo>
                    <a:pt x="147" y="237"/>
                    <a:pt x="145" y="238"/>
                    <a:pt x="143" y="239"/>
                  </a:cubicBezTo>
                  <a:cubicBezTo>
                    <a:pt x="141" y="239"/>
                    <a:pt x="139" y="239"/>
                    <a:pt x="137" y="239"/>
                  </a:cubicBezTo>
                  <a:cubicBezTo>
                    <a:pt x="132" y="239"/>
                    <a:pt x="129" y="238"/>
                    <a:pt x="126" y="235"/>
                  </a:cubicBezTo>
                  <a:cubicBezTo>
                    <a:pt x="124" y="233"/>
                    <a:pt x="123" y="230"/>
                    <a:pt x="123" y="226"/>
                  </a:cubicBezTo>
                  <a:cubicBezTo>
                    <a:pt x="123" y="221"/>
                    <a:pt x="125" y="216"/>
                    <a:pt x="128" y="212"/>
                  </a:cubicBezTo>
                  <a:cubicBezTo>
                    <a:pt x="130" y="207"/>
                    <a:pt x="135" y="203"/>
                    <a:pt x="140" y="200"/>
                  </a:cubicBezTo>
                  <a:lnTo>
                    <a:pt x="122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1" name="Picture 13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0604" y="3056219"/>
            <a:ext cx="2412869" cy="803577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95885" y="4829192"/>
            <a:ext cx="6377892" cy="365760"/>
            <a:chOff x="596040" y="5442941"/>
            <a:chExt cx="6379553" cy="365760"/>
          </a:xfrm>
        </p:grpSpPr>
        <p:pic>
          <p:nvPicPr>
            <p:cNvPr id="166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40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824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11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392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176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563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950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28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312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3707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6" name="Group 175"/>
            <p:cNvGrpSpPr/>
            <p:nvPr userDrawn="1"/>
          </p:nvGrpSpPr>
          <p:grpSpPr>
            <a:xfrm>
              <a:off x="2024598" y="5468108"/>
              <a:ext cx="310896" cy="310896"/>
              <a:chOff x="2024598" y="5468108"/>
              <a:chExt cx="310896" cy="310896"/>
            </a:xfrm>
          </p:grpSpPr>
          <p:sp>
            <p:nvSpPr>
              <p:cNvPr id="177" name="Oval 176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78" name="Picture 177"/>
              <p:cNvPicPr>
                <a:picLocks noChangeAspect="1"/>
              </p:cNvPicPr>
              <p:nvPr userDrawn="1"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 userDrawn="1"/>
          </p:nvGrpSpPr>
          <p:grpSpPr>
            <a:xfrm>
              <a:off x="3094779" y="5468108"/>
              <a:ext cx="310896" cy="310896"/>
              <a:chOff x="3094779" y="5468108"/>
              <a:chExt cx="310896" cy="310896"/>
            </a:xfrm>
          </p:grpSpPr>
          <p:sp>
            <p:nvSpPr>
              <p:cNvPr id="180" name="Oval 179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1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182" name="Group 181"/>
            <p:cNvGrpSpPr/>
            <p:nvPr userDrawn="1"/>
          </p:nvGrpSpPr>
          <p:grpSpPr>
            <a:xfrm>
              <a:off x="953427" y="5468108"/>
              <a:ext cx="310896" cy="310896"/>
              <a:chOff x="953427" y="5468108"/>
              <a:chExt cx="310896" cy="310896"/>
            </a:xfrm>
          </p:grpSpPr>
          <p:sp>
            <p:nvSpPr>
              <p:cNvPr id="254" name="Oval 253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55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56" name="Group 255"/>
            <p:cNvGrpSpPr/>
            <p:nvPr userDrawn="1"/>
          </p:nvGrpSpPr>
          <p:grpSpPr>
            <a:xfrm>
              <a:off x="2355828" y="5442941"/>
              <a:ext cx="365760" cy="365760"/>
              <a:chOff x="2355828" y="5442941"/>
              <a:chExt cx="365760" cy="365760"/>
            </a:xfrm>
          </p:grpSpPr>
          <p:sp>
            <p:nvSpPr>
              <p:cNvPr id="257" name="Oval 256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58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59" name="Group 258"/>
            <p:cNvGrpSpPr/>
            <p:nvPr userDrawn="1"/>
          </p:nvGrpSpPr>
          <p:grpSpPr>
            <a:xfrm>
              <a:off x="5236131" y="5468108"/>
              <a:ext cx="310896" cy="310896"/>
              <a:chOff x="5236131" y="5468108"/>
              <a:chExt cx="310896" cy="310896"/>
            </a:xfrm>
          </p:grpSpPr>
          <p:sp>
            <p:nvSpPr>
              <p:cNvPr id="260" name="Oval 259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61" name="Picture 260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2" name="Group 261"/>
            <p:cNvGrpSpPr/>
            <p:nvPr userDrawn="1"/>
          </p:nvGrpSpPr>
          <p:grpSpPr>
            <a:xfrm>
              <a:off x="4523337" y="5468108"/>
              <a:ext cx="310896" cy="310896"/>
              <a:chOff x="4523337" y="5468108"/>
              <a:chExt cx="310896" cy="310896"/>
            </a:xfrm>
          </p:grpSpPr>
          <p:sp>
            <p:nvSpPr>
              <p:cNvPr id="263" name="Oval 262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64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5" name="Group 264"/>
            <p:cNvGrpSpPr/>
            <p:nvPr userDrawn="1"/>
          </p:nvGrpSpPr>
          <p:grpSpPr>
            <a:xfrm>
              <a:off x="4879734" y="5468108"/>
              <a:ext cx="310896" cy="310896"/>
              <a:chOff x="4879734" y="5468108"/>
              <a:chExt cx="310896" cy="310896"/>
            </a:xfrm>
          </p:grpSpPr>
          <p:sp>
            <p:nvSpPr>
              <p:cNvPr id="266" name="Oval 265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67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8" name="Group 267"/>
            <p:cNvGrpSpPr/>
            <p:nvPr userDrawn="1"/>
          </p:nvGrpSpPr>
          <p:grpSpPr>
            <a:xfrm>
              <a:off x="5949915" y="5468108"/>
              <a:ext cx="310896" cy="310896"/>
              <a:chOff x="5949915" y="5468108"/>
              <a:chExt cx="310896" cy="310896"/>
            </a:xfrm>
          </p:grpSpPr>
          <p:sp>
            <p:nvSpPr>
              <p:cNvPr id="269" name="Oval 268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0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71" name="TextBox 270"/>
          <p:cNvSpPr txBox="1"/>
          <p:nvPr userDrawn="1"/>
        </p:nvSpPr>
        <p:spPr>
          <a:xfrm>
            <a:off x="4352627" y="2864615"/>
            <a:ext cx="3365807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en-US" sz="3400" dirty="0" smtClean="0">
                <a:solidFill>
                  <a:srgbClr val="4AC0E0"/>
                </a:solidFill>
              </a:rPr>
              <a:t>THANK YOU</a:t>
            </a:r>
          </a:p>
          <a:p>
            <a:pPr algn="ctr" defTabSz="914400"/>
            <a:endParaRPr lang="de-DE" sz="1800" dirty="0" smtClean="0">
              <a:solidFill>
                <a:srgbClr val="4AC0E0"/>
              </a:solidFill>
            </a:endParaRPr>
          </a:p>
          <a:p>
            <a:pPr algn="ctr" defTabSz="914400"/>
            <a:r>
              <a:rPr lang="de-DE" sz="1800" dirty="0" smtClean="0">
                <a:solidFill>
                  <a:srgbClr val="4AC0E0"/>
                </a:solidFill>
              </a:rPr>
              <a:t>( mhennecke @ lenovo.com )</a:t>
            </a:r>
            <a:endParaRPr lang="en-US" sz="1800" dirty="0" smtClean="0">
              <a:solidFill>
                <a:srgbClr val="4AC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 userDrawn="1"/>
        </p:nvSpPr>
        <p:spPr bwMode="gray">
          <a:xfrm flipH="1">
            <a:off x="4" y="255909"/>
            <a:ext cx="12047857" cy="624291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305" y="0"/>
            <a:ext cx="1374552" cy="880196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invGray">
          <a:xfrm flipH="1">
            <a:off x="4" y="6501802"/>
            <a:ext cx="502612" cy="191767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5" y="1335025"/>
            <a:ext cx="11723382" cy="5039399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6" y="6531458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541586" y="6514720"/>
            <a:ext cx="3860800" cy="15388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CONFIDENTIAL.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3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9" y="255906"/>
            <a:ext cx="11736977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invGray">
          <a:xfrm>
            <a:off x="99340" y="6518624"/>
            <a:ext cx="403273" cy="153888"/>
          </a:xfrm>
          <a:prstGeom prst="rect">
            <a:avLst/>
          </a:prstGeom>
        </p:spPr>
        <p:txBody>
          <a:bodyPr wrap="none" lIns="121899" tIns="0" rIns="121899" bIns="0" anchor="ctr">
            <a:spAutoFit/>
          </a:bodyPr>
          <a:lstStyle/>
          <a:p>
            <a:pPr algn="ctr" defTabSz="914400"/>
            <a:fld id="{259F4B34-A25D-4DEF-97BC-C4D92417BF9B}" type="slidenum">
              <a:rPr lang="en-US" sz="1000" smtClean="0">
                <a:solidFill>
                  <a:prstClr val="white"/>
                </a:solidFill>
                <a:cs typeface="Arial" pitchFamily="34" charset="0"/>
              </a:rPr>
              <a:pPr algn="ctr" defTabSz="914400"/>
              <a:t>‹#›</a:t>
            </a:fld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6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umn Slide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/>
          <p:cNvSpPr>
            <a:spLocks noChangeArrowheads="1"/>
          </p:cNvSpPr>
          <p:nvPr userDrawn="1"/>
        </p:nvSpPr>
        <p:spPr bwMode="invGray">
          <a:xfrm flipH="1">
            <a:off x="4" y="6501802"/>
            <a:ext cx="502612" cy="191767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 userDrawn="1"/>
        </p:nvSpPr>
        <p:spPr bwMode="gray">
          <a:xfrm flipH="1">
            <a:off x="4" y="255909"/>
            <a:ext cx="12047857" cy="624291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305" y="0"/>
            <a:ext cx="1374552" cy="880196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 userDrawn="1">
            <p:ph sz="half" idx="1"/>
          </p:nvPr>
        </p:nvSpPr>
        <p:spPr bwMode="gray">
          <a:xfrm>
            <a:off x="283468" y="1335027"/>
            <a:ext cx="5605289" cy="5048191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 userDrawn="1">
            <p:ph sz="half" idx="12"/>
          </p:nvPr>
        </p:nvSpPr>
        <p:spPr bwMode="gray">
          <a:xfrm>
            <a:off x="6247874" y="1335027"/>
            <a:ext cx="5735513" cy="5048191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6" y="6531458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ooter Placeholder 25"/>
          <p:cNvSpPr>
            <a:spLocks noGrp="1"/>
          </p:cNvSpPr>
          <p:nvPr>
            <p:ph type="ftr" sz="quarter" idx="13"/>
          </p:nvPr>
        </p:nvSpPr>
        <p:spPr>
          <a:xfrm>
            <a:off x="541586" y="6514720"/>
            <a:ext cx="3860800" cy="15388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CONFIDENTIAL.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7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9" y="255906"/>
            <a:ext cx="11736977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 bwMode="invGray">
          <a:xfrm>
            <a:off x="99340" y="6518624"/>
            <a:ext cx="403273" cy="153888"/>
          </a:xfrm>
          <a:prstGeom prst="rect">
            <a:avLst/>
          </a:prstGeom>
        </p:spPr>
        <p:txBody>
          <a:bodyPr wrap="none" lIns="121899" tIns="0" rIns="121899" bIns="0" anchor="ctr">
            <a:spAutoFit/>
          </a:bodyPr>
          <a:lstStyle/>
          <a:p>
            <a:pPr algn="ctr" defTabSz="914400"/>
            <a:fld id="{259F4B34-A25D-4DEF-97BC-C4D92417BF9B}" type="slidenum">
              <a:rPr lang="en-US" sz="1000" smtClean="0">
                <a:solidFill>
                  <a:prstClr val="white"/>
                </a:solidFill>
                <a:cs typeface="Arial" pitchFamily="34" charset="0"/>
              </a:rPr>
              <a:pPr algn="ctr" defTabSz="914400"/>
              <a:t>‹#›</a:t>
            </a:fld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- Sapphire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90412" cy="685710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39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sz="1000" dirty="0" smtClean="0">
                <a:solidFill>
                  <a:prstClr val="white"/>
                </a:solidFill>
                <a:cs typeface="Arial" pitchFamily="34" charset="0"/>
              </a:rPr>
              <a:t>2017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71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49" y="6329604"/>
            <a:ext cx="118872" cy="11887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4" y="4087555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48644" y="6482724"/>
            <a:ext cx="2766060" cy="15388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defRPr cap="none"/>
            </a:lvl1pPr>
          </a:lstStyle>
          <a:p>
            <a:pPr defTabSz="914400"/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 2017 Lenovo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RED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39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smtClean="0">
                <a:solidFill>
                  <a:prstClr val="white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71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49" y="6329604"/>
            <a:ext cx="118872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4" y="4087555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grpSp>
        <p:nvGrpSpPr>
          <p:cNvPr id="3" name="Group 3"/>
          <p:cNvGrpSpPr/>
          <p:nvPr userDrawn="1"/>
        </p:nvGrpSpPr>
        <p:grpSpPr bwMode="gray">
          <a:xfrm>
            <a:off x="1828174" y="1519963"/>
            <a:ext cx="8535661" cy="4341742"/>
            <a:chOff x="1828170" y="1258957"/>
            <a:chExt cx="8535661" cy="4341742"/>
          </a:xfrm>
          <a:solidFill>
            <a:schemeClr val="bg1">
              <a:lumMod val="85000"/>
            </a:schemeClr>
          </a:solidFill>
        </p:grpSpPr>
        <p:sp>
          <p:nvSpPr>
            <p:cNvPr id="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4" y="893"/>
            <a:ext cx="12188825" cy="685710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8"/>
          <p:cNvGrpSpPr/>
          <p:nvPr userDrawn="1"/>
        </p:nvGrpSpPr>
        <p:grpSpPr bwMode="gray">
          <a:xfrm>
            <a:off x="5853433" y="1260545"/>
            <a:ext cx="485134" cy="485134"/>
            <a:chOff x="5853433" y="734066"/>
            <a:chExt cx="485134" cy="48513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2795852" y="4437853"/>
            <a:ext cx="6600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2"/>
          <p:cNvGrpSpPr/>
          <p:nvPr userDrawn="1"/>
        </p:nvGrpSpPr>
        <p:grpSpPr>
          <a:xfrm>
            <a:off x="3619916" y="4738254"/>
            <a:ext cx="4952177" cy="283924"/>
            <a:chOff x="587076" y="4891945"/>
            <a:chExt cx="6379553" cy="365760"/>
          </a:xfrm>
        </p:grpSpPr>
        <p:pic>
          <p:nvPicPr>
            <p:cNvPr id="14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7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860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47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2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12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99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98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564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34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43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175"/>
            <p:cNvGrpSpPr/>
            <p:nvPr userDrawn="1"/>
          </p:nvGrpSpPr>
          <p:grpSpPr>
            <a:xfrm>
              <a:off x="2015634" y="4917112"/>
              <a:ext cx="310896" cy="310896"/>
              <a:chOff x="2024598" y="5468108"/>
              <a:chExt cx="310896" cy="310896"/>
            </a:xfrm>
          </p:grpSpPr>
          <p:sp>
            <p:nvSpPr>
              <p:cNvPr id="46" name="Oval 45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9" name="Group 178"/>
            <p:cNvGrpSpPr/>
            <p:nvPr userDrawn="1"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44" name="Oval 43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5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181"/>
            <p:cNvGrpSpPr/>
            <p:nvPr userDrawn="1"/>
          </p:nvGrpSpPr>
          <p:grpSpPr>
            <a:xfrm>
              <a:off x="944463" y="4917112"/>
              <a:ext cx="310896" cy="310896"/>
              <a:chOff x="953427" y="5468108"/>
              <a:chExt cx="310896" cy="310896"/>
            </a:xfrm>
          </p:grpSpPr>
          <p:sp>
            <p:nvSpPr>
              <p:cNvPr id="42" name="Oval 41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3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Group 255"/>
            <p:cNvGrpSpPr/>
            <p:nvPr userDrawn="1"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40" name="Oval 39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258"/>
            <p:cNvGrpSpPr/>
            <p:nvPr userDrawn="1"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38" name="Oval 37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Picture 38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261"/>
            <p:cNvGrpSpPr/>
            <p:nvPr userDrawn="1"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36" name="Oval 35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264"/>
            <p:cNvGrpSpPr/>
            <p:nvPr userDrawn="1"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5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67"/>
            <p:cNvGrpSpPr/>
            <p:nvPr userDrawn="1"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32" name="Oval 31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191" y="2009776"/>
            <a:ext cx="6971627" cy="22315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7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05841" y="6455259"/>
            <a:ext cx="3860799" cy="153888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/>
            <a:r>
              <a:rPr lang="en-US" sz="1300" dirty="0" smtClean="0">
                <a:solidFill>
                  <a:srgbClr val="939598"/>
                </a:solidFill>
                <a:cs typeface="Arial" pitchFamily="34" charset="0"/>
              </a:rPr>
              <a:t>2017 Lenovo Internal. All rights reserved.</a:t>
            </a:r>
            <a:endParaRPr lang="en-US" sz="13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5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8708" y="6389267"/>
            <a:ext cx="450346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4990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title Conten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548640" y="6473952"/>
            <a:ext cx="2826858" cy="15388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2017 LENOVO Confidential.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57784" y="1591056"/>
            <a:ext cx="11064240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330" y="411797"/>
            <a:ext cx="10969943" cy="1158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326" y="1604435"/>
            <a:ext cx="10967826" cy="4567767"/>
          </a:xfrm>
          <a:prstGeom prst="rect">
            <a:avLst/>
          </a:prstGeo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2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 noEditPoints="1"/>
          </p:cNvSpPr>
          <p:nvPr userDrawn="1"/>
        </p:nvSpPr>
        <p:spPr bwMode="black">
          <a:xfrm>
            <a:off x="204788" y="423863"/>
            <a:ext cx="201612" cy="200025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/>
          <p:nvPr userDrawn="1"/>
        </p:nvSpPr>
        <p:spPr bwMode="gray">
          <a:xfrm>
            <a:off x="11749092" y="6396038"/>
            <a:ext cx="442912" cy="322262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Box slide number"/>
          <p:cNvSpPr txBox="1"/>
          <p:nvPr userDrawn="1"/>
        </p:nvSpPr>
        <p:spPr bwMode="white">
          <a:xfrm>
            <a:off x="11749088" y="6389688"/>
            <a:ext cx="449262" cy="2460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D6C6A57F-8121-45DF-9B10-8BF87949410B}" type="slidenum">
              <a:rPr lang="en-US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9092" y="5060958"/>
            <a:ext cx="442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4865692" y="6267450"/>
            <a:ext cx="307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" name="Footer Placeholder 2"/>
          <p:cNvSpPr txBox="1">
            <a:spLocks noGrp="1"/>
          </p:cNvSpPr>
          <p:nvPr userDrawn="1"/>
        </p:nvSpPr>
        <p:spPr>
          <a:xfrm>
            <a:off x="568329" y="6474434"/>
            <a:ext cx="2935288" cy="138499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914400">
              <a:defRPr/>
            </a:pPr>
            <a:r>
              <a:rPr lang="en-US" sz="900" dirty="0" smtClean="0">
                <a:solidFill>
                  <a:srgbClr val="898989"/>
                </a:solidFill>
              </a:rPr>
              <a:t>2017 </a:t>
            </a:r>
            <a:r>
              <a:rPr lang="en-US" sz="900" dirty="0">
                <a:solidFill>
                  <a:srgbClr val="898989"/>
                </a:solidFill>
              </a:rPr>
              <a:t>LENOVO CONFIDENTIAL.  All rights reserved.</a:t>
            </a:r>
          </a:p>
        </p:txBody>
      </p:sp>
      <p:sp>
        <p:nvSpPr>
          <p:cNvPr id="10" name="Title 28"/>
          <p:cNvSpPr>
            <a:spLocks noGrp="1"/>
          </p:cNvSpPr>
          <p:nvPr>
            <p:ph type="title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0"/>
          </p:nvPr>
        </p:nvSpPr>
        <p:spPr bwMode="gray">
          <a:xfrm>
            <a:off x="548643" y="1179578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759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711633" cy="15388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>
                <a:solidFill>
                  <a:srgbClr val="939598"/>
                </a:solidFill>
                <a:cs typeface="Arial" pitchFamily="34" charset="0"/>
              </a:rPr>
              <a:t>2016 Lenovo &amp; LRZ confidential.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6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700" y="6395213"/>
            <a:ext cx="440124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0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6" name="Group 104"/>
          <p:cNvGraphicFramePr>
            <a:graphicFrameLocks noGrp="1"/>
          </p:cNvGraphicFramePr>
          <p:nvPr userDrawn="1"/>
        </p:nvGraphicFramePr>
        <p:xfrm>
          <a:off x="2519404" y="895825"/>
          <a:ext cx="9015874" cy="676320"/>
        </p:xfrm>
        <a:graphic>
          <a:graphicData uri="http://schemas.openxmlformats.org/drawingml/2006/table">
            <a:tbl>
              <a:tblPr/>
              <a:tblGrid>
                <a:gridCol w="1502646"/>
                <a:gridCol w="1502646"/>
                <a:gridCol w="1502646"/>
                <a:gridCol w="1502646"/>
                <a:gridCol w="1502646"/>
                <a:gridCol w="1502646"/>
              </a:tblGrid>
              <a:tr h="242235">
                <a:tc gridSpan="4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2017</a:t>
                      </a:r>
                    </a:p>
                  </a:txBody>
                  <a:tcPr marL="119938" marR="119938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119969" marR="119969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119969" marR="119969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119969" marR="119969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2018</a:t>
                      </a:r>
                    </a:p>
                  </a:txBody>
                  <a:tcPr marL="119938" marR="119938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119969" marR="119969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</a:tr>
              <a:tr h="2467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Q1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Q2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Q3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Q4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Q1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Q2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3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548644" y="6473952"/>
            <a:ext cx="3950624" cy="153888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defTabSz="914400"/>
            <a:r>
              <a:rPr lang="en-US" sz="1000">
                <a:solidFill>
                  <a:srgbClr val="939598"/>
                </a:solidFill>
                <a:cs typeface="Arial" pitchFamily="34" charset="0"/>
              </a:rPr>
              <a:t>2016 Lenovo &amp; LRZ confidential.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8" name="TextBox slide number"/>
          <p:cNvSpPr txBox="1"/>
          <p:nvPr userDrawn="1"/>
        </p:nvSpPr>
        <p:spPr bwMode="white">
          <a:xfrm>
            <a:off x="11748700" y="6395213"/>
            <a:ext cx="440124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_RED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39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sz="1000" smtClean="0">
                <a:solidFill>
                  <a:prstClr val="white"/>
                </a:solidFill>
                <a:cs typeface="Arial" pitchFamily="34" charset="0"/>
              </a:rPr>
              <a:t>2016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71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49" y="6329604"/>
            <a:ext cx="118872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4" y="4087555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3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433" y="2043301"/>
            <a:ext cx="8721495" cy="1580962"/>
          </a:xfrm>
        </p:spPr>
        <p:txBody>
          <a:bodyPr anchor="b"/>
          <a:lstStyle>
            <a:lvl1pPr marL="0" indent="-457200" algn="l">
              <a:defRPr sz="6000" baseline="0"/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748" y="4059667"/>
            <a:ext cx="8706955" cy="456544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placeholder</a:t>
            </a:r>
            <a:endParaRPr lang="en-US" dirty="0"/>
          </a:p>
        </p:txBody>
      </p:sp>
      <p:sp>
        <p:nvSpPr>
          <p:cNvPr id="114" name="Text Placeholder 113"/>
          <p:cNvSpPr>
            <a:spLocks noGrp="1"/>
          </p:cNvSpPr>
          <p:nvPr>
            <p:ph type="body" sz="quarter" idx="10"/>
          </p:nvPr>
        </p:nvSpPr>
        <p:spPr>
          <a:xfrm>
            <a:off x="567513" y="4799013"/>
            <a:ext cx="6406263" cy="5143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1313" indent="0">
              <a:buNone/>
              <a:defRPr sz="1400"/>
            </a:lvl2pPr>
            <a:lvl3pPr marL="679450" indent="0">
              <a:buNone/>
              <a:defRPr sz="1200"/>
            </a:lvl3pPr>
            <a:lvl4pPr marL="966787" indent="0">
              <a:buNone/>
              <a:defRPr sz="1100"/>
            </a:lvl4pPr>
            <a:lvl5pPr marL="1146175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 bwMode="black">
          <a:xfrm>
            <a:off x="595885" y="4557713"/>
            <a:ext cx="1097397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07" name="Straight Connector 106"/>
          <p:cNvCxnSpPr/>
          <p:nvPr userDrawn="1"/>
        </p:nvCxnSpPr>
        <p:spPr>
          <a:xfrm>
            <a:off x="595885" y="4664439"/>
            <a:ext cx="104163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0602" y="3056216"/>
            <a:ext cx="2412869" cy="803577"/>
          </a:xfrm>
          <a:prstGeom prst="rect">
            <a:avLst/>
          </a:prstGeom>
        </p:spPr>
      </p:pic>
      <p:pic>
        <p:nvPicPr>
          <p:cNvPr id="1026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85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483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777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679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277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571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865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072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670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972" y="5540845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2024071" y="5540845"/>
            <a:ext cx="310815" cy="310896"/>
            <a:chOff x="2024598" y="5468108"/>
            <a:chExt cx="310896" cy="310896"/>
          </a:xfrm>
        </p:grpSpPr>
        <p:sp>
          <p:nvSpPr>
            <p:cNvPr id="51" name="Oval 50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3093973" y="5540845"/>
            <a:ext cx="310815" cy="310896"/>
            <a:chOff x="3094779" y="5468108"/>
            <a:chExt cx="310896" cy="310896"/>
          </a:xfrm>
        </p:grpSpPr>
        <p:sp>
          <p:nvSpPr>
            <p:cNvPr id="57" name="Oval 5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1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953179" y="5540845"/>
            <a:ext cx="310815" cy="310896"/>
            <a:chOff x="953427" y="5468108"/>
            <a:chExt cx="310896" cy="310896"/>
          </a:xfrm>
        </p:grpSpPr>
        <p:sp>
          <p:nvSpPr>
            <p:cNvPr id="6" name="Oval 5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2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355214" y="5515678"/>
            <a:ext cx="365665" cy="365760"/>
            <a:chOff x="2355828" y="5442941"/>
            <a:chExt cx="365760" cy="365760"/>
          </a:xfrm>
        </p:grpSpPr>
        <p:sp>
          <p:nvSpPr>
            <p:cNvPr id="54" name="Oval 53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3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 userDrawn="1"/>
        </p:nvGrpSpPr>
        <p:grpSpPr>
          <a:xfrm>
            <a:off x="5234767" y="5540845"/>
            <a:ext cx="310815" cy="310896"/>
            <a:chOff x="5236131" y="5468108"/>
            <a:chExt cx="310896" cy="310896"/>
          </a:xfrm>
        </p:grpSpPr>
        <p:sp>
          <p:nvSpPr>
            <p:cNvPr id="66" name="Oval 6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4" name="Picture 73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4522159" y="5540845"/>
            <a:ext cx="310815" cy="310896"/>
            <a:chOff x="4523337" y="5468108"/>
            <a:chExt cx="310896" cy="310896"/>
          </a:xfrm>
        </p:grpSpPr>
        <p:sp>
          <p:nvSpPr>
            <p:cNvPr id="60" name="Oval 59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5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4878463" y="5540845"/>
            <a:ext cx="310815" cy="310896"/>
            <a:chOff x="4879734" y="5468108"/>
            <a:chExt cx="310896" cy="310896"/>
          </a:xfrm>
        </p:grpSpPr>
        <p:sp>
          <p:nvSpPr>
            <p:cNvPr id="63" name="Oval 6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6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5948366" y="5540845"/>
            <a:ext cx="310815" cy="310896"/>
            <a:chOff x="5949915" y="5468108"/>
            <a:chExt cx="310896" cy="310896"/>
          </a:xfrm>
        </p:grpSpPr>
        <p:sp>
          <p:nvSpPr>
            <p:cNvPr id="69" name="Oval 6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7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sp>
        <p:nvSpPr>
          <p:cNvPr id="42" name="TextBox 41"/>
          <p:cNvSpPr txBox="1"/>
          <p:nvPr userDrawn="1"/>
        </p:nvSpPr>
        <p:spPr>
          <a:xfrm>
            <a:off x="549208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2017 Lenovo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676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5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433" y="2043301"/>
            <a:ext cx="8721495" cy="1580962"/>
          </a:xfrm>
        </p:spPr>
        <p:txBody>
          <a:bodyPr anchor="b"/>
          <a:lstStyle>
            <a:lvl1pPr marL="0" indent="-457200" algn="l">
              <a:defRPr sz="6000" baseline="0"/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748" y="4059667"/>
            <a:ext cx="8706955" cy="456544"/>
          </a:xfrm>
        </p:spPr>
        <p:txBody>
          <a:bodyPr wrap="square" anchor="b">
            <a:no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placeholder</a:t>
            </a:r>
            <a:endParaRPr lang="en-US" dirty="0"/>
          </a:p>
        </p:txBody>
      </p:sp>
      <p:sp>
        <p:nvSpPr>
          <p:cNvPr id="114" name="Text Placeholder 113"/>
          <p:cNvSpPr>
            <a:spLocks noGrp="1"/>
          </p:cNvSpPr>
          <p:nvPr>
            <p:ph type="body" sz="quarter" idx="10"/>
          </p:nvPr>
        </p:nvSpPr>
        <p:spPr>
          <a:xfrm>
            <a:off x="567513" y="4799013"/>
            <a:ext cx="6406263" cy="5143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1313" indent="0">
              <a:buNone/>
              <a:defRPr sz="1400"/>
            </a:lvl2pPr>
            <a:lvl3pPr marL="679450" indent="0">
              <a:buNone/>
              <a:defRPr sz="1200"/>
            </a:lvl3pPr>
            <a:lvl4pPr marL="966787" indent="0">
              <a:buNone/>
              <a:defRPr sz="1100"/>
            </a:lvl4pPr>
            <a:lvl5pPr marL="1146175" indent="0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9" name="Rectangle 48"/>
          <p:cNvSpPr/>
          <p:nvPr userDrawn="1"/>
        </p:nvSpPr>
        <p:spPr bwMode="black">
          <a:xfrm>
            <a:off x="595885" y="4557713"/>
            <a:ext cx="1097397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0602" y="3056216"/>
            <a:ext cx="2412869" cy="803577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85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483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777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679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277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571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865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072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670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1972" y="5468108"/>
            <a:ext cx="311805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2024071" y="5468108"/>
            <a:ext cx="310815" cy="310896"/>
            <a:chOff x="2024598" y="5468108"/>
            <a:chExt cx="310896" cy="310896"/>
          </a:xfrm>
        </p:grpSpPr>
        <p:sp>
          <p:nvSpPr>
            <p:cNvPr id="51" name="Oval 50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3093973" y="5468108"/>
            <a:ext cx="310815" cy="310896"/>
            <a:chOff x="3094779" y="5468108"/>
            <a:chExt cx="310896" cy="310896"/>
          </a:xfrm>
        </p:grpSpPr>
        <p:sp>
          <p:nvSpPr>
            <p:cNvPr id="57" name="Oval 5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1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 userDrawn="1"/>
        </p:nvGrpSpPr>
        <p:grpSpPr>
          <a:xfrm>
            <a:off x="953179" y="5468108"/>
            <a:ext cx="310815" cy="310896"/>
            <a:chOff x="953427" y="5468108"/>
            <a:chExt cx="310896" cy="310896"/>
          </a:xfrm>
        </p:grpSpPr>
        <p:sp>
          <p:nvSpPr>
            <p:cNvPr id="6" name="Oval 5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2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355214" y="5442941"/>
            <a:ext cx="365665" cy="365760"/>
            <a:chOff x="2355828" y="5442941"/>
            <a:chExt cx="365760" cy="365760"/>
          </a:xfrm>
        </p:grpSpPr>
        <p:sp>
          <p:nvSpPr>
            <p:cNvPr id="54" name="Oval 53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3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 userDrawn="1"/>
        </p:nvGrpSpPr>
        <p:grpSpPr>
          <a:xfrm>
            <a:off x="5234767" y="5468108"/>
            <a:ext cx="310815" cy="310896"/>
            <a:chOff x="5236131" y="5468108"/>
            <a:chExt cx="310896" cy="310896"/>
          </a:xfrm>
        </p:grpSpPr>
        <p:sp>
          <p:nvSpPr>
            <p:cNvPr id="66" name="Oval 6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4" name="Picture 73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4522159" y="5468108"/>
            <a:ext cx="310815" cy="310896"/>
            <a:chOff x="4523337" y="5468108"/>
            <a:chExt cx="310896" cy="310896"/>
          </a:xfrm>
        </p:grpSpPr>
        <p:sp>
          <p:nvSpPr>
            <p:cNvPr id="60" name="Oval 59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5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 userDrawn="1"/>
        </p:nvGrpSpPr>
        <p:grpSpPr>
          <a:xfrm>
            <a:off x="4878463" y="5468108"/>
            <a:ext cx="310815" cy="310896"/>
            <a:chOff x="4879734" y="5468108"/>
            <a:chExt cx="310896" cy="310896"/>
          </a:xfrm>
        </p:grpSpPr>
        <p:sp>
          <p:nvSpPr>
            <p:cNvPr id="63" name="Oval 6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6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5948366" y="5468108"/>
            <a:ext cx="310815" cy="310896"/>
            <a:chOff x="5949915" y="5468108"/>
            <a:chExt cx="310896" cy="310896"/>
          </a:xfrm>
        </p:grpSpPr>
        <p:sp>
          <p:nvSpPr>
            <p:cNvPr id="69" name="Oval 6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7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812564" y="3464892"/>
            <a:ext cx="1200231" cy="1199183"/>
          </a:xfrm>
          <a:ln w="38100">
            <a:noFill/>
          </a:ln>
          <a:effectLst/>
        </p:spPr>
        <p:txBody>
          <a:bodyPr/>
          <a:lstStyle/>
          <a:p>
            <a:endParaRPr lang="en-US" dirty="0"/>
          </a:p>
        </p:txBody>
      </p:sp>
      <p:cxnSp>
        <p:nvCxnSpPr>
          <p:cNvPr id="107" name="Straight Connector 106"/>
          <p:cNvCxnSpPr/>
          <p:nvPr userDrawn="1"/>
        </p:nvCxnSpPr>
        <p:spPr>
          <a:xfrm>
            <a:off x="596415" y="4664439"/>
            <a:ext cx="1041638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9155903" y="4770439"/>
            <a:ext cx="1688660" cy="198437"/>
          </a:xfrm>
        </p:spPr>
        <p:txBody>
          <a:bodyPr lIns="0" tIns="45720" rIns="45720"/>
          <a:lstStyle>
            <a:lvl1pPr marL="0" indent="0" algn="r">
              <a:buFontTx/>
              <a:buNone/>
              <a:defRPr sz="1100"/>
            </a:lvl1pPr>
            <a:lvl2pPr marL="341313" indent="0" algn="r">
              <a:buFontTx/>
              <a:buNone/>
              <a:defRPr sz="1100"/>
            </a:lvl2pPr>
            <a:lvl3pPr marL="679450" indent="0" algn="r">
              <a:buFontTx/>
              <a:buNone/>
              <a:defRPr sz="1100"/>
            </a:lvl3pPr>
            <a:lvl4pPr marL="966787" indent="0" algn="r">
              <a:buFontTx/>
              <a:buNone/>
              <a:defRPr sz="1100"/>
            </a:lvl4pPr>
            <a:lvl5pPr marL="1146175" indent="0" algn="r">
              <a:buFontTx/>
              <a:buNone/>
              <a:defRPr sz="1100"/>
            </a:lvl5pPr>
          </a:lstStyle>
          <a:p>
            <a:pPr lvl="0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812564" y="4664439"/>
            <a:ext cx="1200231" cy="305126"/>
            <a:chOff x="9815120" y="4664439"/>
            <a:chExt cx="1200544" cy="305126"/>
          </a:xfrm>
          <a:solidFill>
            <a:schemeClr val="accent5"/>
          </a:solidFill>
        </p:grpSpPr>
        <p:sp>
          <p:nvSpPr>
            <p:cNvPr id="45" name="Rectangle 44"/>
            <p:cNvSpPr/>
            <p:nvPr userDrawn="1"/>
          </p:nvSpPr>
          <p:spPr bwMode="black">
            <a:xfrm>
              <a:off x="9815120" y="4664439"/>
              <a:ext cx="1200544" cy="1067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 bwMode="black">
            <a:xfrm>
              <a:off x="10853530" y="4771165"/>
              <a:ext cx="162133" cy="198400"/>
            </a:xfrm>
            <a:custGeom>
              <a:avLst/>
              <a:gdLst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1200544 w 1200544"/>
                <a:gd name="connsiteY2" fmla="*/ 106726 h 106726"/>
                <a:gd name="connsiteX3" fmla="*/ 0 w 1200544"/>
                <a:gd name="connsiteY3" fmla="*/ 106726 h 106726"/>
                <a:gd name="connsiteX4" fmla="*/ 0 w 1200544"/>
                <a:gd name="connsiteY4" fmla="*/ 0 h 106726"/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0 w 1200544"/>
                <a:gd name="connsiteY2" fmla="*/ 106726 h 106726"/>
                <a:gd name="connsiteX3" fmla="*/ 0 w 1200544"/>
                <a:gd name="connsiteY3" fmla="*/ 0 h 1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544" h="106726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51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0" y="1176866"/>
            <a:ext cx="11221091" cy="487779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0" y="1593909"/>
            <a:ext cx="11221091" cy="44607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4324350"/>
            <a:ext cx="12185778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0" y="1589714"/>
            <a:ext cx="11221091" cy="44649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1865" y="5505499"/>
            <a:ext cx="1330737" cy="44318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gray">
          <a:xfrm>
            <a:off x="11745640" y="6395715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5640" y="6389259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090" y="1593909"/>
            <a:ext cx="5000465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225" y="1593909"/>
            <a:ext cx="4711626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8" name="Subtitle 2"/>
          <p:cNvSpPr>
            <a:spLocks noGrp="1"/>
          </p:cNvSpPr>
          <p:nvPr>
            <p:ph type="subTitle" idx="13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091" y="1593909"/>
            <a:ext cx="3608466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1909" y="1593909"/>
            <a:ext cx="3610939" cy="45605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3" name="Content Placeholder 92"/>
          <p:cNvSpPr>
            <a:spLocks noGrp="1"/>
          </p:cNvSpPr>
          <p:nvPr>
            <p:ph sz="quarter" idx="13"/>
          </p:nvPr>
        </p:nvSpPr>
        <p:spPr>
          <a:xfrm>
            <a:off x="8013201" y="1590183"/>
            <a:ext cx="3610939" cy="4601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4"/>
          </p:nvPr>
        </p:nvSpPr>
        <p:spPr>
          <a:xfrm>
            <a:off x="561110" y="914400"/>
            <a:ext cx="11066283" cy="29148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roduct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 userDrawn="1"/>
        </p:nvSpPr>
        <p:spPr>
          <a:xfrm>
            <a:off x="5929473" y="0"/>
            <a:ext cx="625935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4324350"/>
            <a:ext cx="11386096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 bwMode="white">
          <a:xfrm>
            <a:off x="6799079" y="840981"/>
            <a:ext cx="4814032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29" name="Group 28"/>
          <p:cNvGrpSpPr>
            <a:grpSpLocks noChangeAspect="1"/>
          </p:cNvGrpSpPr>
          <p:nvPr userDrawn="1"/>
        </p:nvGrpSpPr>
        <p:grpSpPr bwMode="gray">
          <a:xfrm>
            <a:off x="6986516" y="6341251"/>
            <a:ext cx="4415402" cy="289610"/>
            <a:chOff x="-1225" y="1829"/>
            <a:chExt cx="10126" cy="664"/>
          </a:xfrm>
        </p:grpSpPr>
        <p:sp>
          <p:nvSpPr>
            <p:cNvPr id="131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2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3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19605" y="961121"/>
            <a:ext cx="4555271" cy="808956"/>
          </a:xfrm>
        </p:spPr>
        <p:txBody>
          <a:bodyPr lIns="182880" rIns="182880">
            <a:no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919605" y="2020825"/>
            <a:ext cx="4555271" cy="4113553"/>
          </a:xfrm>
        </p:spPr>
        <p:txBody>
          <a:bodyPr lIns="91440" rIns="91440"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986516" y="1908190"/>
            <a:ext cx="441540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Picture Placeholder 186"/>
          <p:cNvSpPr>
            <a:spLocks noGrp="1"/>
          </p:cNvSpPr>
          <p:nvPr>
            <p:ph type="pic" sz="quarter" idx="14"/>
          </p:nvPr>
        </p:nvSpPr>
        <p:spPr>
          <a:xfrm>
            <a:off x="580874" y="556261"/>
            <a:ext cx="6046800" cy="524287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Rectangle 29"/>
          <p:cNvSpPr/>
          <p:nvPr userDrawn="1"/>
        </p:nvSpPr>
        <p:spPr bwMode="gray">
          <a:xfrm>
            <a:off x="11745640" y="6395715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1" name="TextBox slide number"/>
          <p:cNvSpPr txBox="1"/>
          <p:nvPr userDrawn="1"/>
        </p:nvSpPr>
        <p:spPr bwMode="white">
          <a:xfrm>
            <a:off x="11745640" y="6389259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1865" y="5505499"/>
            <a:ext cx="1330737" cy="443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821" cy="7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3506" y="-22860"/>
            <a:ext cx="5369113" cy="69037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4136" y="6330312"/>
            <a:ext cx="4421462" cy="39216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88" y="1593910"/>
            <a:ext cx="6246100" cy="4460752"/>
          </a:xfrm>
        </p:spPr>
        <p:txBody>
          <a:bodyPr rIns="27432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08" y="274321"/>
            <a:ext cx="6090380" cy="522634"/>
          </a:xfrm>
        </p:spPr>
        <p:txBody>
          <a:bodyPr rIns="27432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4" name="Subtitle 2"/>
          <p:cNvSpPr>
            <a:spLocks noGrp="1"/>
          </p:cNvSpPr>
          <p:nvPr>
            <p:ph type="subTitle" idx="12"/>
          </p:nvPr>
        </p:nvSpPr>
        <p:spPr>
          <a:xfrm>
            <a:off x="561110" y="914400"/>
            <a:ext cx="6078478" cy="291489"/>
          </a:xfrm>
        </p:spPr>
        <p:txBody>
          <a:bodyPr rIns="18288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9029" y="251670"/>
            <a:ext cx="394179" cy="511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6760" y="-241071"/>
            <a:ext cx="12222344" cy="69037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525795"/>
            <a:ext cx="7881962" cy="2290805"/>
          </a:xfrm>
          <a:solidFill>
            <a:srgbClr val="FFFFFF">
              <a:alpha val="75000"/>
            </a:srgbClr>
          </a:solidFill>
        </p:spPr>
        <p:txBody>
          <a:bodyPr lIns="548640" tIns="182880" rIns="548640" bIns="182880" anchor="ctr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9"/>
          </p:nvPr>
        </p:nvSpPr>
        <p:spPr bwMode="invGray">
          <a:xfrm>
            <a:off x="568834" y="151552"/>
            <a:ext cx="4421462" cy="39216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0" y="6384632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28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7" y="4589464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86" y="4087550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0201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 Confidential.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419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0" y="6384632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28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7" y="4589464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86" y="4087550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0201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256998" y="6552428"/>
            <a:ext cx="2762593" cy="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0" y="6384632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28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7" y="4589464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86" y="4087550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0201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256998" y="6552428"/>
            <a:ext cx="2762593" cy="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0" y="6384632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r>
              <a:rPr lang="en-US" sz="1800" dirty="0" smtClean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28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7" y="4589464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86" y="4087550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580201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24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0" y="6384632"/>
            <a:ext cx="12187301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428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2137" y="4589464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1524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2064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 userDrawn="1"/>
        </p:nvSpPr>
        <p:spPr bwMode="white">
          <a:xfrm>
            <a:off x="1171686" y="4087550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0201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sp>
        <p:nvSpPr>
          <p:cNvPr id="13" name="Oval 12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256998" y="6552428"/>
            <a:ext cx="2762593" cy="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0" y="6384632"/>
            <a:ext cx="12187301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428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2137" y="4589464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1524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2064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 userDrawn="1"/>
        </p:nvSpPr>
        <p:spPr bwMode="white">
          <a:xfrm>
            <a:off x="1171686" y="4087550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0201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sp>
        <p:nvSpPr>
          <p:cNvPr id="13" name="Oval 12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9256998" y="6552428"/>
            <a:ext cx="2762593" cy="2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88823" cy="636780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"/>
            <a:ext cx="12188825" cy="6405157"/>
          </a:xfrm>
          <a:prstGeom prst="rect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black">
          <a:xfrm>
            <a:off x="0" y="6384632"/>
            <a:ext cx="12187301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428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2137" y="4589464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1524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2064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 userDrawn="1"/>
        </p:nvSpPr>
        <p:spPr bwMode="white">
          <a:xfrm>
            <a:off x="1171686" y="4087550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0201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sp>
        <p:nvSpPr>
          <p:cNvPr id="13" name="Oval 12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73461" y="1195131"/>
            <a:ext cx="1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sz="1800" dirty="0" smtClean="0">
              <a:solidFill>
                <a:srgbClr val="6F71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 2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"/>
          <a:stretch/>
        </p:blipFill>
        <p:spPr>
          <a:xfrm>
            <a:off x="0" y="0"/>
            <a:ext cx="12188825" cy="636780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1"/>
            <a:ext cx="12188825" cy="6405157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black">
          <a:xfrm>
            <a:off x="0" y="6384632"/>
            <a:ext cx="12187301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6428" y="1709738"/>
            <a:ext cx="9578067" cy="2852737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2137" y="4589464"/>
            <a:ext cx="95423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1524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2064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5"/>
          <p:cNvSpPr>
            <a:spLocks noEditPoints="1"/>
          </p:cNvSpPr>
          <p:nvPr userDrawn="1"/>
        </p:nvSpPr>
        <p:spPr bwMode="white">
          <a:xfrm>
            <a:off x="1171686" y="4087550"/>
            <a:ext cx="347498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80201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2017 Lenovo Confidential. All rights reserved.</a:t>
            </a:r>
          </a:p>
        </p:txBody>
      </p:sp>
      <p:sp>
        <p:nvSpPr>
          <p:cNvPr id="13" name="Oval 12"/>
          <p:cNvSpPr/>
          <p:nvPr userDrawn="1"/>
        </p:nvSpPr>
        <p:spPr bwMode="gray">
          <a:xfrm>
            <a:off x="1591930" y="6329604"/>
            <a:ext cx="118841" cy="118872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73461" y="1195131"/>
            <a:ext cx="1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n-US" sz="1800" dirty="0" smtClean="0">
              <a:solidFill>
                <a:srgbClr val="6F71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4324350"/>
            <a:ext cx="12185778" cy="2533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roup 105"/>
          <p:cNvGrpSpPr/>
          <p:nvPr userDrawn="1"/>
        </p:nvGrpSpPr>
        <p:grpSpPr bwMode="gray">
          <a:xfrm>
            <a:off x="1827694" y="993484"/>
            <a:ext cx="8533438" cy="4341742"/>
            <a:chOff x="1828170" y="1258957"/>
            <a:chExt cx="8535661" cy="4341742"/>
          </a:xfrm>
        </p:grpSpPr>
        <p:sp>
          <p:nvSpPr>
            <p:cNvPr id="10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8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042131" y="1276350"/>
            <a:ext cx="8104563" cy="324264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</a:t>
            </a:r>
            <a:endParaRPr lang="en-US" dirty="0"/>
          </a:p>
        </p:txBody>
      </p:sp>
      <p:pic>
        <p:nvPicPr>
          <p:cNvPr id="109" name="Picture 10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522" y="6013482"/>
            <a:ext cx="10055781" cy="681925"/>
          </a:xfrm>
          <a:prstGeom prst="rect">
            <a:avLst/>
          </a:prstGeom>
        </p:spPr>
      </p:pic>
      <p:sp>
        <p:nvSpPr>
          <p:cNvPr id="111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3292412" y="5555972"/>
            <a:ext cx="5604002" cy="8763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quote source</a:t>
            </a:r>
            <a:endParaRPr lang="en-US" dirty="0"/>
          </a:p>
        </p:txBody>
      </p:sp>
      <p:grpSp>
        <p:nvGrpSpPr>
          <p:cNvPr id="119" name="Group 118"/>
          <p:cNvGrpSpPr/>
          <p:nvPr userDrawn="1"/>
        </p:nvGrpSpPr>
        <p:grpSpPr>
          <a:xfrm>
            <a:off x="5799215" y="4633136"/>
            <a:ext cx="590396" cy="104775"/>
            <a:chOff x="5738813" y="4606631"/>
            <a:chExt cx="590550" cy="104775"/>
          </a:xfrm>
          <a:solidFill>
            <a:schemeClr val="accent5"/>
          </a:solidFill>
        </p:grpSpPr>
        <p:sp>
          <p:nvSpPr>
            <p:cNvPr id="116" name="Oval 115"/>
            <p:cNvSpPr/>
            <p:nvPr userDrawn="1"/>
          </p:nvSpPr>
          <p:spPr>
            <a:xfrm>
              <a:off x="5738813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17" name="Oval 116"/>
            <p:cNvSpPr/>
            <p:nvPr userDrawn="1"/>
          </p:nvSpPr>
          <p:spPr>
            <a:xfrm>
              <a:off x="5981700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18" name="Oval 117"/>
            <p:cNvSpPr/>
            <p:nvPr userDrawn="1"/>
          </p:nvSpPr>
          <p:spPr>
            <a:xfrm>
              <a:off x="6224588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 bwMode="gray">
          <a:xfrm>
            <a:off x="5851909" y="734066"/>
            <a:ext cx="485008" cy="485134"/>
            <a:chOff x="5853433" y="734066"/>
            <a:chExt cx="485134" cy="485134"/>
          </a:xfrm>
        </p:grpSpPr>
        <p:sp>
          <p:nvSpPr>
            <p:cNvPr id="8" name="Oval 7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Rectangle 22"/>
          <p:cNvSpPr/>
          <p:nvPr userDrawn="1"/>
        </p:nvSpPr>
        <p:spPr bwMode="gray">
          <a:xfrm>
            <a:off x="11745640" y="6395715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TextBox slide number"/>
          <p:cNvSpPr txBox="1"/>
          <p:nvPr userDrawn="1"/>
        </p:nvSpPr>
        <p:spPr bwMode="white">
          <a:xfrm>
            <a:off x="11745640" y="6389259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549208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2017 Lenovo Confidential. All rights reserved.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1865" y="5505499"/>
            <a:ext cx="1330737" cy="4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4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06"/>
          <p:cNvCxnSpPr/>
          <p:nvPr userDrawn="1"/>
        </p:nvCxnSpPr>
        <p:spPr>
          <a:xfrm flipV="1">
            <a:off x="548498" y="4659525"/>
            <a:ext cx="1042876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2"/>
          <p:cNvGrpSpPr>
            <a:grpSpLocks noChangeAspect="1"/>
          </p:cNvGrpSpPr>
          <p:nvPr userDrawn="1"/>
        </p:nvGrpSpPr>
        <p:grpSpPr bwMode="black">
          <a:xfrm>
            <a:off x="548498" y="3015615"/>
            <a:ext cx="3427252" cy="1479042"/>
            <a:chOff x="-1037" y="57"/>
            <a:chExt cx="9758" cy="4210"/>
          </a:xfrm>
          <a:solidFill>
            <a:schemeClr val="tx2"/>
          </a:solidFill>
        </p:grpSpPr>
        <p:sp>
          <p:nvSpPr>
            <p:cNvPr id="32" name="Freeform 23"/>
            <p:cNvSpPr>
              <a:spLocks/>
            </p:cNvSpPr>
            <p:nvPr userDrawn="1"/>
          </p:nvSpPr>
          <p:spPr bwMode="black">
            <a:xfrm>
              <a:off x="3627" y="3777"/>
              <a:ext cx="438" cy="490"/>
            </a:xfrm>
            <a:custGeom>
              <a:avLst/>
              <a:gdLst>
                <a:gd name="T0" fmla="*/ 159 w 185"/>
                <a:gd name="T1" fmla="*/ 125 h 207"/>
                <a:gd name="T2" fmla="*/ 159 w 185"/>
                <a:gd name="T3" fmla="*/ 162 h 207"/>
                <a:gd name="T4" fmla="*/ 134 w 185"/>
                <a:gd name="T5" fmla="*/ 176 h 207"/>
                <a:gd name="T6" fmla="*/ 100 w 185"/>
                <a:gd name="T7" fmla="*/ 183 h 207"/>
                <a:gd name="T8" fmla="*/ 63 w 185"/>
                <a:gd name="T9" fmla="*/ 174 h 207"/>
                <a:gd name="T10" fmla="*/ 36 w 185"/>
                <a:gd name="T11" fmla="*/ 147 h 207"/>
                <a:gd name="T12" fmla="*/ 27 w 185"/>
                <a:gd name="T13" fmla="*/ 103 h 207"/>
                <a:gd name="T14" fmla="*/ 35 w 185"/>
                <a:gd name="T15" fmla="*/ 62 h 207"/>
                <a:gd name="T16" fmla="*/ 47 w 185"/>
                <a:gd name="T17" fmla="*/ 43 h 207"/>
                <a:gd name="T18" fmla="*/ 69 w 185"/>
                <a:gd name="T19" fmla="*/ 28 h 207"/>
                <a:gd name="T20" fmla="*/ 100 w 185"/>
                <a:gd name="T21" fmla="*/ 22 h 207"/>
                <a:gd name="T22" fmla="*/ 128 w 185"/>
                <a:gd name="T23" fmla="*/ 28 h 207"/>
                <a:gd name="T24" fmla="*/ 147 w 185"/>
                <a:gd name="T25" fmla="*/ 42 h 207"/>
                <a:gd name="T26" fmla="*/ 158 w 185"/>
                <a:gd name="T27" fmla="*/ 66 h 207"/>
                <a:gd name="T28" fmla="*/ 182 w 185"/>
                <a:gd name="T29" fmla="*/ 59 h 207"/>
                <a:gd name="T30" fmla="*/ 167 w 185"/>
                <a:gd name="T31" fmla="*/ 26 h 207"/>
                <a:gd name="T32" fmla="*/ 139 w 185"/>
                <a:gd name="T33" fmla="*/ 7 h 207"/>
                <a:gd name="T34" fmla="*/ 100 w 185"/>
                <a:gd name="T35" fmla="*/ 0 h 207"/>
                <a:gd name="T36" fmla="*/ 47 w 185"/>
                <a:gd name="T37" fmla="*/ 12 h 207"/>
                <a:gd name="T38" fmla="*/ 12 w 185"/>
                <a:gd name="T39" fmla="*/ 50 h 207"/>
                <a:gd name="T40" fmla="*/ 0 w 185"/>
                <a:gd name="T41" fmla="*/ 104 h 207"/>
                <a:gd name="T42" fmla="*/ 12 w 185"/>
                <a:gd name="T43" fmla="*/ 158 h 207"/>
                <a:gd name="T44" fmla="*/ 48 w 185"/>
                <a:gd name="T45" fmla="*/ 194 h 207"/>
                <a:gd name="T46" fmla="*/ 102 w 185"/>
                <a:gd name="T47" fmla="*/ 207 h 207"/>
                <a:gd name="T48" fmla="*/ 145 w 185"/>
                <a:gd name="T49" fmla="*/ 199 h 207"/>
                <a:gd name="T50" fmla="*/ 185 w 185"/>
                <a:gd name="T51" fmla="*/ 176 h 207"/>
                <a:gd name="T52" fmla="*/ 185 w 185"/>
                <a:gd name="T53" fmla="*/ 101 h 207"/>
                <a:gd name="T54" fmla="*/ 100 w 185"/>
                <a:gd name="T55" fmla="*/ 101 h 207"/>
                <a:gd name="T56" fmla="*/ 100 w 185"/>
                <a:gd name="T57" fmla="*/ 125 h 207"/>
                <a:gd name="T58" fmla="*/ 159 w 185"/>
                <a:gd name="T59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207">
                  <a:moveTo>
                    <a:pt x="159" y="125"/>
                  </a:moveTo>
                  <a:cubicBezTo>
                    <a:pt x="159" y="162"/>
                    <a:pt x="159" y="162"/>
                    <a:pt x="159" y="162"/>
                  </a:cubicBezTo>
                  <a:cubicBezTo>
                    <a:pt x="153" y="167"/>
                    <a:pt x="145" y="172"/>
                    <a:pt x="134" y="176"/>
                  </a:cubicBezTo>
                  <a:cubicBezTo>
                    <a:pt x="123" y="181"/>
                    <a:pt x="112" y="183"/>
                    <a:pt x="100" y="183"/>
                  </a:cubicBezTo>
                  <a:cubicBezTo>
                    <a:pt x="87" y="183"/>
                    <a:pt x="75" y="180"/>
                    <a:pt x="63" y="174"/>
                  </a:cubicBezTo>
                  <a:cubicBezTo>
                    <a:pt x="51" y="168"/>
                    <a:pt x="42" y="159"/>
                    <a:pt x="36" y="147"/>
                  </a:cubicBezTo>
                  <a:cubicBezTo>
                    <a:pt x="30" y="135"/>
                    <a:pt x="27" y="120"/>
                    <a:pt x="27" y="103"/>
                  </a:cubicBezTo>
                  <a:cubicBezTo>
                    <a:pt x="27" y="88"/>
                    <a:pt x="30" y="75"/>
                    <a:pt x="35" y="62"/>
                  </a:cubicBezTo>
                  <a:cubicBezTo>
                    <a:pt x="38" y="55"/>
                    <a:pt x="42" y="49"/>
                    <a:pt x="47" y="43"/>
                  </a:cubicBezTo>
                  <a:cubicBezTo>
                    <a:pt x="53" y="37"/>
                    <a:pt x="60" y="32"/>
                    <a:pt x="69" y="28"/>
                  </a:cubicBezTo>
                  <a:cubicBezTo>
                    <a:pt x="77" y="24"/>
                    <a:pt x="88" y="22"/>
                    <a:pt x="100" y="22"/>
                  </a:cubicBezTo>
                  <a:cubicBezTo>
                    <a:pt x="110" y="22"/>
                    <a:pt x="119" y="24"/>
                    <a:pt x="128" y="28"/>
                  </a:cubicBezTo>
                  <a:cubicBezTo>
                    <a:pt x="136" y="31"/>
                    <a:pt x="142" y="36"/>
                    <a:pt x="147" y="42"/>
                  </a:cubicBezTo>
                  <a:cubicBezTo>
                    <a:pt x="151" y="48"/>
                    <a:pt x="155" y="56"/>
                    <a:pt x="158" y="66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78" y="46"/>
                    <a:pt x="173" y="35"/>
                    <a:pt x="167" y="26"/>
                  </a:cubicBezTo>
                  <a:cubicBezTo>
                    <a:pt x="160" y="18"/>
                    <a:pt x="151" y="12"/>
                    <a:pt x="139" y="7"/>
                  </a:cubicBezTo>
                  <a:cubicBezTo>
                    <a:pt x="127" y="2"/>
                    <a:pt x="114" y="0"/>
                    <a:pt x="100" y="0"/>
                  </a:cubicBezTo>
                  <a:cubicBezTo>
                    <a:pt x="80" y="0"/>
                    <a:pt x="62" y="4"/>
                    <a:pt x="47" y="12"/>
                  </a:cubicBezTo>
                  <a:cubicBezTo>
                    <a:pt x="32" y="20"/>
                    <a:pt x="20" y="33"/>
                    <a:pt x="12" y="50"/>
                  </a:cubicBezTo>
                  <a:cubicBezTo>
                    <a:pt x="4" y="67"/>
                    <a:pt x="0" y="85"/>
                    <a:pt x="0" y="104"/>
                  </a:cubicBezTo>
                  <a:cubicBezTo>
                    <a:pt x="0" y="124"/>
                    <a:pt x="4" y="142"/>
                    <a:pt x="12" y="158"/>
                  </a:cubicBezTo>
                  <a:cubicBezTo>
                    <a:pt x="20" y="174"/>
                    <a:pt x="32" y="186"/>
                    <a:pt x="48" y="194"/>
                  </a:cubicBezTo>
                  <a:cubicBezTo>
                    <a:pt x="64" y="203"/>
                    <a:pt x="82" y="207"/>
                    <a:pt x="102" y="207"/>
                  </a:cubicBezTo>
                  <a:cubicBezTo>
                    <a:pt x="117" y="207"/>
                    <a:pt x="131" y="204"/>
                    <a:pt x="145" y="199"/>
                  </a:cubicBezTo>
                  <a:cubicBezTo>
                    <a:pt x="158" y="194"/>
                    <a:pt x="172" y="186"/>
                    <a:pt x="185" y="17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5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black">
            <a:xfrm>
              <a:off x="4124" y="3785"/>
              <a:ext cx="418" cy="473"/>
            </a:xfrm>
            <a:custGeom>
              <a:avLst/>
              <a:gdLst>
                <a:gd name="T0" fmla="*/ 27 w 177"/>
                <a:gd name="T1" fmla="*/ 200 h 200"/>
                <a:gd name="T2" fmla="*/ 27 w 177"/>
                <a:gd name="T3" fmla="*/ 111 h 200"/>
                <a:gd name="T4" fmla="*/ 58 w 177"/>
                <a:gd name="T5" fmla="*/ 111 h 200"/>
                <a:gd name="T6" fmla="*/ 72 w 177"/>
                <a:gd name="T7" fmla="*/ 112 h 200"/>
                <a:gd name="T8" fmla="*/ 84 w 177"/>
                <a:gd name="T9" fmla="*/ 118 h 200"/>
                <a:gd name="T10" fmla="*/ 98 w 177"/>
                <a:gd name="T11" fmla="*/ 131 h 200"/>
                <a:gd name="T12" fmla="*/ 117 w 177"/>
                <a:gd name="T13" fmla="*/ 159 h 200"/>
                <a:gd name="T14" fmla="*/ 143 w 177"/>
                <a:gd name="T15" fmla="*/ 200 h 200"/>
                <a:gd name="T16" fmla="*/ 177 w 177"/>
                <a:gd name="T17" fmla="*/ 200 h 200"/>
                <a:gd name="T18" fmla="*/ 142 w 177"/>
                <a:gd name="T19" fmla="*/ 146 h 200"/>
                <a:gd name="T20" fmla="*/ 120 w 177"/>
                <a:gd name="T21" fmla="*/ 119 h 200"/>
                <a:gd name="T22" fmla="*/ 104 w 177"/>
                <a:gd name="T23" fmla="*/ 109 h 200"/>
                <a:gd name="T24" fmla="*/ 147 w 177"/>
                <a:gd name="T25" fmla="*/ 91 h 200"/>
                <a:gd name="T26" fmla="*/ 160 w 177"/>
                <a:gd name="T27" fmla="*/ 55 h 200"/>
                <a:gd name="T28" fmla="*/ 152 w 177"/>
                <a:gd name="T29" fmla="*/ 25 h 200"/>
                <a:gd name="T30" fmla="*/ 130 w 177"/>
                <a:gd name="T31" fmla="*/ 6 h 200"/>
                <a:gd name="T32" fmla="*/ 89 w 177"/>
                <a:gd name="T33" fmla="*/ 0 h 200"/>
                <a:gd name="T34" fmla="*/ 0 w 177"/>
                <a:gd name="T35" fmla="*/ 0 h 200"/>
                <a:gd name="T36" fmla="*/ 0 w 177"/>
                <a:gd name="T37" fmla="*/ 200 h 200"/>
                <a:gd name="T38" fmla="*/ 27 w 177"/>
                <a:gd name="T39" fmla="*/ 200 h 200"/>
                <a:gd name="T40" fmla="*/ 27 w 177"/>
                <a:gd name="T41" fmla="*/ 22 h 200"/>
                <a:gd name="T42" fmla="*/ 90 w 177"/>
                <a:gd name="T43" fmla="*/ 22 h 200"/>
                <a:gd name="T44" fmla="*/ 123 w 177"/>
                <a:gd name="T45" fmla="*/ 31 h 200"/>
                <a:gd name="T46" fmla="*/ 133 w 177"/>
                <a:gd name="T47" fmla="*/ 55 h 200"/>
                <a:gd name="T48" fmla="*/ 128 w 177"/>
                <a:gd name="T49" fmla="*/ 73 h 200"/>
                <a:gd name="T50" fmla="*/ 112 w 177"/>
                <a:gd name="T51" fmla="*/ 85 h 200"/>
                <a:gd name="T52" fmla="*/ 84 w 177"/>
                <a:gd name="T53" fmla="*/ 89 h 200"/>
                <a:gd name="T54" fmla="*/ 27 w 177"/>
                <a:gd name="T55" fmla="*/ 89 h 200"/>
                <a:gd name="T56" fmla="*/ 27 w 177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200">
                  <a:moveTo>
                    <a:pt x="27" y="200"/>
                  </a:moveTo>
                  <a:cubicBezTo>
                    <a:pt x="27" y="111"/>
                    <a:pt x="27" y="111"/>
                    <a:pt x="27" y="111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64" y="111"/>
                    <a:pt x="69" y="112"/>
                    <a:pt x="72" y="112"/>
                  </a:cubicBezTo>
                  <a:cubicBezTo>
                    <a:pt x="76" y="113"/>
                    <a:pt x="80" y="115"/>
                    <a:pt x="84" y="118"/>
                  </a:cubicBezTo>
                  <a:cubicBezTo>
                    <a:pt x="88" y="120"/>
                    <a:pt x="93" y="125"/>
                    <a:pt x="98" y="131"/>
                  </a:cubicBezTo>
                  <a:cubicBezTo>
                    <a:pt x="103" y="138"/>
                    <a:pt x="109" y="147"/>
                    <a:pt x="117" y="159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7" y="200"/>
                    <a:pt x="177" y="200"/>
                    <a:pt x="177" y="200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35" y="135"/>
                    <a:pt x="128" y="126"/>
                    <a:pt x="120" y="119"/>
                  </a:cubicBezTo>
                  <a:cubicBezTo>
                    <a:pt x="116" y="116"/>
                    <a:pt x="111" y="113"/>
                    <a:pt x="104" y="109"/>
                  </a:cubicBezTo>
                  <a:cubicBezTo>
                    <a:pt x="123" y="107"/>
                    <a:pt x="137" y="100"/>
                    <a:pt x="147" y="91"/>
                  </a:cubicBezTo>
                  <a:cubicBezTo>
                    <a:pt x="156" y="81"/>
                    <a:pt x="160" y="69"/>
                    <a:pt x="160" y="55"/>
                  </a:cubicBezTo>
                  <a:cubicBezTo>
                    <a:pt x="160" y="44"/>
                    <a:pt x="158" y="34"/>
                    <a:pt x="152" y="25"/>
                  </a:cubicBezTo>
                  <a:cubicBezTo>
                    <a:pt x="146" y="16"/>
                    <a:pt x="139" y="9"/>
                    <a:pt x="130" y="6"/>
                  </a:cubicBezTo>
                  <a:cubicBezTo>
                    <a:pt x="120" y="2"/>
                    <a:pt x="107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7" y="200"/>
                  </a:lnTo>
                  <a:close/>
                  <a:moveTo>
                    <a:pt x="27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5" y="22"/>
                    <a:pt x="116" y="25"/>
                    <a:pt x="123" y="31"/>
                  </a:cubicBezTo>
                  <a:cubicBezTo>
                    <a:pt x="130" y="38"/>
                    <a:pt x="133" y="45"/>
                    <a:pt x="133" y="55"/>
                  </a:cubicBezTo>
                  <a:cubicBezTo>
                    <a:pt x="133" y="61"/>
                    <a:pt x="131" y="67"/>
                    <a:pt x="128" y="73"/>
                  </a:cubicBezTo>
                  <a:cubicBezTo>
                    <a:pt x="124" y="78"/>
                    <a:pt x="119" y="82"/>
                    <a:pt x="112" y="85"/>
                  </a:cubicBezTo>
                  <a:cubicBezTo>
                    <a:pt x="105" y="87"/>
                    <a:pt x="96" y="89"/>
                    <a:pt x="84" y="89"/>
                  </a:cubicBezTo>
                  <a:cubicBezTo>
                    <a:pt x="27" y="89"/>
                    <a:pt x="27" y="89"/>
                    <a:pt x="27" y="89"/>
                  </a:cubicBezTo>
                  <a:lnTo>
                    <a:pt x="2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 userDrawn="1"/>
          </p:nvSpPr>
          <p:spPr bwMode="black">
            <a:xfrm>
              <a:off x="4542" y="3785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6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7"/>
                    <a:pt x="88" y="34"/>
                    <a:pt x="91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26"/>
            <p:cNvSpPr>
              <a:spLocks/>
            </p:cNvSpPr>
            <p:nvPr userDrawn="1"/>
          </p:nvSpPr>
          <p:spPr bwMode="black">
            <a:xfrm>
              <a:off x="5010" y="3777"/>
              <a:ext cx="419" cy="490"/>
            </a:xfrm>
            <a:custGeom>
              <a:avLst/>
              <a:gdLst>
                <a:gd name="T0" fmla="*/ 130 w 177"/>
                <a:gd name="T1" fmla="*/ 171 h 207"/>
                <a:gd name="T2" fmla="*/ 92 w 177"/>
                <a:gd name="T3" fmla="*/ 184 h 207"/>
                <a:gd name="T4" fmla="*/ 58 w 177"/>
                <a:gd name="T5" fmla="*/ 175 h 207"/>
                <a:gd name="T6" fmla="*/ 35 w 177"/>
                <a:gd name="T7" fmla="*/ 146 h 207"/>
                <a:gd name="T8" fmla="*/ 27 w 177"/>
                <a:gd name="T9" fmla="*/ 102 h 207"/>
                <a:gd name="T10" fmla="*/ 34 w 177"/>
                <a:gd name="T11" fmla="*/ 63 h 207"/>
                <a:gd name="T12" fmla="*/ 56 w 177"/>
                <a:gd name="T13" fmla="*/ 34 h 207"/>
                <a:gd name="T14" fmla="*/ 94 w 177"/>
                <a:gd name="T15" fmla="*/ 22 h 207"/>
                <a:gd name="T16" fmla="*/ 127 w 177"/>
                <a:gd name="T17" fmla="*/ 32 h 207"/>
                <a:gd name="T18" fmla="*/ 148 w 177"/>
                <a:gd name="T19" fmla="*/ 64 h 207"/>
                <a:gd name="T20" fmla="*/ 174 w 177"/>
                <a:gd name="T21" fmla="*/ 58 h 207"/>
                <a:gd name="T22" fmla="*/ 145 w 177"/>
                <a:gd name="T23" fmla="*/ 15 h 207"/>
                <a:gd name="T24" fmla="*/ 95 w 177"/>
                <a:gd name="T25" fmla="*/ 0 h 207"/>
                <a:gd name="T26" fmla="*/ 46 w 177"/>
                <a:gd name="T27" fmla="*/ 12 h 207"/>
                <a:gd name="T28" fmla="*/ 12 w 177"/>
                <a:gd name="T29" fmla="*/ 47 h 207"/>
                <a:gd name="T30" fmla="*/ 0 w 177"/>
                <a:gd name="T31" fmla="*/ 102 h 207"/>
                <a:gd name="T32" fmla="*/ 11 w 177"/>
                <a:gd name="T33" fmla="*/ 155 h 207"/>
                <a:gd name="T34" fmla="*/ 42 w 177"/>
                <a:gd name="T35" fmla="*/ 194 h 207"/>
                <a:gd name="T36" fmla="*/ 94 w 177"/>
                <a:gd name="T37" fmla="*/ 207 h 207"/>
                <a:gd name="T38" fmla="*/ 147 w 177"/>
                <a:gd name="T39" fmla="*/ 190 h 207"/>
                <a:gd name="T40" fmla="*/ 177 w 177"/>
                <a:gd name="T41" fmla="*/ 140 h 207"/>
                <a:gd name="T42" fmla="*/ 151 w 177"/>
                <a:gd name="T43" fmla="*/ 133 h 207"/>
                <a:gd name="T44" fmla="*/ 130 w 177"/>
                <a:gd name="T45" fmla="*/ 1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207">
                  <a:moveTo>
                    <a:pt x="130" y="171"/>
                  </a:moveTo>
                  <a:cubicBezTo>
                    <a:pt x="119" y="180"/>
                    <a:pt x="107" y="184"/>
                    <a:pt x="92" y="184"/>
                  </a:cubicBezTo>
                  <a:cubicBezTo>
                    <a:pt x="80" y="184"/>
                    <a:pt x="69" y="181"/>
                    <a:pt x="58" y="175"/>
                  </a:cubicBezTo>
                  <a:cubicBezTo>
                    <a:pt x="48" y="168"/>
                    <a:pt x="40" y="159"/>
                    <a:pt x="35" y="146"/>
                  </a:cubicBezTo>
                  <a:cubicBezTo>
                    <a:pt x="30" y="134"/>
                    <a:pt x="27" y="119"/>
                    <a:pt x="27" y="102"/>
                  </a:cubicBezTo>
                  <a:cubicBezTo>
                    <a:pt x="27" y="88"/>
                    <a:pt x="30" y="76"/>
                    <a:pt x="34" y="63"/>
                  </a:cubicBezTo>
                  <a:cubicBezTo>
                    <a:pt x="38" y="51"/>
                    <a:pt x="45" y="41"/>
                    <a:pt x="56" y="34"/>
                  </a:cubicBezTo>
                  <a:cubicBezTo>
                    <a:pt x="66" y="26"/>
                    <a:pt x="79" y="22"/>
                    <a:pt x="94" y="22"/>
                  </a:cubicBezTo>
                  <a:cubicBezTo>
                    <a:pt x="108" y="22"/>
                    <a:pt x="119" y="26"/>
                    <a:pt x="127" y="32"/>
                  </a:cubicBezTo>
                  <a:cubicBezTo>
                    <a:pt x="136" y="39"/>
                    <a:pt x="143" y="50"/>
                    <a:pt x="148" y="64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68" y="40"/>
                    <a:pt x="159" y="25"/>
                    <a:pt x="145" y="15"/>
                  </a:cubicBezTo>
                  <a:cubicBezTo>
                    <a:pt x="132" y="5"/>
                    <a:pt x="115" y="0"/>
                    <a:pt x="95" y="0"/>
                  </a:cubicBezTo>
                  <a:cubicBezTo>
                    <a:pt x="77" y="0"/>
                    <a:pt x="61" y="4"/>
                    <a:pt x="46" y="12"/>
                  </a:cubicBezTo>
                  <a:cubicBezTo>
                    <a:pt x="31" y="20"/>
                    <a:pt x="20" y="32"/>
                    <a:pt x="12" y="47"/>
                  </a:cubicBezTo>
                  <a:cubicBezTo>
                    <a:pt x="4" y="63"/>
                    <a:pt x="0" y="81"/>
                    <a:pt x="0" y="102"/>
                  </a:cubicBezTo>
                  <a:cubicBezTo>
                    <a:pt x="0" y="121"/>
                    <a:pt x="4" y="139"/>
                    <a:pt x="11" y="155"/>
                  </a:cubicBezTo>
                  <a:cubicBezTo>
                    <a:pt x="18" y="172"/>
                    <a:pt x="28" y="185"/>
                    <a:pt x="42" y="194"/>
                  </a:cubicBezTo>
                  <a:cubicBezTo>
                    <a:pt x="55" y="202"/>
                    <a:pt x="73" y="207"/>
                    <a:pt x="94" y="207"/>
                  </a:cubicBezTo>
                  <a:cubicBezTo>
                    <a:pt x="115" y="207"/>
                    <a:pt x="133" y="201"/>
                    <a:pt x="147" y="190"/>
                  </a:cubicBezTo>
                  <a:cubicBezTo>
                    <a:pt x="162" y="178"/>
                    <a:pt x="172" y="162"/>
                    <a:pt x="177" y="140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7" y="150"/>
                    <a:pt x="140" y="163"/>
                    <a:pt x="130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 userDrawn="1"/>
          </p:nvSpPr>
          <p:spPr bwMode="black">
            <a:xfrm>
              <a:off x="5509" y="3785"/>
              <a:ext cx="64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black">
            <a:xfrm>
              <a:off x="5625" y="3785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0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7"/>
                    <a:pt x="88" y="34"/>
                    <a:pt x="90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black">
            <a:xfrm>
              <a:off x="6090" y="3777"/>
              <a:ext cx="376" cy="490"/>
            </a:xfrm>
            <a:custGeom>
              <a:avLst/>
              <a:gdLst>
                <a:gd name="T0" fmla="*/ 11 w 159"/>
                <a:gd name="T1" fmla="*/ 175 h 207"/>
                <a:gd name="T2" fmla="*/ 39 w 159"/>
                <a:gd name="T3" fmla="*/ 199 h 207"/>
                <a:gd name="T4" fmla="*/ 85 w 159"/>
                <a:gd name="T5" fmla="*/ 207 h 207"/>
                <a:gd name="T6" fmla="*/ 124 w 159"/>
                <a:gd name="T7" fmla="*/ 199 h 207"/>
                <a:gd name="T8" fmla="*/ 150 w 159"/>
                <a:gd name="T9" fmla="*/ 177 h 207"/>
                <a:gd name="T10" fmla="*/ 159 w 159"/>
                <a:gd name="T11" fmla="*/ 147 h 207"/>
                <a:gd name="T12" fmla="*/ 151 w 159"/>
                <a:gd name="T13" fmla="*/ 118 h 207"/>
                <a:gd name="T14" fmla="*/ 125 w 159"/>
                <a:gd name="T15" fmla="*/ 98 h 207"/>
                <a:gd name="T16" fmla="*/ 81 w 159"/>
                <a:gd name="T17" fmla="*/ 85 h 207"/>
                <a:gd name="T18" fmla="*/ 41 w 159"/>
                <a:gd name="T19" fmla="*/ 71 h 207"/>
                <a:gd name="T20" fmla="*/ 33 w 159"/>
                <a:gd name="T21" fmla="*/ 53 h 207"/>
                <a:gd name="T22" fmla="*/ 44 w 159"/>
                <a:gd name="T23" fmla="*/ 32 h 207"/>
                <a:gd name="T24" fmla="*/ 79 w 159"/>
                <a:gd name="T25" fmla="*/ 23 h 207"/>
                <a:gd name="T26" fmla="*/ 114 w 159"/>
                <a:gd name="T27" fmla="*/ 33 h 207"/>
                <a:gd name="T28" fmla="*/ 128 w 159"/>
                <a:gd name="T29" fmla="*/ 62 h 207"/>
                <a:gd name="T30" fmla="*/ 153 w 159"/>
                <a:gd name="T31" fmla="*/ 60 h 207"/>
                <a:gd name="T32" fmla="*/ 143 w 159"/>
                <a:gd name="T33" fmla="*/ 28 h 207"/>
                <a:gd name="T34" fmla="*/ 117 w 159"/>
                <a:gd name="T35" fmla="*/ 7 h 207"/>
                <a:gd name="T36" fmla="*/ 78 w 159"/>
                <a:gd name="T37" fmla="*/ 0 h 207"/>
                <a:gd name="T38" fmla="*/ 41 w 159"/>
                <a:gd name="T39" fmla="*/ 7 h 207"/>
                <a:gd name="T40" fmla="*/ 16 w 159"/>
                <a:gd name="T41" fmla="*/ 27 h 207"/>
                <a:gd name="T42" fmla="*/ 7 w 159"/>
                <a:gd name="T43" fmla="*/ 55 h 207"/>
                <a:gd name="T44" fmla="*/ 14 w 159"/>
                <a:gd name="T45" fmla="*/ 80 h 207"/>
                <a:gd name="T46" fmla="*/ 36 w 159"/>
                <a:gd name="T47" fmla="*/ 99 h 207"/>
                <a:gd name="T48" fmla="*/ 74 w 159"/>
                <a:gd name="T49" fmla="*/ 111 h 207"/>
                <a:gd name="T50" fmla="*/ 110 w 159"/>
                <a:gd name="T51" fmla="*/ 121 h 207"/>
                <a:gd name="T52" fmla="*/ 128 w 159"/>
                <a:gd name="T53" fmla="*/ 133 h 207"/>
                <a:gd name="T54" fmla="*/ 133 w 159"/>
                <a:gd name="T55" fmla="*/ 149 h 207"/>
                <a:gd name="T56" fmla="*/ 128 w 159"/>
                <a:gd name="T57" fmla="*/ 166 h 207"/>
                <a:gd name="T58" fmla="*/ 111 w 159"/>
                <a:gd name="T59" fmla="*/ 179 h 207"/>
                <a:gd name="T60" fmla="*/ 84 w 159"/>
                <a:gd name="T61" fmla="*/ 183 h 207"/>
                <a:gd name="T62" fmla="*/ 53 w 159"/>
                <a:gd name="T63" fmla="*/ 177 h 207"/>
                <a:gd name="T64" fmla="*/ 33 w 159"/>
                <a:gd name="T65" fmla="*/ 162 h 207"/>
                <a:gd name="T66" fmla="*/ 25 w 159"/>
                <a:gd name="T67" fmla="*/ 137 h 207"/>
                <a:gd name="T68" fmla="*/ 0 w 159"/>
                <a:gd name="T69" fmla="*/ 139 h 207"/>
                <a:gd name="T70" fmla="*/ 11 w 159"/>
                <a:gd name="T71" fmla="*/ 17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207">
                  <a:moveTo>
                    <a:pt x="11" y="175"/>
                  </a:moveTo>
                  <a:cubicBezTo>
                    <a:pt x="18" y="186"/>
                    <a:pt x="27" y="194"/>
                    <a:pt x="39" y="199"/>
                  </a:cubicBezTo>
                  <a:cubicBezTo>
                    <a:pt x="52" y="204"/>
                    <a:pt x="67" y="207"/>
                    <a:pt x="85" y="207"/>
                  </a:cubicBezTo>
                  <a:cubicBezTo>
                    <a:pt x="99" y="207"/>
                    <a:pt x="112" y="204"/>
                    <a:pt x="124" y="199"/>
                  </a:cubicBezTo>
                  <a:cubicBezTo>
                    <a:pt x="135" y="194"/>
                    <a:pt x="144" y="186"/>
                    <a:pt x="150" y="177"/>
                  </a:cubicBezTo>
                  <a:cubicBezTo>
                    <a:pt x="156" y="168"/>
                    <a:pt x="159" y="158"/>
                    <a:pt x="159" y="147"/>
                  </a:cubicBezTo>
                  <a:cubicBezTo>
                    <a:pt x="159" y="136"/>
                    <a:pt x="156" y="127"/>
                    <a:pt x="151" y="118"/>
                  </a:cubicBezTo>
                  <a:cubicBezTo>
                    <a:pt x="145" y="110"/>
                    <a:pt x="136" y="103"/>
                    <a:pt x="125" y="98"/>
                  </a:cubicBezTo>
                  <a:cubicBezTo>
                    <a:pt x="117" y="94"/>
                    <a:pt x="102" y="90"/>
                    <a:pt x="81" y="85"/>
                  </a:cubicBezTo>
                  <a:cubicBezTo>
                    <a:pt x="59" y="80"/>
                    <a:pt x="46" y="76"/>
                    <a:pt x="41" y="71"/>
                  </a:cubicBezTo>
                  <a:cubicBezTo>
                    <a:pt x="35" y="66"/>
                    <a:pt x="33" y="60"/>
                    <a:pt x="33" y="53"/>
                  </a:cubicBezTo>
                  <a:cubicBezTo>
                    <a:pt x="33" y="45"/>
                    <a:pt x="36" y="38"/>
                    <a:pt x="44" y="32"/>
                  </a:cubicBezTo>
                  <a:cubicBezTo>
                    <a:pt x="51" y="26"/>
                    <a:pt x="63" y="23"/>
                    <a:pt x="79" y="23"/>
                  </a:cubicBezTo>
                  <a:cubicBezTo>
                    <a:pt x="94" y="23"/>
                    <a:pt x="106" y="26"/>
                    <a:pt x="114" y="33"/>
                  </a:cubicBezTo>
                  <a:cubicBezTo>
                    <a:pt x="122" y="39"/>
                    <a:pt x="126" y="49"/>
                    <a:pt x="128" y="62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153" y="48"/>
                    <a:pt x="149" y="37"/>
                    <a:pt x="143" y="28"/>
                  </a:cubicBezTo>
                  <a:cubicBezTo>
                    <a:pt x="137" y="19"/>
                    <a:pt x="128" y="12"/>
                    <a:pt x="117" y="7"/>
                  </a:cubicBezTo>
                  <a:cubicBezTo>
                    <a:pt x="106" y="2"/>
                    <a:pt x="93" y="0"/>
                    <a:pt x="78" y="0"/>
                  </a:cubicBezTo>
                  <a:cubicBezTo>
                    <a:pt x="64" y="0"/>
                    <a:pt x="52" y="2"/>
                    <a:pt x="41" y="7"/>
                  </a:cubicBezTo>
                  <a:cubicBezTo>
                    <a:pt x="30" y="11"/>
                    <a:pt x="22" y="18"/>
                    <a:pt x="16" y="27"/>
                  </a:cubicBezTo>
                  <a:cubicBezTo>
                    <a:pt x="10" y="35"/>
                    <a:pt x="7" y="45"/>
                    <a:pt x="7" y="55"/>
                  </a:cubicBezTo>
                  <a:cubicBezTo>
                    <a:pt x="7" y="64"/>
                    <a:pt x="10" y="72"/>
                    <a:pt x="14" y="80"/>
                  </a:cubicBezTo>
                  <a:cubicBezTo>
                    <a:pt x="19" y="87"/>
                    <a:pt x="26" y="94"/>
                    <a:pt x="36" y="99"/>
                  </a:cubicBezTo>
                  <a:cubicBezTo>
                    <a:pt x="43" y="102"/>
                    <a:pt x="56" y="107"/>
                    <a:pt x="74" y="111"/>
                  </a:cubicBezTo>
                  <a:cubicBezTo>
                    <a:pt x="93" y="115"/>
                    <a:pt x="105" y="119"/>
                    <a:pt x="110" y="121"/>
                  </a:cubicBezTo>
                  <a:cubicBezTo>
                    <a:pt x="118" y="124"/>
                    <a:pt x="124" y="128"/>
                    <a:pt x="128" y="133"/>
                  </a:cubicBezTo>
                  <a:cubicBezTo>
                    <a:pt x="132" y="137"/>
                    <a:pt x="133" y="143"/>
                    <a:pt x="133" y="149"/>
                  </a:cubicBezTo>
                  <a:cubicBezTo>
                    <a:pt x="133" y="155"/>
                    <a:pt x="132" y="161"/>
                    <a:pt x="128" y="166"/>
                  </a:cubicBezTo>
                  <a:cubicBezTo>
                    <a:pt x="124" y="171"/>
                    <a:pt x="118" y="176"/>
                    <a:pt x="111" y="179"/>
                  </a:cubicBezTo>
                  <a:cubicBezTo>
                    <a:pt x="103" y="182"/>
                    <a:pt x="94" y="183"/>
                    <a:pt x="84" y="183"/>
                  </a:cubicBezTo>
                  <a:cubicBezTo>
                    <a:pt x="72" y="183"/>
                    <a:pt x="62" y="181"/>
                    <a:pt x="53" y="177"/>
                  </a:cubicBezTo>
                  <a:cubicBezTo>
                    <a:pt x="44" y="173"/>
                    <a:pt x="37" y="168"/>
                    <a:pt x="33" y="162"/>
                  </a:cubicBezTo>
                  <a:cubicBezTo>
                    <a:pt x="29" y="155"/>
                    <a:pt x="26" y="147"/>
                    <a:pt x="25" y="137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2"/>
                    <a:pt x="4" y="164"/>
                    <a:pt x="1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black">
            <a:xfrm>
              <a:off x="2098" y="1896"/>
              <a:ext cx="418" cy="490"/>
            </a:xfrm>
            <a:custGeom>
              <a:avLst/>
              <a:gdLst>
                <a:gd name="T0" fmla="*/ 130 w 177"/>
                <a:gd name="T1" fmla="*/ 171 h 207"/>
                <a:gd name="T2" fmla="*/ 92 w 177"/>
                <a:gd name="T3" fmla="*/ 184 h 207"/>
                <a:gd name="T4" fmla="*/ 58 w 177"/>
                <a:gd name="T5" fmla="*/ 175 h 207"/>
                <a:gd name="T6" fmla="*/ 35 w 177"/>
                <a:gd name="T7" fmla="*/ 146 h 207"/>
                <a:gd name="T8" fmla="*/ 27 w 177"/>
                <a:gd name="T9" fmla="*/ 102 h 207"/>
                <a:gd name="T10" fmla="*/ 34 w 177"/>
                <a:gd name="T11" fmla="*/ 63 h 207"/>
                <a:gd name="T12" fmla="*/ 55 w 177"/>
                <a:gd name="T13" fmla="*/ 33 h 207"/>
                <a:gd name="T14" fmla="*/ 94 w 177"/>
                <a:gd name="T15" fmla="*/ 22 h 207"/>
                <a:gd name="T16" fmla="*/ 127 w 177"/>
                <a:gd name="T17" fmla="*/ 32 h 207"/>
                <a:gd name="T18" fmla="*/ 147 w 177"/>
                <a:gd name="T19" fmla="*/ 64 h 207"/>
                <a:gd name="T20" fmla="*/ 174 w 177"/>
                <a:gd name="T21" fmla="*/ 58 h 207"/>
                <a:gd name="T22" fmla="*/ 145 w 177"/>
                <a:gd name="T23" fmla="*/ 15 h 207"/>
                <a:gd name="T24" fmla="*/ 95 w 177"/>
                <a:gd name="T25" fmla="*/ 0 h 207"/>
                <a:gd name="T26" fmla="*/ 46 w 177"/>
                <a:gd name="T27" fmla="*/ 12 h 207"/>
                <a:gd name="T28" fmla="*/ 12 w 177"/>
                <a:gd name="T29" fmla="*/ 47 h 207"/>
                <a:gd name="T30" fmla="*/ 0 w 177"/>
                <a:gd name="T31" fmla="*/ 102 h 207"/>
                <a:gd name="T32" fmla="*/ 11 w 177"/>
                <a:gd name="T33" fmla="*/ 155 h 207"/>
                <a:gd name="T34" fmla="*/ 41 w 177"/>
                <a:gd name="T35" fmla="*/ 194 h 207"/>
                <a:gd name="T36" fmla="*/ 94 w 177"/>
                <a:gd name="T37" fmla="*/ 207 h 207"/>
                <a:gd name="T38" fmla="*/ 147 w 177"/>
                <a:gd name="T39" fmla="*/ 190 h 207"/>
                <a:gd name="T40" fmla="*/ 177 w 177"/>
                <a:gd name="T41" fmla="*/ 140 h 207"/>
                <a:gd name="T42" fmla="*/ 151 w 177"/>
                <a:gd name="T43" fmla="*/ 133 h 207"/>
                <a:gd name="T44" fmla="*/ 130 w 177"/>
                <a:gd name="T45" fmla="*/ 1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207">
                  <a:moveTo>
                    <a:pt x="130" y="171"/>
                  </a:moveTo>
                  <a:cubicBezTo>
                    <a:pt x="119" y="180"/>
                    <a:pt x="107" y="184"/>
                    <a:pt x="92" y="184"/>
                  </a:cubicBezTo>
                  <a:cubicBezTo>
                    <a:pt x="80" y="184"/>
                    <a:pt x="68" y="181"/>
                    <a:pt x="58" y="175"/>
                  </a:cubicBezTo>
                  <a:cubicBezTo>
                    <a:pt x="47" y="168"/>
                    <a:pt x="40" y="159"/>
                    <a:pt x="35" y="146"/>
                  </a:cubicBezTo>
                  <a:cubicBezTo>
                    <a:pt x="30" y="133"/>
                    <a:pt x="27" y="119"/>
                    <a:pt x="27" y="102"/>
                  </a:cubicBezTo>
                  <a:cubicBezTo>
                    <a:pt x="27" y="88"/>
                    <a:pt x="29" y="76"/>
                    <a:pt x="34" y="63"/>
                  </a:cubicBezTo>
                  <a:cubicBezTo>
                    <a:pt x="38" y="51"/>
                    <a:pt x="45" y="41"/>
                    <a:pt x="55" y="33"/>
                  </a:cubicBezTo>
                  <a:cubicBezTo>
                    <a:pt x="66" y="26"/>
                    <a:pt x="79" y="22"/>
                    <a:pt x="94" y="22"/>
                  </a:cubicBezTo>
                  <a:cubicBezTo>
                    <a:pt x="107" y="22"/>
                    <a:pt x="118" y="26"/>
                    <a:pt x="127" y="32"/>
                  </a:cubicBezTo>
                  <a:cubicBezTo>
                    <a:pt x="136" y="39"/>
                    <a:pt x="143" y="50"/>
                    <a:pt x="147" y="64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68" y="39"/>
                    <a:pt x="159" y="25"/>
                    <a:pt x="145" y="15"/>
                  </a:cubicBezTo>
                  <a:cubicBezTo>
                    <a:pt x="131" y="5"/>
                    <a:pt x="115" y="0"/>
                    <a:pt x="95" y="0"/>
                  </a:cubicBezTo>
                  <a:cubicBezTo>
                    <a:pt x="77" y="0"/>
                    <a:pt x="61" y="4"/>
                    <a:pt x="46" y="12"/>
                  </a:cubicBezTo>
                  <a:cubicBezTo>
                    <a:pt x="31" y="20"/>
                    <a:pt x="20" y="32"/>
                    <a:pt x="12" y="47"/>
                  </a:cubicBezTo>
                  <a:cubicBezTo>
                    <a:pt x="4" y="63"/>
                    <a:pt x="0" y="81"/>
                    <a:pt x="0" y="102"/>
                  </a:cubicBezTo>
                  <a:cubicBezTo>
                    <a:pt x="0" y="121"/>
                    <a:pt x="4" y="139"/>
                    <a:pt x="11" y="155"/>
                  </a:cubicBezTo>
                  <a:cubicBezTo>
                    <a:pt x="18" y="172"/>
                    <a:pt x="28" y="185"/>
                    <a:pt x="41" y="194"/>
                  </a:cubicBezTo>
                  <a:cubicBezTo>
                    <a:pt x="55" y="202"/>
                    <a:pt x="73" y="207"/>
                    <a:pt x="94" y="207"/>
                  </a:cubicBezTo>
                  <a:cubicBezTo>
                    <a:pt x="115" y="207"/>
                    <a:pt x="133" y="201"/>
                    <a:pt x="147" y="190"/>
                  </a:cubicBezTo>
                  <a:cubicBezTo>
                    <a:pt x="161" y="178"/>
                    <a:pt x="171" y="162"/>
                    <a:pt x="177" y="140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7" y="150"/>
                    <a:pt x="140" y="163"/>
                    <a:pt x="130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31"/>
            <p:cNvSpPr>
              <a:spLocks/>
            </p:cNvSpPr>
            <p:nvPr userDrawn="1"/>
          </p:nvSpPr>
          <p:spPr bwMode="black">
            <a:xfrm>
              <a:off x="2587" y="1903"/>
              <a:ext cx="374" cy="474"/>
            </a:xfrm>
            <a:custGeom>
              <a:avLst/>
              <a:gdLst>
                <a:gd name="T0" fmla="*/ 0 w 374"/>
                <a:gd name="T1" fmla="*/ 474 h 474"/>
                <a:gd name="T2" fmla="*/ 64 w 374"/>
                <a:gd name="T3" fmla="*/ 474 h 474"/>
                <a:gd name="T4" fmla="*/ 64 w 374"/>
                <a:gd name="T5" fmla="*/ 57 h 474"/>
                <a:gd name="T6" fmla="*/ 310 w 374"/>
                <a:gd name="T7" fmla="*/ 57 h 474"/>
                <a:gd name="T8" fmla="*/ 310 w 374"/>
                <a:gd name="T9" fmla="*/ 474 h 474"/>
                <a:gd name="T10" fmla="*/ 374 w 374"/>
                <a:gd name="T11" fmla="*/ 474 h 474"/>
                <a:gd name="T12" fmla="*/ 374 w 374"/>
                <a:gd name="T13" fmla="*/ 0 h 474"/>
                <a:gd name="T14" fmla="*/ 0 w 374"/>
                <a:gd name="T15" fmla="*/ 0 h 474"/>
                <a:gd name="T16" fmla="*/ 0 w 374"/>
                <a:gd name="T1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474">
                  <a:moveTo>
                    <a:pt x="0" y="474"/>
                  </a:moveTo>
                  <a:lnTo>
                    <a:pt x="64" y="474"/>
                  </a:lnTo>
                  <a:lnTo>
                    <a:pt x="64" y="57"/>
                  </a:lnTo>
                  <a:lnTo>
                    <a:pt x="310" y="57"/>
                  </a:lnTo>
                  <a:lnTo>
                    <a:pt x="310" y="474"/>
                  </a:lnTo>
                  <a:lnTo>
                    <a:pt x="374" y="474"/>
                  </a:lnTo>
                  <a:lnTo>
                    <a:pt x="374" y="0"/>
                  </a:lnTo>
                  <a:lnTo>
                    <a:pt x="0" y="0"/>
                  </a:lnTo>
                  <a:lnTo>
                    <a:pt x="0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 userDrawn="1"/>
          </p:nvSpPr>
          <p:spPr bwMode="black">
            <a:xfrm>
              <a:off x="3003" y="1903"/>
              <a:ext cx="442" cy="474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7"/>
                    <a:pt x="88" y="34"/>
                    <a:pt x="91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33"/>
            <p:cNvSpPr>
              <a:spLocks/>
            </p:cNvSpPr>
            <p:nvPr userDrawn="1"/>
          </p:nvSpPr>
          <p:spPr bwMode="black">
            <a:xfrm>
              <a:off x="3457" y="1896"/>
              <a:ext cx="419" cy="490"/>
            </a:xfrm>
            <a:custGeom>
              <a:avLst/>
              <a:gdLst>
                <a:gd name="T0" fmla="*/ 130 w 177"/>
                <a:gd name="T1" fmla="*/ 171 h 207"/>
                <a:gd name="T2" fmla="*/ 92 w 177"/>
                <a:gd name="T3" fmla="*/ 184 h 207"/>
                <a:gd name="T4" fmla="*/ 58 w 177"/>
                <a:gd name="T5" fmla="*/ 175 h 207"/>
                <a:gd name="T6" fmla="*/ 35 w 177"/>
                <a:gd name="T7" fmla="*/ 146 h 207"/>
                <a:gd name="T8" fmla="*/ 27 w 177"/>
                <a:gd name="T9" fmla="*/ 102 h 207"/>
                <a:gd name="T10" fmla="*/ 34 w 177"/>
                <a:gd name="T11" fmla="*/ 63 h 207"/>
                <a:gd name="T12" fmla="*/ 55 w 177"/>
                <a:gd name="T13" fmla="*/ 33 h 207"/>
                <a:gd name="T14" fmla="*/ 94 w 177"/>
                <a:gd name="T15" fmla="*/ 22 h 207"/>
                <a:gd name="T16" fmla="*/ 127 w 177"/>
                <a:gd name="T17" fmla="*/ 32 h 207"/>
                <a:gd name="T18" fmla="*/ 147 w 177"/>
                <a:gd name="T19" fmla="*/ 64 h 207"/>
                <a:gd name="T20" fmla="*/ 174 w 177"/>
                <a:gd name="T21" fmla="*/ 58 h 207"/>
                <a:gd name="T22" fmla="*/ 145 w 177"/>
                <a:gd name="T23" fmla="*/ 15 h 207"/>
                <a:gd name="T24" fmla="*/ 94 w 177"/>
                <a:gd name="T25" fmla="*/ 0 h 207"/>
                <a:gd name="T26" fmla="*/ 46 w 177"/>
                <a:gd name="T27" fmla="*/ 12 h 207"/>
                <a:gd name="T28" fmla="*/ 12 w 177"/>
                <a:gd name="T29" fmla="*/ 47 h 207"/>
                <a:gd name="T30" fmla="*/ 0 w 177"/>
                <a:gd name="T31" fmla="*/ 102 h 207"/>
                <a:gd name="T32" fmla="*/ 11 w 177"/>
                <a:gd name="T33" fmla="*/ 155 h 207"/>
                <a:gd name="T34" fmla="*/ 41 w 177"/>
                <a:gd name="T35" fmla="*/ 194 h 207"/>
                <a:gd name="T36" fmla="*/ 94 w 177"/>
                <a:gd name="T37" fmla="*/ 207 h 207"/>
                <a:gd name="T38" fmla="*/ 147 w 177"/>
                <a:gd name="T39" fmla="*/ 190 h 207"/>
                <a:gd name="T40" fmla="*/ 177 w 177"/>
                <a:gd name="T41" fmla="*/ 140 h 207"/>
                <a:gd name="T42" fmla="*/ 150 w 177"/>
                <a:gd name="T43" fmla="*/ 133 h 207"/>
                <a:gd name="T44" fmla="*/ 130 w 177"/>
                <a:gd name="T45" fmla="*/ 17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207">
                  <a:moveTo>
                    <a:pt x="130" y="171"/>
                  </a:moveTo>
                  <a:cubicBezTo>
                    <a:pt x="119" y="180"/>
                    <a:pt x="107" y="184"/>
                    <a:pt x="92" y="184"/>
                  </a:cubicBezTo>
                  <a:cubicBezTo>
                    <a:pt x="80" y="184"/>
                    <a:pt x="68" y="181"/>
                    <a:pt x="58" y="175"/>
                  </a:cubicBezTo>
                  <a:cubicBezTo>
                    <a:pt x="47" y="168"/>
                    <a:pt x="40" y="159"/>
                    <a:pt x="35" y="146"/>
                  </a:cubicBezTo>
                  <a:cubicBezTo>
                    <a:pt x="30" y="133"/>
                    <a:pt x="27" y="119"/>
                    <a:pt x="27" y="102"/>
                  </a:cubicBezTo>
                  <a:cubicBezTo>
                    <a:pt x="27" y="88"/>
                    <a:pt x="29" y="76"/>
                    <a:pt x="34" y="63"/>
                  </a:cubicBezTo>
                  <a:cubicBezTo>
                    <a:pt x="38" y="51"/>
                    <a:pt x="45" y="41"/>
                    <a:pt x="55" y="33"/>
                  </a:cubicBezTo>
                  <a:cubicBezTo>
                    <a:pt x="66" y="26"/>
                    <a:pt x="79" y="22"/>
                    <a:pt x="94" y="22"/>
                  </a:cubicBezTo>
                  <a:cubicBezTo>
                    <a:pt x="107" y="22"/>
                    <a:pt x="118" y="26"/>
                    <a:pt x="127" y="32"/>
                  </a:cubicBezTo>
                  <a:cubicBezTo>
                    <a:pt x="136" y="39"/>
                    <a:pt x="143" y="50"/>
                    <a:pt x="147" y="64"/>
                  </a:cubicBezTo>
                  <a:cubicBezTo>
                    <a:pt x="174" y="58"/>
                    <a:pt x="174" y="58"/>
                    <a:pt x="174" y="58"/>
                  </a:cubicBezTo>
                  <a:cubicBezTo>
                    <a:pt x="168" y="39"/>
                    <a:pt x="159" y="25"/>
                    <a:pt x="145" y="15"/>
                  </a:cubicBezTo>
                  <a:cubicBezTo>
                    <a:pt x="131" y="5"/>
                    <a:pt x="115" y="0"/>
                    <a:pt x="94" y="0"/>
                  </a:cubicBezTo>
                  <a:cubicBezTo>
                    <a:pt x="77" y="0"/>
                    <a:pt x="61" y="4"/>
                    <a:pt x="46" y="12"/>
                  </a:cubicBezTo>
                  <a:cubicBezTo>
                    <a:pt x="31" y="20"/>
                    <a:pt x="20" y="32"/>
                    <a:pt x="12" y="47"/>
                  </a:cubicBezTo>
                  <a:cubicBezTo>
                    <a:pt x="4" y="63"/>
                    <a:pt x="0" y="81"/>
                    <a:pt x="0" y="102"/>
                  </a:cubicBezTo>
                  <a:cubicBezTo>
                    <a:pt x="0" y="121"/>
                    <a:pt x="4" y="139"/>
                    <a:pt x="11" y="155"/>
                  </a:cubicBezTo>
                  <a:cubicBezTo>
                    <a:pt x="18" y="172"/>
                    <a:pt x="28" y="185"/>
                    <a:pt x="41" y="194"/>
                  </a:cubicBezTo>
                  <a:cubicBezTo>
                    <a:pt x="55" y="202"/>
                    <a:pt x="73" y="207"/>
                    <a:pt x="94" y="207"/>
                  </a:cubicBezTo>
                  <a:cubicBezTo>
                    <a:pt x="115" y="207"/>
                    <a:pt x="133" y="201"/>
                    <a:pt x="147" y="190"/>
                  </a:cubicBezTo>
                  <a:cubicBezTo>
                    <a:pt x="161" y="178"/>
                    <a:pt x="171" y="162"/>
                    <a:pt x="177" y="140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47" y="150"/>
                    <a:pt x="140" y="163"/>
                    <a:pt x="130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black">
            <a:xfrm>
              <a:off x="3946" y="1903"/>
              <a:ext cx="372" cy="474"/>
            </a:xfrm>
            <a:custGeom>
              <a:avLst/>
              <a:gdLst>
                <a:gd name="T0" fmla="*/ 0 w 372"/>
                <a:gd name="T1" fmla="*/ 474 h 474"/>
                <a:gd name="T2" fmla="*/ 64 w 372"/>
                <a:gd name="T3" fmla="*/ 474 h 474"/>
                <a:gd name="T4" fmla="*/ 315 w 372"/>
                <a:gd name="T5" fmla="*/ 100 h 474"/>
                <a:gd name="T6" fmla="*/ 315 w 372"/>
                <a:gd name="T7" fmla="*/ 474 h 474"/>
                <a:gd name="T8" fmla="*/ 372 w 372"/>
                <a:gd name="T9" fmla="*/ 474 h 474"/>
                <a:gd name="T10" fmla="*/ 372 w 372"/>
                <a:gd name="T11" fmla="*/ 0 h 474"/>
                <a:gd name="T12" fmla="*/ 310 w 372"/>
                <a:gd name="T13" fmla="*/ 0 h 474"/>
                <a:gd name="T14" fmla="*/ 57 w 372"/>
                <a:gd name="T15" fmla="*/ 376 h 474"/>
                <a:gd name="T16" fmla="*/ 57 w 372"/>
                <a:gd name="T17" fmla="*/ 0 h 474"/>
                <a:gd name="T18" fmla="*/ 0 w 372"/>
                <a:gd name="T19" fmla="*/ 0 h 474"/>
                <a:gd name="T20" fmla="*/ 0 w 372"/>
                <a:gd name="T2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474">
                  <a:moveTo>
                    <a:pt x="0" y="474"/>
                  </a:moveTo>
                  <a:lnTo>
                    <a:pt x="64" y="474"/>
                  </a:lnTo>
                  <a:lnTo>
                    <a:pt x="315" y="100"/>
                  </a:lnTo>
                  <a:lnTo>
                    <a:pt x="315" y="474"/>
                  </a:lnTo>
                  <a:lnTo>
                    <a:pt x="372" y="474"/>
                  </a:lnTo>
                  <a:lnTo>
                    <a:pt x="372" y="0"/>
                  </a:lnTo>
                  <a:lnTo>
                    <a:pt x="310" y="0"/>
                  </a:lnTo>
                  <a:lnTo>
                    <a:pt x="57" y="376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black">
            <a:xfrm>
              <a:off x="4417" y="1903"/>
              <a:ext cx="357" cy="474"/>
            </a:xfrm>
            <a:custGeom>
              <a:avLst/>
              <a:gdLst>
                <a:gd name="T0" fmla="*/ 0 w 151"/>
                <a:gd name="T1" fmla="*/ 200 h 200"/>
                <a:gd name="T2" fmla="*/ 79 w 151"/>
                <a:gd name="T3" fmla="*/ 200 h 200"/>
                <a:gd name="T4" fmla="*/ 124 w 151"/>
                <a:gd name="T5" fmla="*/ 192 h 200"/>
                <a:gd name="T6" fmla="*/ 144 w 151"/>
                <a:gd name="T7" fmla="*/ 170 h 200"/>
                <a:gd name="T8" fmla="*/ 151 w 151"/>
                <a:gd name="T9" fmla="*/ 142 h 200"/>
                <a:gd name="T10" fmla="*/ 142 w 151"/>
                <a:gd name="T11" fmla="*/ 110 h 200"/>
                <a:gd name="T12" fmla="*/ 117 w 151"/>
                <a:gd name="T13" fmla="*/ 90 h 200"/>
                <a:gd name="T14" fmla="*/ 75 w 151"/>
                <a:gd name="T15" fmla="*/ 85 h 200"/>
                <a:gd name="T16" fmla="*/ 27 w 151"/>
                <a:gd name="T17" fmla="*/ 85 h 200"/>
                <a:gd name="T18" fmla="*/ 27 w 151"/>
                <a:gd name="T19" fmla="*/ 24 h 200"/>
                <a:gd name="T20" fmla="*/ 130 w 151"/>
                <a:gd name="T21" fmla="*/ 24 h 200"/>
                <a:gd name="T22" fmla="*/ 130 w 151"/>
                <a:gd name="T23" fmla="*/ 0 h 200"/>
                <a:gd name="T24" fmla="*/ 0 w 151"/>
                <a:gd name="T25" fmla="*/ 0 h 200"/>
                <a:gd name="T26" fmla="*/ 0 w 151"/>
                <a:gd name="T27" fmla="*/ 200 h 200"/>
                <a:gd name="T28" fmla="*/ 27 w 151"/>
                <a:gd name="T29" fmla="*/ 108 h 200"/>
                <a:gd name="T30" fmla="*/ 62 w 151"/>
                <a:gd name="T31" fmla="*/ 108 h 200"/>
                <a:gd name="T32" fmla="*/ 99 w 151"/>
                <a:gd name="T33" fmla="*/ 111 h 200"/>
                <a:gd name="T34" fmla="*/ 116 w 151"/>
                <a:gd name="T35" fmla="*/ 122 h 200"/>
                <a:gd name="T36" fmla="*/ 123 w 151"/>
                <a:gd name="T37" fmla="*/ 143 h 200"/>
                <a:gd name="T38" fmla="*/ 112 w 151"/>
                <a:gd name="T39" fmla="*/ 169 h 200"/>
                <a:gd name="T40" fmla="*/ 80 w 151"/>
                <a:gd name="T41" fmla="*/ 178 h 200"/>
                <a:gd name="T42" fmla="*/ 27 w 151"/>
                <a:gd name="T43" fmla="*/ 178 h 200"/>
                <a:gd name="T44" fmla="*/ 27 w 151"/>
                <a:gd name="T45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200">
                  <a:moveTo>
                    <a:pt x="0" y="200"/>
                  </a:moveTo>
                  <a:cubicBezTo>
                    <a:pt x="79" y="200"/>
                    <a:pt x="79" y="200"/>
                    <a:pt x="79" y="200"/>
                  </a:cubicBezTo>
                  <a:cubicBezTo>
                    <a:pt x="100" y="200"/>
                    <a:pt x="115" y="197"/>
                    <a:pt x="124" y="192"/>
                  </a:cubicBezTo>
                  <a:cubicBezTo>
                    <a:pt x="133" y="186"/>
                    <a:pt x="140" y="179"/>
                    <a:pt x="144" y="170"/>
                  </a:cubicBezTo>
                  <a:cubicBezTo>
                    <a:pt x="149" y="162"/>
                    <a:pt x="151" y="152"/>
                    <a:pt x="151" y="142"/>
                  </a:cubicBezTo>
                  <a:cubicBezTo>
                    <a:pt x="151" y="130"/>
                    <a:pt x="148" y="119"/>
                    <a:pt x="142" y="110"/>
                  </a:cubicBezTo>
                  <a:cubicBezTo>
                    <a:pt x="135" y="100"/>
                    <a:pt x="127" y="94"/>
                    <a:pt x="117" y="90"/>
                  </a:cubicBezTo>
                  <a:cubicBezTo>
                    <a:pt x="106" y="87"/>
                    <a:pt x="92" y="85"/>
                    <a:pt x="75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0"/>
                  </a:lnTo>
                  <a:close/>
                  <a:moveTo>
                    <a:pt x="27" y="108"/>
                  </a:moveTo>
                  <a:cubicBezTo>
                    <a:pt x="62" y="108"/>
                    <a:pt x="62" y="108"/>
                    <a:pt x="62" y="108"/>
                  </a:cubicBezTo>
                  <a:cubicBezTo>
                    <a:pt x="80" y="108"/>
                    <a:pt x="92" y="109"/>
                    <a:pt x="99" y="111"/>
                  </a:cubicBezTo>
                  <a:cubicBezTo>
                    <a:pt x="107" y="113"/>
                    <a:pt x="112" y="116"/>
                    <a:pt x="116" y="122"/>
                  </a:cubicBezTo>
                  <a:cubicBezTo>
                    <a:pt x="121" y="128"/>
                    <a:pt x="123" y="134"/>
                    <a:pt x="123" y="143"/>
                  </a:cubicBezTo>
                  <a:cubicBezTo>
                    <a:pt x="123" y="154"/>
                    <a:pt x="119" y="163"/>
                    <a:pt x="112" y="169"/>
                  </a:cubicBezTo>
                  <a:cubicBezTo>
                    <a:pt x="105" y="175"/>
                    <a:pt x="94" y="178"/>
                    <a:pt x="80" y="178"/>
                  </a:cubicBezTo>
                  <a:cubicBezTo>
                    <a:pt x="27" y="178"/>
                    <a:pt x="27" y="178"/>
                    <a:pt x="27" y="178"/>
                  </a:cubicBezTo>
                  <a:lnTo>
                    <a:pt x="27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 userDrawn="1"/>
          </p:nvSpPr>
          <p:spPr bwMode="black">
            <a:xfrm>
              <a:off x="4816" y="1896"/>
              <a:ext cx="452" cy="490"/>
            </a:xfrm>
            <a:custGeom>
              <a:avLst/>
              <a:gdLst>
                <a:gd name="T0" fmla="*/ 11 w 191"/>
                <a:gd name="T1" fmla="*/ 156 h 207"/>
                <a:gd name="T2" fmla="*/ 45 w 191"/>
                <a:gd name="T3" fmla="*/ 193 h 207"/>
                <a:gd name="T4" fmla="*/ 95 w 191"/>
                <a:gd name="T5" fmla="*/ 207 h 207"/>
                <a:gd name="T6" fmla="*/ 144 w 191"/>
                <a:gd name="T7" fmla="*/ 194 h 207"/>
                <a:gd name="T8" fmla="*/ 179 w 191"/>
                <a:gd name="T9" fmla="*/ 158 h 207"/>
                <a:gd name="T10" fmla="*/ 191 w 191"/>
                <a:gd name="T11" fmla="*/ 103 h 207"/>
                <a:gd name="T12" fmla="*/ 179 w 191"/>
                <a:gd name="T13" fmla="*/ 50 h 207"/>
                <a:gd name="T14" fmla="*/ 145 w 191"/>
                <a:gd name="T15" fmla="*/ 13 h 207"/>
                <a:gd name="T16" fmla="*/ 95 w 191"/>
                <a:gd name="T17" fmla="*/ 0 h 207"/>
                <a:gd name="T18" fmla="*/ 26 w 191"/>
                <a:gd name="T19" fmla="*/ 28 h 207"/>
                <a:gd name="T20" fmla="*/ 0 w 191"/>
                <a:gd name="T21" fmla="*/ 106 h 207"/>
                <a:gd name="T22" fmla="*/ 11 w 191"/>
                <a:gd name="T23" fmla="*/ 156 h 207"/>
                <a:gd name="T24" fmla="*/ 47 w 191"/>
                <a:gd name="T25" fmla="*/ 42 h 207"/>
                <a:gd name="T26" fmla="*/ 96 w 191"/>
                <a:gd name="T27" fmla="*/ 22 h 207"/>
                <a:gd name="T28" fmla="*/ 131 w 191"/>
                <a:gd name="T29" fmla="*/ 32 h 207"/>
                <a:gd name="T30" fmla="*/ 155 w 191"/>
                <a:gd name="T31" fmla="*/ 61 h 207"/>
                <a:gd name="T32" fmla="*/ 164 w 191"/>
                <a:gd name="T33" fmla="*/ 103 h 207"/>
                <a:gd name="T34" fmla="*/ 144 w 191"/>
                <a:gd name="T35" fmla="*/ 163 h 207"/>
                <a:gd name="T36" fmla="*/ 95 w 191"/>
                <a:gd name="T37" fmla="*/ 184 h 207"/>
                <a:gd name="T38" fmla="*/ 46 w 191"/>
                <a:gd name="T39" fmla="*/ 163 h 207"/>
                <a:gd name="T40" fmla="*/ 27 w 191"/>
                <a:gd name="T41" fmla="*/ 106 h 207"/>
                <a:gd name="T42" fmla="*/ 47 w 191"/>
                <a:gd name="T43" fmla="*/ 4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" h="207">
                  <a:moveTo>
                    <a:pt x="11" y="156"/>
                  </a:moveTo>
                  <a:cubicBezTo>
                    <a:pt x="19" y="171"/>
                    <a:pt x="30" y="184"/>
                    <a:pt x="45" y="193"/>
                  </a:cubicBezTo>
                  <a:cubicBezTo>
                    <a:pt x="60" y="202"/>
                    <a:pt x="76" y="207"/>
                    <a:pt x="95" y="207"/>
                  </a:cubicBezTo>
                  <a:cubicBezTo>
                    <a:pt x="113" y="207"/>
                    <a:pt x="129" y="203"/>
                    <a:pt x="144" y="194"/>
                  </a:cubicBezTo>
                  <a:cubicBezTo>
                    <a:pt x="159" y="186"/>
                    <a:pt x="171" y="174"/>
                    <a:pt x="179" y="158"/>
                  </a:cubicBezTo>
                  <a:cubicBezTo>
                    <a:pt x="187" y="142"/>
                    <a:pt x="191" y="124"/>
                    <a:pt x="191" y="103"/>
                  </a:cubicBezTo>
                  <a:cubicBezTo>
                    <a:pt x="191" y="83"/>
                    <a:pt x="187" y="66"/>
                    <a:pt x="179" y="50"/>
                  </a:cubicBezTo>
                  <a:cubicBezTo>
                    <a:pt x="172" y="34"/>
                    <a:pt x="160" y="22"/>
                    <a:pt x="145" y="13"/>
                  </a:cubicBezTo>
                  <a:cubicBezTo>
                    <a:pt x="131" y="4"/>
                    <a:pt x="114" y="0"/>
                    <a:pt x="95" y="0"/>
                  </a:cubicBezTo>
                  <a:cubicBezTo>
                    <a:pt x="67" y="0"/>
                    <a:pt x="44" y="9"/>
                    <a:pt x="26" y="28"/>
                  </a:cubicBezTo>
                  <a:cubicBezTo>
                    <a:pt x="8" y="47"/>
                    <a:pt x="0" y="73"/>
                    <a:pt x="0" y="106"/>
                  </a:cubicBezTo>
                  <a:cubicBezTo>
                    <a:pt x="0" y="123"/>
                    <a:pt x="3" y="140"/>
                    <a:pt x="11" y="156"/>
                  </a:cubicBezTo>
                  <a:close/>
                  <a:moveTo>
                    <a:pt x="47" y="42"/>
                  </a:moveTo>
                  <a:cubicBezTo>
                    <a:pt x="61" y="29"/>
                    <a:pt x="77" y="22"/>
                    <a:pt x="96" y="22"/>
                  </a:cubicBezTo>
                  <a:cubicBezTo>
                    <a:pt x="109" y="22"/>
                    <a:pt x="121" y="26"/>
                    <a:pt x="131" y="32"/>
                  </a:cubicBezTo>
                  <a:cubicBezTo>
                    <a:pt x="142" y="39"/>
                    <a:pt x="150" y="48"/>
                    <a:pt x="155" y="61"/>
                  </a:cubicBezTo>
                  <a:cubicBezTo>
                    <a:pt x="161" y="73"/>
                    <a:pt x="164" y="87"/>
                    <a:pt x="164" y="103"/>
                  </a:cubicBezTo>
                  <a:cubicBezTo>
                    <a:pt x="164" y="129"/>
                    <a:pt x="157" y="149"/>
                    <a:pt x="144" y="163"/>
                  </a:cubicBezTo>
                  <a:cubicBezTo>
                    <a:pt x="132" y="177"/>
                    <a:pt x="115" y="184"/>
                    <a:pt x="95" y="184"/>
                  </a:cubicBezTo>
                  <a:cubicBezTo>
                    <a:pt x="76" y="184"/>
                    <a:pt x="59" y="177"/>
                    <a:pt x="46" y="163"/>
                  </a:cubicBezTo>
                  <a:cubicBezTo>
                    <a:pt x="33" y="149"/>
                    <a:pt x="27" y="130"/>
                    <a:pt x="27" y="106"/>
                  </a:cubicBezTo>
                  <a:cubicBezTo>
                    <a:pt x="27" y="76"/>
                    <a:pt x="34" y="55"/>
                    <a:pt x="47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black">
            <a:xfrm>
              <a:off x="7594" y="3754"/>
              <a:ext cx="503" cy="511"/>
            </a:xfrm>
            <a:custGeom>
              <a:avLst/>
              <a:gdLst>
                <a:gd name="T0" fmla="*/ 143 w 213"/>
                <a:gd name="T1" fmla="*/ 87 h 216"/>
                <a:gd name="T2" fmla="*/ 144 w 213"/>
                <a:gd name="T3" fmla="*/ 100 h 216"/>
                <a:gd name="T4" fmla="*/ 141 w 213"/>
                <a:gd name="T5" fmla="*/ 25 h 216"/>
                <a:gd name="T6" fmla="*/ 123 w 213"/>
                <a:gd name="T7" fmla="*/ 6 h 216"/>
                <a:gd name="T8" fmla="*/ 95 w 213"/>
                <a:gd name="T9" fmla="*/ 25 h 216"/>
                <a:gd name="T10" fmla="*/ 76 w 213"/>
                <a:gd name="T11" fmla="*/ 129 h 216"/>
                <a:gd name="T12" fmla="*/ 73 w 213"/>
                <a:gd name="T13" fmla="*/ 147 h 216"/>
                <a:gd name="T14" fmla="*/ 65 w 213"/>
                <a:gd name="T15" fmla="*/ 198 h 216"/>
                <a:gd name="T16" fmla="*/ 123 w 213"/>
                <a:gd name="T17" fmla="*/ 159 h 216"/>
                <a:gd name="T18" fmla="*/ 117 w 213"/>
                <a:gd name="T19" fmla="*/ 198 h 216"/>
                <a:gd name="T20" fmla="*/ 106 w 213"/>
                <a:gd name="T21" fmla="*/ 216 h 216"/>
                <a:gd name="T22" fmla="*/ 138 w 213"/>
                <a:gd name="T23" fmla="*/ 209 h 216"/>
                <a:gd name="T24" fmla="*/ 141 w 213"/>
                <a:gd name="T25" fmla="*/ 130 h 216"/>
                <a:gd name="T26" fmla="*/ 158 w 213"/>
                <a:gd name="T27" fmla="*/ 139 h 216"/>
                <a:gd name="T28" fmla="*/ 158 w 213"/>
                <a:gd name="T29" fmla="*/ 81 h 216"/>
                <a:gd name="T30" fmla="*/ 95 w 213"/>
                <a:gd name="T31" fmla="*/ 43 h 216"/>
                <a:gd name="T32" fmla="*/ 123 w 213"/>
                <a:gd name="T33" fmla="*/ 57 h 216"/>
                <a:gd name="T34" fmla="*/ 95 w 213"/>
                <a:gd name="T35" fmla="*/ 91 h 216"/>
                <a:gd name="T36" fmla="*/ 123 w 213"/>
                <a:gd name="T37" fmla="*/ 74 h 216"/>
                <a:gd name="T38" fmla="*/ 95 w 213"/>
                <a:gd name="T39" fmla="*/ 91 h 216"/>
                <a:gd name="T40" fmla="*/ 95 w 213"/>
                <a:gd name="T41" fmla="*/ 108 h 216"/>
                <a:gd name="T42" fmla="*/ 123 w 213"/>
                <a:gd name="T43" fmla="*/ 124 h 216"/>
                <a:gd name="T44" fmla="*/ 213 w 213"/>
                <a:gd name="T45" fmla="*/ 54 h 216"/>
                <a:gd name="T46" fmla="*/ 198 w 213"/>
                <a:gd name="T47" fmla="*/ 4 h 216"/>
                <a:gd name="T48" fmla="*/ 180 w 213"/>
                <a:gd name="T49" fmla="*/ 54 h 216"/>
                <a:gd name="T50" fmla="*/ 147 w 213"/>
                <a:gd name="T51" fmla="*/ 71 h 216"/>
                <a:gd name="T52" fmla="*/ 180 w 213"/>
                <a:gd name="T53" fmla="*/ 190 h 216"/>
                <a:gd name="T54" fmla="*/ 153 w 213"/>
                <a:gd name="T55" fmla="*/ 198 h 216"/>
                <a:gd name="T56" fmla="*/ 190 w 213"/>
                <a:gd name="T57" fmla="*/ 209 h 216"/>
                <a:gd name="T58" fmla="*/ 198 w 213"/>
                <a:gd name="T59" fmla="*/ 71 h 216"/>
                <a:gd name="T60" fmla="*/ 213 w 213"/>
                <a:gd name="T61" fmla="*/ 54 h 216"/>
                <a:gd name="T62" fmla="*/ 9 w 213"/>
                <a:gd name="T63" fmla="*/ 6 h 216"/>
                <a:gd name="T64" fmla="*/ 68 w 213"/>
                <a:gd name="T65" fmla="*/ 23 h 216"/>
                <a:gd name="T66" fmla="*/ 73 w 213"/>
                <a:gd name="T67" fmla="*/ 38 h 216"/>
                <a:gd name="T68" fmla="*/ 0 w 213"/>
                <a:gd name="T69" fmla="*/ 55 h 216"/>
                <a:gd name="T70" fmla="*/ 73 w 213"/>
                <a:gd name="T71" fmla="*/ 38 h 216"/>
                <a:gd name="T72" fmla="*/ 9 w 213"/>
                <a:gd name="T73" fmla="*/ 68 h 216"/>
                <a:gd name="T74" fmla="*/ 68 w 213"/>
                <a:gd name="T75" fmla="*/ 85 h 216"/>
                <a:gd name="T76" fmla="*/ 68 w 213"/>
                <a:gd name="T77" fmla="*/ 98 h 216"/>
                <a:gd name="T78" fmla="*/ 9 w 213"/>
                <a:gd name="T79" fmla="*/ 116 h 216"/>
                <a:gd name="T80" fmla="*/ 68 w 213"/>
                <a:gd name="T81" fmla="*/ 98 h 216"/>
                <a:gd name="T82" fmla="*/ 11 w 213"/>
                <a:gd name="T83" fmla="*/ 132 h 216"/>
                <a:gd name="T84" fmla="*/ 29 w 213"/>
                <a:gd name="T85" fmla="*/ 212 h 216"/>
                <a:gd name="T86" fmla="*/ 66 w 213"/>
                <a:gd name="T87" fmla="*/ 195 h 216"/>
                <a:gd name="T88" fmla="*/ 29 w 213"/>
                <a:gd name="T89" fmla="*/ 178 h 216"/>
                <a:gd name="T90" fmla="*/ 48 w 213"/>
                <a:gd name="T91" fmla="*/ 150 h 216"/>
                <a:gd name="T92" fmla="*/ 29 w 213"/>
                <a:gd name="T93" fmla="*/ 1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6">
                  <a:moveTo>
                    <a:pt x="158" y="81"/>
                  </a:moveTo>
                  <a:cubicBezTo>
                    <a:pt x="143" y="87"/>
                    <a:pt x="143" y="87"/>
                    <a:pt x="143" y="87"/>
                  </a:cubicBezTo>
                  <a:cubicBezTo>
                    <a:pt x="146" y="93"/>
                    <a:pt x="150" y="100"/>
                    <a:pt x="152" y="107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8" y="21"/>
                    <a:pt x="121" y="15"/>
                    <a:pt x="123" y="6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2" y="11"/>
                    <a:pt x="99" y="19"/>
                    <a:pt x="95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97" y="168"/>
                    <a:pt x="80" y="187"/>
                    <a:pt x="65" y="198"/>
                  </a:cubicBezTo>
                  <a:cubicBezTo>
                    <a:pt x="77" y="212"/>
                    <a:pt x="77" y="212"/>
                    <a:pt x="77" y="212"/>
                  </a:cubicBezTo>
                  <a:cubicBezTo>
                    <a:pt x="96" y="196"/>
                    <a:pt x="111" y="178"/>
                    <a:pt x="123" y="159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6"/>
                    <a:pt x="121" y="198"/>
                    <a:pt x="117" y="198"/>
                  </a:cubicBezTo>
                  <a:cubicBezTo>
                    <a:pt x="98" y="198"/>
                    <a:pt x="98" y="198"/>
                    <a:pt x="98" y="198"/>
                  </a:cubicBezTo>
                  <a:cubicBezTo>
                    <a:pt x="106" y="216"/>
                    <a:pt x="106" y="216"/>
                    <a:pt x="106" y="216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31" y="216"/>
                    <a:pt x="135" y="214"/>
                    <a:pt x="138" y="209"/>
                  </a:cubicBezTo>
                  <a:cubicBezTo>
                    <a:pt x="140" y="204"/>
                    <a:pt x="141" y="200"/>
                    <a:pt x="141" y="197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7" y="122"/>
                    <a:pt x="158" y="131"/>
                    <a:pt x="158" y="139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4" y="114"/>
                    <a:pt x="168" y="96"/>
                    <a:pt x="158" y="81"/>
                  </a:cubicBezTo>
                  <a:close/>
                  <a:moveTo>
                    <a:pt x="95" y="57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95" y="57"/>
                  </a:lnTo>
                  <a:close/>
                  <a:moveTo>
                    <a:pt x="95" y="91"/>
                  </a:moveTo>
                  <a:cubicBezTo>
                    <a:pt x="95" y="74"/>
                    <a:pt x="95" y="74"/>
                    <a:pt x="95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91"/>
                    <a:pt x="123" y="91"/>
                    <a:pt x="123" y="91"/>
                  </a:cubicBezTo>
                  <a:lnTo>
                    <a:pt x="95" y="91"/>
                  </a:lnTo>
                  <a:close/>
                  <a:moveTo>
                    <a:pt x="95" y="127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95" y="127"/>
                  </a:lnTo>
                  <a:close/>
                  <a:moveTo>
                    <a:pt x="213" y="54"/>
                  </a:moveTo>
                  <a:cubicBezTo>
                    <a:pt x="198" y="54"/>
                    <a:pt x="198" y="54"/>
                    <a:pt x="198" y="5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190"/>
                    <a:pt x="180" y="190"/>
                    <a:pt x="180" y="190"/>
                  </a:cubicBezTo>
                  <a:cubicBezTo>
                    <a:pt x="180" y="195"/>
                    <a:pt x="177" y="198"/>
                    <a:pt x="172" y="198"/>
                  </a:cubicBezTo>
                  <a:cubicBezTo>
                    <a:pt x="153" y="198"/>
                    <a:pt x="153" y="198"/>
                    <a:pt x="153" y="198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75" y="216"/>
                    <a:pt x="185" y="213"/>
                    <a:pt x="190" y="209"/>
                  </a:cubicBezTo>
                  <a:cubicBezTo>
                    <a:pt x="195" y="204"/>
                    <a:pt x="198" y="197"/>
                    <a:pt x="198" y="187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13" y="71"/>
                    <a:pt x="213" y="71"/>
                    <a:pt x="213" y="71"/>
                  </a:cubicBezTo>
                  <a:lnTo>
                    <a:pt x="213" y="54"/>
                  </a:lnTo>
                  <a:close/>
                  <a:moveTo>
                    <a:pt x="68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8" y="23"/>
                    <a:pt x="68" y="23"/>
                    <a:pt x="68" y="23"/>
                  </a:cubicBezTo>
                  <a:lnTo>
                    <a:pt x="68" y="6"/>
                  </a:lnTo>
                  <a:close/>
                  <a:moveTo>
                    <a:pt x="73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3" y="55"/>
                    <a:pt x="73" y="55"/>
                    <a:pt x="73" y="55"/>
                  </a:cubicBezTo>
                  <a:lnTo>
                    <a:pt x="73" y="38"/>
                  </a:lnTo>
                  <a:close/>
                  <a:moveTo>
                    <a:pt x="68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8" y="85"/>
                    <a:pt x="68" y="85"/>
                    <a:pt x="68" y="85"/>
                  </a:cubicBezTo>
                  <a:lnTo>
                    <a:pt x="68" y="68"/>
                  </a:lnTo>
                  <a:close/>
                  <a:moveTo>
                    <a:pt x="68" y="98"/>
                  </a:moveTo>
                  <a:cubicBezTo>
                    <a:pt x="9" y="98"/>
                    <a:pt x="9" y="98"/>
                    <a:pt x="9" y="9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68" y="116"/>
                    <a:pt x="68" y="116"/>
                    <a:pt x="68" y="116"/>
                  </a:cubicBezTo>
                  <a:lnTo>
                    <a:pt x="68" y="98"/>
                  </a:lnTo>
                  <a:close/>
                  <a:moveTo>
                    <a:pt x="66" y="132"/>
                  </a:moveTo>
                  <a:cubicBezTo>
                    <a:pt x="11" y="132"/>
                    <a:pt x="11" y="132"/>
                    <a:pt x="11" y="132"/>
                  </a:cubicBezTo>
                  <a:cubicBezTo>
                    <a:pt x="11" y="212"/>
                    <a:pt x="11" y="212"/>
                    <a:pt x="11" y="212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29" y="195"/>
                    <a:pt x="29" y="195"/>
                    <a:pt x="29" y="195"/>
                  </a:cubicBezTo>
                  <a:cubicBezTo>
                    <a:pt x="66" y="195"/>
                    <a:pt x="66" y="195"/>
                    <a:pt x="66" y="195"/>
                  </a:cubicBezTo>
                  <a:lnTo>
                    <a:pt x="66" y="132"/>
                  </a:lnTo>
                  <a:close/>
                  <a:moveTo>
                    <a:pt x="29" y="178"/>
                  </a:moveTo>
                  <a:cubicBezTo>
                    <a:pt x="29" y="150"/>
                    <a:pt x="29" y="150"/>
                    <a:pt x="29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78"/>
                    <a:pt x="48" y="178"/>
                    <a:pt x="48" y="178"/>
                  </a:cubicBezTo>
                  <a:lnTo>
                    <a:pt x="29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 userDrawn="1"/>
          </p:nvSpPr>
          <p:spPr bwMode="black">
            <a:xfrm>
              <a:off x="8161" y="3754"/>
              <a:ext cx="506" cy="511"/>
            </a:xfrm>
            <a:custGeom>
              <a:avLst/>
              <a:gdLst>
                <a:gd name="T0" fmla="*/ 143 w 214"/>
                <a:gd name="T1" fmla="*/ 87 h 216"/>
                <a:gd name="T2" fmla="*/ 144 w 214"/>
                <a:gd name="T3" fmla="*/ 100 h 216"/>
                <a:gd name="T4" fmla="*/ 141 w 214"/>
                <a:gd name="T5" fmla="*/ 25 h 216"/>
                <a:gd name="T6" fmla="*/ 123 w 214"/>
                <a:gd name="T7" fmla="*/ 6 h 216"/>
                <a:gd name="T8" fmla="*/ 96 w 214"/>
                <a:gd name="T9" fmla="*/ 25 h 216"/>
                <a:gd name="T10" fmla="*/ 77 w 214"/>
                <a:gd name="T11" fmla="*/ 129 h 216"/>
                <a:gd name="T12" fmla="*/ 73 w 214"/>
                <a:gd name="T13" fmla="*/ 147 h 216"/>
                <a:gd name="T14" fmla="*/ 65 w 214"/>
                <a:gd name="T15" fmla="*/ 198 h 216"/>
                <a:gd name="T16" fmla="*/ 123 w 214"/>
                <a:gd name="T17" fmla="*/ 159 h 216"/>
                <a:gd name="T18" fmla="*/ 117 w 214"/>
                <a:gd name="T19" fmla="*/ 198 h 216"/>
                <a:gd name="T20" fmla="*/ 107 w 214"/>
                <a:gd name="T21" fmla="*/ 216 h 216"/>
                <a:gd name="T22" fmla="*/ 138 w 214"/>
                <a:gd name="T23" fmla="*/ 209 h 216"/>
                <a:gd name="T24" fmla="*/ 141 w 214"/>
                <a:gd name="T25" fmla="*/ 130 h 216"/>
                <a:gd name="T26" fmla="*/ 158 w 214"/>
                <a:gd name="T27" fmla="*/ 139 h 216"/>
                <a:gd name="T28" fmla="*/ 158 w 214"/>
                <a:gd name="T29" fmla="*/ 81 h 216"/>
                <a:gd name="T30" fmla="*/ 95 w 214"/>
                <a:gd name="T31" fmla="*/ 43 h 216"/>
                <a:gd name="T32" fmla="*/ 123 w 214"/>
                <a:gd name="T33" fmla="*/ 57 h 216"/>
                <a:gd name="T34" fmla="*/ 95 w 214"/>
                <a:gd name="T35" fmla="*/ 91 h 216"/>
                <a:gd name="T36" fmla="*/ 123 w 214"/>
                <a:gd name="T37" fmla="*/ 74 h 216"/>
                <a:gd name="T38" fmla="*/ 95 w 214"/>
                <a:gd name="T39" fmla="*/ 91 h 216"/>
                <a:gd name="T40" fmla="*/ 95 w 214"/>
                <a:gd name="T41" fmla="*/ 108 h 216"/>
                <a:gd name="T42" fmla="*/ 123 w 214"/>
                <a:gd name="T43" fmla="*/ 124 h 216"/>
                <a:gd name="T44" fmla="*/ 214 w 214"/>
                <a:gd name="T45" fmla="*/ 54 h 216"/>
                <a:gd name="T46" fmla="*/ 198 w 214"/>
                <a:gd name="T47" fmla="*/ 4 h 216"/>
                <a:gd name="T48" fmla="*/ 180 w 214"/>
                <a:gd name="T49" fmla="*/ 54 h 216"/>
                <a:gd name="T50" fmla="*/ 147 w 214"/>
                <a:gd name="T51" fmla="*/ 71 h 216"/>
                <a:gd name="T52" fmla="*/ 180 w 214"/>
                <a:gd name="T53" fmla="*/ 190 h 216"/>
                <a:gd name="T54" fmla="*/ 153 w 214"/>
                <a:gd name="T55" fmla="*/ 198 h 216"/>
                <a:gd name="T56" fmla="*/ 191 w 214"/>
                <a:gd name="T57" fmla="*/ 209 h 216"/>
                <a:gd name="T58" fmla="*/ 198 w 214"/>
                <a:gd name="T59" fmla="*/ 71 h 216"/>
                <a:gd name="T60" fmla="*/ 214 w 214"/>
                <a:gd name="T61" fmla="*/ 54 h 216"/>
                <a:gd name="T62" fmla="*/ 9 w 214"/>
                <a:gd name="T63" fmla="*/ 6 h 216"/>
                <a:gd name="T64" fmla="*/ 68 w 214"/>
                <a:gd name="T65" fmla="*/ 23 h 216"/>
                <a:gd name="T66" fmla="*/ 73 w 214"/>
                <a:gd name="T67" fmla="*/ 38 h 216"/>
                <a:gd name="T68" fmla="*/ 0 w 214"/>
                <a:gd name="T69" fmla="*/ 55 h 216"/>
                <a:gd name="T70" fmla="*/ 73 w 214"/>
                <a:gd name="T71" fmla="*/ 38 h 216"/>
                <a:gd name="T72" fmla="*/ 9 w 214"/>
                <a:gd name="T73" fmla="*/ 68 h 216"/>
                <a:gd name="T74" fmla="*/ 68 w 214"/>
                <a:gd name="T75" fmla="*/ 85 h 216"/>
                <a:gd name="T76" fmla="*/ 68 w 214"/>
                <a:gd name="T77" fmla="*/ 98 h 216"/>
                <a:gd name="T78" fmla="*/ 9 w 214"/>
                <a:gd name="T79" fmla="*/ 116 h 216"/>
                <a:gd name="T80" fmla="*/ 68 w 214"/>
                <a:gd name="T81" fmla="*/ 98 h 216"/>
                <a:gd name="T82" fmla="*/ 12 w 214"/>
                <a:gd name="T83" fmla="*/ 132 h 216"/>
                <a:gd name="T84" fmla="*/ 30 w 214"/>
                <a:gd name="T85" fmla="*/ 212 h 216"/>
                <a:gd name="T86" fmla="*/ 66 w 214"/>
                <a:gd name="T87" fmla="*/ 195 h 216"/>
                <a:gd name="T88" fmla="*/ 30 w 214"/>
                <a:gd name="T89" fmla="*/ 178 h 216"/>
                <a:gd name="T90" fmla="*/ 48 w 214"/>
                <a:gd name="T91" fmla="*/ 150 h 216"/>
                <a:gd name="T92" fmla="*/ 30 w 214"/>
                <a:gd name="T93" fmla="*/ 17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4" h="216">
                  <a:moveTo>
                    <a:pt x="158" y="81"/>
                  </a:moveTo>
                  <a:cubicBezTo>
                    <a:pt x="143" y="87"/>
                    <a:pt x="143" y="87"/>
                    <a:pt x="143" y="87"/>
                  </a:cubicBezTo>
                  <a:cubicBezTo>
                    <a:pt x="147" y="93"/>
                    <a:pt x="150" y="100"/>
                    <a:pt x="152" y="107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1" y="25"/>
                    <a:pt x="141" y="25"/>
                    <a:pt x="141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8" y="21"/>
                    <a:pt x="121" y="15"/>
                    <a:pt x="123" y="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3" y="11"/>
                    <a:pt x="99" y="19"/>
                    <a:pt x="96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116" y="141"/>
                    <a:pt x="116" y="141"/>
                    <a:pt x="116" y="141"/>
                  </a:cubicBezTo>
                  <a:cubicBezTo>
                    <a:pt x="97" y="168"/>
                    <a:pt x="80" y="187"/>
                    <a:pt x="65" y="198"/>
                  </a:cubicBezTo>
                  <a:cubicBezTo>
                    <a:pt x="78" y="212"/>
                    <a:pt x="78" y="212"/>
                    <a:pt x="78" y="212"/>
                  </a:cubicBezTo>
                  <a:cubicBezTo>
                    <a:pt x="96" y="196"/>
                    <a:pt x="111" y="178"/>
                    <a:pt x="123" y="159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6"/>
                    <a:pt x="121" y="198"/>
                    <a:pt x="117" y="198"/>
                  </a:cubicBezTo>
                  <a:cubicBezTo>
                    <a:pt x="98" y="198"/>
                    <a:pt x="98" y="198"/>
                    <a:pt x="98" y="198"/>
                  </a:cubicBezTo>
                  <a:cubicBezTo>
                    <a:pt x="107" y="216"/>
                    <a:pt x="107" y="216"/>
                    <a:pt x="107" y="216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31" y="216"/>
                    <a:pt x="135" y="214"/>
                    <a:pt x="138" y="209"/>
                  </a:cubicBezTo>
                  <a:cubicBezTo>
                    <a:pt x="140" y="204"/>
                    <a:pt x="141" y="200"/>
                    <a:pt x="141" y="197"/>
                  </a:cubicBezTo>
                  <a:cubicBezTo>
                    <a:pt x="141" y="130"/>
                    <a:pt x="141" y="130"/>
                    <a:pt x="141" y="130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7" y="122"/>
                    <a:pt x="158" y="131"/>
                    <a:pt x="158" y="139"/>
                  </a:cubicBezTo>
                  <a:cubicBezTo>
                    <a:pt x="175" y="135"/>
                    <a:pt x="175" y="135"/>
                    <a:pt x="175" y="135"/>
                  </a:cubicBezTo>
                  <a:cubicBezTo>
                    <a:pt x="174" y="114"/>
                    <a:pt x="168" y="96"/>
                    <a:pt x="158" y="81"/>
                  </a:cubicBezTo>
                  <a:close/>
                  <a:moveTo>
                    <a:pt x="95" y="57"/>
                  </a:moveTo>
                  <a:cubicBezTo>
                    <a:pt x="95" y="43"/>
                    <a:pt x="95" y="43"/>
                    <a:pt x="95" y="43"/>
                  </a:cubicBezTo>
                  <a:cubicBezTo>
                    <a:pt x="123" y="43"/>
                    <a:pt x="123" y="43"/>
                    <a:pt x="123" y="43"/>
                  </a:cubicBezTo>
                  <a:cubicBezTo>
                    <a:pt x="123" y="57"/>
                    <a:pt x="123" y="57"/>
                    <a:pt x="123" y="57"/>
                  </a:cubicBezTo>
                  <a:lnTo>
                    <a:pt x="95" y="57"/>
                  </a:lnTo>
                  <a:close/>
                  <a:moveTo>
                    <a:pt x="95" y="91"/>
                  </a:moveTo>
                  <a:cubicBezTo>
                    <a:pt x="95" y="74"/>
                    <a:pt x="95" y="74"/>
                    <a:pt x="95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91"/>
                    <a:pt x="123" y="91"/>
                    <a:pt x="123" y="91"/>
                  </a:cubicBezTo>
                  <a:lnTo>
                    <a:pt x="95" y="91"/>
                  </a:lnTo>
                  <a:close/>
                  <a:moveTo>
                    <a:pt x="95" y="127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95" y="127"/>
                  </a:lnTo>
                  <a:close/>
                  <a:moveTo>
                    <a:pt x="214" y="54"/>
                  </a:moveTo>
                  <a:cubicBezTo>
                    <a:pt x="198" y="54"/>
                    <a:pt x="198" y="54"/>
                    <a:pt x="198" y="5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80" y="71"/>
                    <a:pt x="180" y="71"/>
                    <a:pt x="180" y="71"/>
                  </a:cubicBezTo>
                  <a:cubicBezTo>
                    <a:pt x="180" y="190"/>
                    <a:pt x="180" y="190"/>
                    <a:pt x="180" y="190"/>
                  </a:cubicBezTo>
                  <a:cubicBezTo>
                    <a:pt x="180" y="195"/>
                    <a:pt x="177" y="198"/>
                    <a:pt x="172" y="198"/>
                  </a:cubicBezTo>
                  <a:cubicBezTo>
                    <a:pt x="153" y="198"/>
                    <a:pt x="153" y="198"/>
                    <a:pt x="153" y="198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76" y="216"/>
                    <a:pt x="186" y="213"/>
                    <a:pt x="191" y="209"/>
                  </a:cubicBezTo>
                  <a:cubicBezTo>
                    <a:pt x="195" y="204"/>
                    <a:pt x="198" y="197"/>
                    <a:pt x="198" y="187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14" y="71"/>
                    <a:pt x="214" y="71"/>
                    <a:pt x="214" y="71"/>
                  </a:cubicBezTo>
                  <a:lnTo>
                    <a:pt x="214" y="54"/>
                  </a:lnTo>
                  <a:close/>
                  <a:moveTo>
                    <a:pt x="68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8" y="23"/>
                    <a:pt x="68" y="23"/>
                    <a:pt x="68" y="23"/>
                  </a:cubicBezTo>
                  <a:lnTo>
                    <a:pt x="68" y="6"/>
                  </a:lnTo>
                  <a:close/>
                  <a:moveTo>
                    <a:pt x="73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3" y="55"/>
                    <a:pt x="73" y="55"/>
                    <a:pt x="73" y="55"/>
                  </a:cubicBezTo>
                  <a:lnTo>
                    <a:pt x="73" y="38"/>
                  </a:lnTo>
                  <a:close/>
                  <a:moveTo>
                    <a:pt x="68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8" y="85"/>
                    <a:pt x="68" y="85"/>
                    <a:pt x="68" y="85"/>
                  </a:cubicBezTo>
                  <a:lnTo>
                    <a:pt x="68" y="68"/>
                  </a:lnTo>
                  <a:close/>
                  <a:moveTo>
                    <a:pt x="68" y="98"/>
                  </a:moveTo>
                  <a:cubicBezTo>
                    <a:pt x="9" y="98"/>
                    <a:pt x="9" y="98"/>
                    <a:pt x="9" y="9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68" y="116"/>
                    <a:pt x="68" y="116"/>
                    <a:pt x="68" y="116"/>
                  </a:cubicBezTo>
                  <a:lnTo>
                    <a:pt x="68" y="98"/>
                  </a:lnTo>
                  <a:close/>
                  <a:moveTo>
                    <a:pt x="66" y="132"/>
                  </a:moveTo>
                  <a:cubicBezTo>
                    <a:pt x="12" y="132"/>
                    <a:pt x="12" y="132"/>
                    <a:pt x="12" y="132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30" y="212"/>
                    <a:pt x="30" y="212"/>
                    <a:pt x="30" y="212"/>
                  </a:cubicBezTo>
                  <a:cubicBezTo>
                    <a:pt x="30" y="195"/>
                    <a:pt x="30" y="195"/>
                    <a:pt x="30" y="195"/>
                  </a:cubicBezTo>
                  <a:cubicBezTo>
                    <a:pt x="66" y="195"/>
                    <a:pt x="66" y="195"/>
                    <a:pt x="66" y="195"/>
                  </a:cubicBezTo>
                  <a:lnTo>
                    <a:pt x="66" y="132"/>
                  </a:lnTo>
                  <a:close/>
                  <a:moveTo>
                    <a:pt x="30" y="178"/>
                  </a:moveTo>
                  <a:cubicBezTo>
                    <a:pt x="30" y="150"/>
                    <a:pt x="30" y="150"/>
                    <a:pt x="30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78"/>
                    <a:pt x="48" y="178"/>
                    <a:pt x="48" y="178"/>
                  </a:cubicBezTo>
                  <a:lnTo>
                    <a:pt x="30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39"/>
            <p:cNvSpPr>
              <a:spLocks/>
            </p:cNvSpPr>
            <p:nvPr userDrawn="1"/>
          </p:nvSpPr>
          <p:spPr bwMode="black">
            <a:xfrm>
              <a:off x="5930" y="1913"/>
              <a:ext cx="437" cy="490"/>
            </a:xfrm>
            <a:custGeom>
              <a:avLst/>
              <a:gdLst>
                <a:gd name="T0" fmla="*/ 159 w 185"/>
                <a:gd name="T1" fmla="*/ 125 h 207"/>
                <a:gd name="T2" fmla="*/ 159 w 185"/>
                <a:gd name="T3" fmla="*/ 162 h 207"/>
                <a:gd name="T4" fmla="*/ 134 w 185"/>
                <a:gd name="T5" fmla="*/ 176 h 207"/>
                <a:gd name="T6" fmla="*/ 101 w 185"/>
                <a:gd name="T7" fmla="*/ 183 h 207"/>
                <a:gd name="T8" fmla="*/ 63 w 185"/>
                <a:gd name="T9" fmla="*/ 174 h 207"/>
                <a:gd name="T10" fmla="*/ 37 w 185"/>
                <a:gd name="T11" fmla="*/ 147 h 207"/>
                <a:gd name="T12" fmla="*/ 27 w 185"/>
                <a:gd name="T13" fmla="*/ 102 h 207"/>
                <a:gd name="T14" fmla="*/ 35 w 185"/>
                <a:gd name="T15" fmla="*/ 62 h 207"/>
                <a:gd name="T16" fmla="*/ 48 w 185"/>
                <a:gd name="T17" fmla="*/ 42 h 207"/>
                <a:gd name="T18" fmla="*/ 69 w 185"/>
                <a:gd name="T19" fmla="*/ 28 h 207"/>
                <a:gd name="T20" fmla="*/ 100 w 185"/>
                <a:gd name="T21" fmla="*/ 22 h 207"/>
                <a:gd name="T22" fmla="*/ 128 w 185"/>
                <a:gd name="T23" fmla="*/ 28 h 207"/>
                <a:gd name="T24" fmla="*/ 147 w 185"/>
                <a:gd name="T25" fmla="*/ 42 h 207"/>
                <a:gd name="T26" fmla="*/ 158 w 185"/>
                <a:gd name="T27" fmla="*/ 66 h 207"/>
                <a:gd name="T28" fmla="*/ 182 w 185"/>
                <a:gd name="T29" fmla="*/ 59 h 207"/>
                <a:gd name="T30" fmla="*/ 167 w 185"/>
                <a:gd name="T31" fmla="*/ 26 h 207"/>
                <a:gd name="T32" fmla="*/ 140 w 185"/>
                <a:gd name="T33" fmla="*/ 7 h 207"/>
                <a:gd name="T34" fmla="*/ 100 w 185"/>
                <a:gd name="T35" fmla="*/ 0 h 207"/>
                <a:gd name="T36" fmla="*/ 47 w 185"/>
                <a:gd name="T37" fmla="*/ 12 h 207"/>
                <a:gd name="T38" fmla="*/ 12 w 185"/>
                <a:gd name="T39" fmla="*/ 49 h 207"/>
                <a:gd name="T40" fmla="*/ 0 w 185"/>
                <a:gd name="T41" fmla="*/ 104 h 207"/>
                <a:gd name="T42" fmla="*/ 12 w 185"/>
                <a:gd name="T43" fmla="*/ 157 h 207"/>
                <a:gd name="T44" fmla="*/ 49 w 185"/>
                <a:gd name="T45" fmla="*/ 194 h 207"/>
                <a:gd name="T46" fmla="*/ 102 w 185"/>
                <a:gd name="T47" fmla="*/ 207 h 207"/>
                <a:gd name="T48" fmla="*/ 145 w 185"/>
                <a:gd name="T49" fmla="*/ 199 h 207"/>
                <a:gd name="T50" fmla="*/ 185 w 185"/>
                <a:gd name="T51" fmla="*/ 175 h 207"/>
                <a:gd name="T52" fmla="*/ 185 w 185"/>
                <a:gd name="T53" fmla="*/ 101 h 207"/>
                <a:gd name="T54" fmla="*/ 100 w 185"/>
                <a:gd name="T55" fmla="*/ 101 h 207"/>
                <a:gd name="T56" fmla="*/ 100 w 185"/>
                <a:gd name="T57" fmla="*/ 125 h 207"/>
                <a:gd name="T58" fmla="*/ 159 w 185"/>
                <a:gd name="T59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207">
                  <a:moveTo>
                    <a:pt x="159" y="125"/>
                  </a:moveTo>
                  <a:cubicBezTo>
                    <a:pt x="159" y="162"/>
                    <a:pt x="159" y="162"/>
                    <a:pt x="159" y="162"/>
                  </a:cubicBezTo>
                  <a:cubicBezTo>
                    <a:pt x="154" y="167"/>
                    <a:pt x="145" y="172"/>
                    <a:pt x="134" y="176"/>
                  </a:cubicBezTo>
                  <a:cubicBezTo>
                    <a:pt x="123" y="180"/>
                    <a:pt x="112" y="183"/>
                    <a:pt x="101" y="183"/>
                  </a:cubicBezTo>
                  <a:cubicBezTo>
                    <a:pt x="88" y="183"/>
                    <a:pt x="75" y="180"/>
                    <a:pt x="63" y="174"/>
                  </a:cubicBezTo>
                  <a:cubicBezTo>
                    <a:pt x="52" y="168"/>
                    <a:pt x="43" y="159"/>
                    <a:pt x="37" y="147"/>
                  </a:cubicBezTo>
                  <a:cubicBezTo>
                    <a:pt x="30" y="135"/>
                    <a:pt x="27" y="120"/>
                    <a:pt x="27" y="102"/>
                  </a:cubicBezTo>
                  <a:cubicBezTo>
                    <a:pt x="27" y="88"/>
                    <a:pt x="30" y="75"/>
                    <a:pt x="35" y="62"/>
                  </a:cubicBezTo>
                  <a:cubicBezTo>
                    <a:pt x="38" y="55"/>
                    <a:pt x="42" y="48"/>
                    <a:pt x="48" y="42"/>
                  </a:cubicBezTo>
                  <a:cubicBezTo>
                    <a:pt x="53" y="36"/>
                    <a:pt x="60" y="31"/>
                    <a:pt x="69" y="28"/>
                  </a:cubicBezTo>
                  <a:cubicBezTo>
                    <a:pt x="78" y="24"/>
                    <a:pt x="88" y="22"/>
                    <a:pt x="100" y="22"/>
                  </a:cubicBezTo>
                  <a:cubicBezTo>
                    <a:pt x="110" y="22"/>
                    <a:pt x="120" y="24"/>
                    <a:pt x="128" y="28"/>
                  </a:cubicBezTo>
                  <a:cubicBezTo>
                    <a:pt x="136" y="31"/>
                    <a:pt x="143" y="36"/>
                    <a:pt x="147" y="42"/>
                  </a:cubicBezTo>
                  <a:cubicBezTo>
                    <a:pt x="152" y="47"/>
                    <a:pt x="155" y="55"/>
                    <a:pt x="158" y="66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79" y="46"/>
                    <a:pt x="174" y="35"/>
                    <a:pt x="167" y="26"/>
                  </a:cubicBezTo>
                  <a:cubicBezTo>
                    <a:pt x="160" y="18"/>
                    <a:pt x="151" y="11"/>
                    <a:pt x="140" y="7"/>
                  </a:cubicBezTo>
                  <a:cubicBezTo>
                    <a:pt x="128" y="2"/>
                    <a:pt x="115" y="0"/>
                    <a:pt x="100" y="0"/>
                  </a:cubicBezTo>
                  <a:cubicBezTo>
                    <a:pt x="80" y="0"/>
                    <a:pt x="63" y="4"/>
                    <a:pt x="47" y="12"/>
                  </a:cubicBezTo>
                  <a:cubicBezTo>
                    <a:pt x="32" y="20"/>
                    <a:pt x="20" y="33"/>
                    <a:pt x="12" y="49"/>
                  </a:cubicBezTo>
                  <a:cubicBezTo>
                    <a:pt x="4" y="66"/>
                    <a:pt x="0" y="85"/>
                    <a:pt x="0" y="104"/>
                  </a:cubicBezTo>
                  <a:cubicBezTo>
                    <a:pt x="0" y="124"/>
                    <a:pt x="4" y="142"/>
                    <a:pt x="12" y="157"/>
                  </a:cubicBezTo>
                  <a:cubicBezTo>
                    <a:pt x="20" y="173"/>
                    <a:pt x="33" y="186"/>
                    <a:pt x="49" y="194"/>
                  </a:cubicBezTo>
                  <a:cubicBezTo>
                    <a:pt x="65" y="202"/>
                    <a:pt x="83" y="207"/>
                    <a:pt x="102" y="207"/>
                  </a:cubicBezTo>
                  <a:cubicBezTo>
                    <a:pt x="117" y="207"/>
                    <a:pt x="131" y="204"/>
                    <a:pt x="145" y="199"/>
                  </a:cubicBezTo>
                  <a:cubicBezTo>
                    <a:pt x="159" y="194"/>
                    <a:pt x="172" y="186"/>
                    <a:pt x="185" y="175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5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black">
            <a:xfrm>
              <a:off x="6455" y="1920"/>
              <a:ext cx="416" cy="473"/>
            </a:xfrm>
            <a:custGeom>
              <a:avLst/>
              <a:gdLst>
                <a:gd name="T0" fmla="*/ 26 w 176"/>
                <a:gd name="T1" fmla="*/ 200 h 200"/>
                <a:gd name="T2" fmla="*/ 26 w 176"/>
                <a:gd name="T3" fmla="*/ 111 h 200"/>
                <a:gd name="T4" fmla="*/ 57 w 176"/>
                <a:gd name="T5" fmla="*/ 111 h 200"/>
                <a:gd name="T6" fmla="*/ 72 w 176"/>
                <a:gd name="T7" fmla="*/ 112 h 200"/>
                <a:gd name="T8" fmla="*/ 84 w 176"/>
                <a:gd name="T9" fmla="*/ 118 h 200"/>
                <a:gd name="T10" fmla="*/ 97 w 176"/>
                <a:gd name="T11" fmla="*/ 131 h 200"/>
                <a:gd name="T12" fmla="*/ 116 w 176"/>
                <a:gd name="T13" fmla="*/ 159 h 200"/>
                <a:gd name="T14" fmla="*/ 143 w 176"/>
                <a:gd name="T15" fmla="*/ 200 h 200"/>
                <a:gd name="T16" fmla="*/ 176 w 176"/>
                <a:gd name="T17" fmla="*/ 200 h 200"/>
                <a:gd name="T18" fmla="*/ 141 w 176"/>
                <a:gd name="T19" fmla="*/ 146 h 200"/>
                <a:gd name="T20" fmla="*/ 119 w 176"/>
                <a:gd name="T21" fmla="*/ 119 h 200"/>
                <a:gd name="T22" fmla="*/ 104 w 176"/>
                <a:gd name="T23" fmla="*/ 109 h 200"/>
                <a:gd name="T24" fmla="*/ 146 w 176"/>
                <a:gd name="T25" fmla="*/ 91 h 200"/>
                <a:gd name="T26" fmla="*/ 160 w 176"/>
                <a:gd name="T27" fmla="*/ 55 h 200"/>
                <a:gd name="T28" fmla="*/ 152 w 176"/>
                <a:gd name="T29" fmla="*/ 24 h 200"/>
                <a:gd name="T30" fmla="*/ 129 w 176"/>
                <a:gd name="T31" fmla="*/ 5 h 200"/>
                <a:gd name="T32" fmla="*/ 89 w 176"/>
                <a:gd name="T33" fmla="*/ 0 h 200"/>
                <a:gd name="T34" fmla="*/ 0 w 176"/>
                <a:gd name="T35" fmla="*/ 0 h 200"/>
                <a:gd name="T36" fmla="*/ 0 w 176"/>
                <a:gd name="T37" fmla="*/ 200 h 200"/>
                <a:gd name="T38" fmla="*/ 26 w 176"/>
                <a:gd name="T39" fmla="*/ 200 h 200"/>
                <a:gd name="T40" fmla="*/ 26 w 176"/>
                <a:gd name="T41" fmla="*/ 22 h 200"/>
                <a:gd name="T42" fmla="*/ 90 w 176"/>
                <a:gd name="T43" fmla="*/ 22 h 200"/>
                <a:gd name="T44" fmla="*/ 122 w 176"/>
                <a:gd name="T45" fmla="*/ 31 h 200"/>
                <a:gd name="T46" fmla="*/ 133 w 176"/>
                <a:gd name="T47" fmla="*/ 55 h 200"/>
                <a:gd name="T48" fmla="*/ 127 w 176"/>
                <a:gd name="T49" fmla="*/ 73 h 200"/>
                <a:gd name="T50" fmla="*/ 112 w 176"/>
                <a:gd name="T51" fmla="*/ 85 h 200"/>
                <a:gd name="T52" fmla="*/ 83 w 176"/>
                <a:gd name="T53" fmla="*/ 88 h 200"/>
                <a:gd name="T54" fmla="*/ 26 w 176"/>
                <a:gd name="T55" fmla="*/ 88 h 200"/>
                <a:gd name="T56" fmla="*/ 26 w 176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200">
                  <a:moveTo>
                    <a:pt x="26" y="200"/>
                  </a:moveTo>
                  <a:cubicBezTo>
                    <a:pt x="26" y="111"/>
                    <a:pt x="26" y="111"/>
                    <a:pt x="26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4" y="111"/>
                    <a:pt x="69" y="112"/>
                    <a:pt x="72" y="112"/>
                  </a:cubicBezTo>
                  <a:cubicBezTo>
                    <a:pt x="76" y="113"/>
                    <a:pt x="80" y="115"/>
                    <a:pt x="84" y="118"/>
                  </a:cubicBezTo>
                  <a:cubicBezTo>
                    <a:pt x="88" y="120"/>
                    <a:pt x="92" y="125"/>
                    <a:pt x="97" y="131"/>
                  </a:cubicBezTo>
                  <a:cubicBezTo>
                    <a:pt x="102" y="137"/>
                    <a:pt x="109" y="147"/>
                    <a:pt x="116" y="159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41" y="146"/>
                    <a:pt x="141" y="146"/>
                    <a:pt x="141" y="146"/>
                  </a:cubicBezTo>
                  <a:cubicBezTo>
                    <a:pt x="135" y="135"/>
                    <a:pt x="127" y="126"/>
                    <a:pt x="119" y="119"/>
                  </a:cubicBezTo>
                  <a:cubicBezTo>
                    <a:pt x="116" y="116"/>
                    <a:pt x="111" y="112"/>
                    <a:pt x="104" y="109"/>
                  </a:cubicBezTo>
                  <a:cubicBezTo>
                    <a:pt x="123" y="106"/>
                    <a:pt x="137" y="100"/>
                    <a:pt x="146" y="91"/>
                  </a:cubicBezTo>
                  <a:cubicBezTo>
                    <a:pt x="155" y="81"/>
                    <a:pt x="160" y="69"/>
                    <a:pt x="160" y="55"/>
                  </a:cubicBezTo>
                  <a:cubicBezTo>
                    <a:pt x="160" y="44"/>
                    <a:pt x="157" y="34"/>
                    <a:pt x="152" y="24"/>
                  </a:cubicBezTo>
                  <a:cubicBezTo>
                    <a:pt x="146" y="15"/>
                    <a:pt x="139" y="9"/>
                    <a:pt x="129" y="5"/>
                  </a:cubicBezTo>
                  <a:cubicBezTo>
                    <a:pt x="120" y="2"/>
                    <a:pt x="106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  <a:moveTo>
                    <a:pt x="26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5" y="22"/>
                    <a:pt x="115" y="25"/>
                    <a:pt x="122" y="31"/>
                  </a:cubicBezTo>
                  <a:cubicBezTo>
                    <a:pt x="129" y="37"/>
                    <a:pt x="133" y="45"/>
                    <a:pt x="133" y="55"/>
                  </a:cubicBezTo>
                  <a:cubicBezTo>
                    <a:pt x="133" y="61"/>
                    <a:pt x="131" y="67"/>
                    <a:pt x="127" y="73"/>
                  </a:cubicBezTo>
                  <a:cubicBezTo>
                    <a:pt x="124" y="78"/>
                    <a:pt x="119" y="82"/>
                    <a:pt x="112" y="85"/>
                  </a:cubicBezTo>
                  <a:cubicBezTo>
                    <a:pt x="105" y="87"/>
                    <a:pt x="95" y="88"/>
                    <a:pt x="83" y="88"/>
                  </a:cubicBezTo>
                  <a:cubicBezTo>
                    <a:pt x="26" y="88"/>
                    <a:pt x="26" y="88"/>
                    <a:pt x="26" y="88"/>
                  </a:cubicBezTo>
                  <a:lnTo>
                    <a:pt x="2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41"/>
            <p:cNvSpPr>
              <a:spLocks noEditPoints="1"/>
            </p:cNvSpPr>
            <p:nvPr userDrawn="1"/>
          </p:nvSpPr>
          <p:spPr bwMode="black">
            <a:xfrm>
              <a:off x="6873" y="1920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3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79 w 187"/>
                <a:gd name="T19" fmla="*/ 59 h 200"/>
                <a:gd name="T20" fmla="*/ 90 w 187"/>
                <a:gd name="T21" fmla="*/ 21 h 200"/>
                <a:gd name="T22" fmla="*/ 104 w 187"/>
                <a:gd name="T23" fmla="*/ 63 h 200"/>
                <a:gd name="T24" fmla="*/ 125 w 187"/>
                <a:gd name="T25" fmla="*/ 118 h 200"/>
                <a:gd name="T26" fmla="*/ 57 w 187"/>
                <a:gd name="T27" fmla="*/ 118 h 200"/>
                <a:gd name="T28" fmla="*/ 79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79" y="59"/>
                  </a:moveTo>
                  <a:cubicBezTo>
                    <a:pt x="84" y="47"/>
                    <a:pt x="88" y="34"/>
                    <a:pt x="90" y="21"/>
                  </a:cubicBezTo>
                  <a:cubicBezTo>
                    <a:pt x="93" y="32"/>
                    <a:pt x="98" y="46"/>
                    <a:pt x="104" y="63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57" y="118"/>
                    <a:pt x="57" y="118"/>
                    <a:pt x="57" y="118"/>
                  </a:cubicBezTo>
                  <a:lnTo>
                    <a:pt x="79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2"/>
            <p:cNvSpPr>
              <a:spLocks/>
            </p:cNvSpPr>
            <p:nvPr userDrawn="1"/>
          </p:nvSpPr>
          <p:spPr bwMode="black">
            <a:xfrm>
              <a:off x="7320" y="1920"/>
              <a:ext cx="376" cy="473"/>
            </a:xfrm>
            <a:custGeom>
              <a:avLst/>
              <a:gdLst>
                <a:gd name="T0" fmla="*/ 159 w 159"/>
                <a:gd name="T1" fmla="*/ 200 h 200"/>
                <a:gd name="T2" fmla="*/ 159 w 159"/>
                <a:gd name="T3" fmla="*/ 177 h 200"/>
                <a:gd name="T4" fmla="*/ 31 w 159"/>
                <a:gd name="T5" fmla="*/ 177 h 200"/>
                <a:gd name="T6" fmla="*/ 43 w 159"/>
                <a:gd name="T7" fmla="*/ 162 h 200"/>
                <a:gd name="T8" fmla="*/ 155 w 159"/>
                <a:gd name="T9" fmla="*/ 24 h 200"/>
                <a:gd name="T10" fmla="*/ 155 w 159"/>
                <a:gd name="T11" fmla="*/ 0 h 200"/>
                <a:gd name="T12" fmla="*/ 12 w 159"/>
                <a:gd name="T13" fmla="*/ 0 h 200"/>
                <a:gd name="T14" fmla="*/ 12 w 159"/>
                <a:gd name="T15" fmla="*/ 24 h 200"/>
                <a:gd name="T16" fmla="*/ 124 w 159"/>
                <a:gd name="T17" fmla="*/ 24 h 200"/>
                <a:gd name="T18" fmla="*/ 103 w 159"/>
                <a:gd name="T19" fmla="*/ 47 h 200"/>
                <a:gd name="T20" fmla="*/ 0 w 159"/>
                <a:gd name="T21" fmla="*/ 176 h 200"/>
                <a:gd name="T22" fmla="*/ 0 w 159"/>
                <a:gd name="T23" fmla="*/ 200 h 200"/>
                <a:gd name="T24" fmla="*/ 159 w 159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00">
                  <a:moveTo>
                    <a:pt x="159" y="200"/>
                  </a:moveTo>
                  <a:cubicBezTo>
                    <a:pt x="159" y="177"/>
                    <a:pt x="159" y="177"/>
                    <a:pt x="159" y="177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17" y="30"/>
                    <a:pt x="110" y="38"/>
                    <a:pt x="103" y="4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59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3" name="Rectangle 43"/>
            <p:cNvSpPr>
              <a:spLocks noChangeArrowheads="1"/>
            </p:cNvSpPr>
            <p:nvPr userDrawn="1"/>
          </p:nvSpPr>
          <p:spPr bwMode="black">
            <a:xfrm>
              <a:off x="7766" y="1920"/>
              <a:ext cx="62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4" name="Freeform 44"/>
            <p:cNvSpPr>
              <a:spLocks noEditPoints="1"/>
            </p:cNvSpPr>
            <p:nvPr userDrawn="1"/>
          </p:nvSpPr>
          <p:spPr bwMode="black">
            <a:xfrm>
              <a:off x="7880" y="1920"/>
              <a:ext cx="444" cy="473"/>
            </a:xfrm>
            <a:custGeom>
              <a:avLst/>
              <a:gdLst>
                <a:gd name="T0" fmla="*/ 28 w 188"/>
                <a:gd name="T1" fmla="*/ 200 h 200"/>
                <a:gd name="T2" fmla="*/ 50 w 188"/>
                <a:gd name="T3" fmla="*/ 140 h 200"/>
                <a:gd name="T4" fmla="*/ 134 w 188"/>
                <a:gd name="T5" fmla="*/ 140 h 200"/>
                <a:gd name="T6" fmla="*/ 157 w 188"/>
                <a:gd name="T7" fmla="*/ 200 h 200"/>
                <a:gd name="T8" fmla="*/ 188 w 188"/>
                <a:gd name="T9" fmla="*/ 200 h 200"/>
                <a:gd name="T10" fmla="*/ 106 w 188"/>
                <a:gd name="T11" fmla="*/ 0 h 200"/>
                <a:gd name="T12" fmla="*/ 77 w 188"/>
                <a:gd name="T13" fmla="*/ 0 h 200"/>
                <a:gd name="T14" fmla="*/ 0 w 188"/>
                <a:gd name="T15" fmla="*/ 200 h 200"/>
                <a:gd name="T16" fmla="*/ 28 w 188"/>
                <a:gd name="T17" fmla="*/ 200 h 200"/>
                <a:gd name="T18" fmla="*/ 80 w 188"/>
                <a:gd name="T19" fmla="*/ 59 h 200"/>
                <a:gd name="T20" fmla="*/ 91 w 188"/>
                <a:gd name="T21" fmla="*/ 21 h 200"/>
                <a:gd name="T22" fmla="*/ 105 w 188"/>
                <a:gd name="T23" fmla="*/ 63 h 200"/>
                <a:gd name="T24" fmla="*/ 126 w 188"/>
                <a:gd name="T25" fmla="*/ 118 h 200"/>
                <a:gd name="T26" fmla="*/ 58 w 188"/>
                <a:gd name="T27" fmla="*/ 118 h 200"/>
                <a:gd name="T28" fmla="*/ 80 w 188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9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5" name="Freeform 45"/>
            <p:cNvSpPr>
              <a:spLocks/>
            </p:cNvSpPr>
            <p:nvPr userDrawn="1"/>
          </p:nvSpPr>
          <p:spPr bwMode="black">
            <a:xfrm>
              <a:off x="8346" y="1913"/>
              <a:ext cx="375" cy="490"/>
            </a:xfrm>
            <a:custGeom>
              <a:avLst/>
              <a:gdLst>
                <a:gd name="T0" fmla="*/ 11 w 159"/>
                <a:gd name="T1" fmla="*/ 175 h 207"/>
                <a:gd name="T2" fmla="*/ 40 w 159"/>
                <a:gd name="T3" fmla="*/ 199 h 207"/>
                <a:gd name="T4" fmla="*/ 85 w 159"/>
                <a:gd name="T5" fmla="*/ 207 h 207"/>
                <a:gd name="T6" fmla="*/ 124 w 159"/>
                <a:gd name="T7" fmla="*/ 199 h 207"/>
                <a:gd name="T8" fmla="*/ 150 w 159"/>
                <a:gd name="T9" fmla="*/ 177 h 207"/>
                <a:gd name="T10" fmla="*/ 159 w 159"/>
                <a:gd name="T11" fmla="*/ 147 h 207"/>
                <a:gd name="T12" fmla="*/ 151 w 159"/>
                <a:gd name="T13" fmla="*/ 118 h 207"/>
                <a:gd name="T14" fmla="*/ 125 w 159"/>
                <a:gd name="T15" fmla="*/ 98 h 207"/>
                <a:gd name="T16" fmla="*/ 81 w 159"/>
                <a:gd name="T17" fmla="*/ 85 h 207"/>
                <a:gd name="T18" fmla="*/ 41 w 159"/>
                <a:gd name="T19" fmla="*/ 71 h 207"/>
                <a:gd name="T20" fmla="*/ 33 w 159"/>
                <a:gd name="T21" fmla="*/ 53 h 207"/>
                <a:gd name="T22" fmla="*/ 44 w 159"/>
                <a:gd name="T23" fmla="*/ 32 h 207"/>
                <a:gd name="T24" fmla="*/ 79 w 159"/>
                <a:gd name="T25" fmla="*/ 23 h 207"/>
                <a:gd name="T26" fmla="*/ 114 w 159"/>
                <a:gd name="T27" fmla="*/ 33 h 207"/>
                <a:gd name="T28" fmla="*/ 128 w 159"/>
                <a:gd name="T29" fmla="*/ 61 h 207"/>
                <a:gd name="T30" fmla="*/ 153 w 159"/>
                <a:gd name="T31" fmla="*/ 59 h 207"/>
                <a:gd name="T32" fmla="*/ 144 w 159"/>
                <a:gd name="T33" fmla="*/ 28 h 207"/>
                <a:gd name="T34" fmla="*/ 117 w 159"/>
                <a:gd name="T35" fmla="*/ 7 h 207"/>
                <a:gd name="T36" fmla="*/ 78 w 159"/>
                <a:gd name="T37" fmla="*/ 0 h 207"/>
                <a:gd name="T38" fmla="*/ 41 w 159"/>
                <a:gd name="T39" fmla="*/ 6 h 207"/>
                <a:gd name="T40" fmla="*/ 16 w 159"/>
                <a:gd name="T41" fmla="*/ 26 h 207"/>
                <a:gd name="T42" fmla="*/ 8 w 159"/>
                <a:gd name="T43" fmla="*/ 55 h 207"/>
                <a:gd name="T44" fmla="*/ 15 w 159"/>
                <a:gd name="T45" fmla="*/ 80 h 207"/>
                <a:gd name="T46" fmla="*/ 36 w 159"/>
                <a:gd name="T47" fmla="*/ 98 h 207"/>
                <a:gd name="T48" fmla="*/ 75 w 159"/>
                <a:gd name="T49" fmla="*/ 111 h 207"/>
                <a:gd name="T50" fmla="*/ 110 w 159"/>
                <a:gd name="T51" fmla="*/ 121 h 207"/>
                <a:gd name="T52" fmla="*/ 128 w 159"/>
                <a:gd name="T53" fmla="*/ 132 h 207"/>
                <a:gd name="T54" fmla="*/ 134 w 159"/>
                <a:gd name="T55" fmla="*/ 149 h 207"/>
                <a:gd name="T56" fmla="*/ 128 w 159"/>
                <a:gd name="T57" fmla="*/ 166 h 207"/>
                <a:gd name="T58" fmla="*/ 111 w 159"/>
                <a:gd name="T59" fmla="*/ 178 h 207"/>
                <a:gd name="T60" fmla="*/ 84 w 159"/>
                <a:gd name="T61" fmla="*/ 183 h 207"/>
                <a:gd name="T62" fmla="*/ 53 w 159"/>
                <a:gd name="T63" fmla="*/ 177 h 207"/>
                <a:gd name="T64" fmla="*/ 33 w 159"/>
                <a:gd name="T65" fmla="*/ 161 h 207"/>
                <a:gd name="T66" fmla="*/ 25 w 159"/>
                <a:gd name="T67" fmla="*/ 137 h 207"/>
                <a:gd name="T68" fmla="*/ 0 w 159"/>
                <a:gd name="T69" fmla="*/ 139 h 207"/>
                <a:gd name="T70" fmla="*/ 11 w 159"/>
                <a:gd name="T71" fmla="*/ 17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9" h="207">
                  <a:moveTo>
                    <a:pt x="11" y="175"/>
                  </a:moveTo>
                  <a:cubicBezTo>
                    <a:pt x="18" y="185"/>
                    <a:pt x="28" y="193"/>
                    <a:pt x="40" y="199"/>
                  </a:cubicBezTo>
                  <a:cubicBezTo>
                    <a:pt x="52" y="204"/>
                    <a:pt x="67" y="207"/>
                    <a:pt x="85" y="207"/>
                  </a:cubicBezTo>
                  <a:cubicBezTo>
                    <a:pt x="100" y="207"/>
                    <a:pt x="113" y="204"/>
                    <a:pt x="124" y="199"/>
                  </a:cubicBezTo>
                  <a:cubicBezTo>
                    <a:pt x="135" y="194"/>
                    <a:pt x="144" y="186"/>
                    <a:pt x="150" y="177"/>
                  </a:cubicBezTo>
                  <a:cubicBezTo>
                    <a:pt x="156" y="167"/>
                    <a:pt x="159" y="157"/>
                    <a:pt x="159" y="147"/>
                  </a:cubicBezTo>
                  <a:cubicBezTo>
                    <a:pt x="159" y="136"/>
                    <a:pt x="157" y="126"/>
                    <a:pt x="151" y="118"/>
                  </a:cubicBezTo>
                  <a:cubicBezTo>
                    <a:pt x="146" y="110"/>
                    <a:pt x="137" y="103"/>
                    <a:pt x="125" y="98"/>
                  </a:cubicBezTo>
                  <a:cubicBezTo>
                    <a:pt x="117" y="94"/>
                    <a:pt x="102" y="90"/>
                    <a:pt x="81" y="85"/>
                  </a:cubicBezTo>
                  <a:cubicBezTo>
                    <a:pt x="59" y="80"/>
                    <a:pt x="46" y="75"/>
                    <a:pt x="41" y="71"/>
                  </a:cubicBezTo>
                  <a:cubicBezTo>
                    <a:pt x="36" y="66"/>
                    <a:pt x="33" y="60"/>
                    <a:pt x="33" y="53"/>
                  </a:cubicBezTo>
                  <a:cubicBezTo>
                    <a:pt x="33" y="45"/>
                    <a:pt x="37" y="38"/>
                    <a:pt x="44" y="32"/>
                  </a:cubicBezTo>
                  <a:cubicBezTo>
                    <a:pt x="52" y="26"/>
                    <a:pt x="63" y="23"/>
                    <a:pt x="79" y="23"/>
                  </a:cubicBezTo>
                  <a:cubicBezTo>
                    <a:pt x="95" y="23"/>
                    <a:pt x="106" y="26"/>
                    <a:pt x="114" y="33"/>
                  </a:cubicBezTo>
                  <a:cubicBezTo>
                    <a:pt x="122" y="39"/>
                    <a:pt x="127" y="49"/>
                    <a:pt x="128" y="61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48"/>
                    <a:pt x="150" y="37"/>
                    <a:pt x="144" y="28"/>
                  </a:cubicBezTo>
                  <a:cubicBezTo>
                    <a:pt x="137" y="19"/>
                    <a:pt x="129" y="12"/>
                    <a:pt x="117" y="7"/>
                  </a:cubicBezTo>
                  <a:cubicBezTo>
                    <a:pt x="106" y="2"/>
                    <a:pt x="93" y="0"/>
                    <a:pt x="78" y="0"/>
                  </a:cubicBezTo>
                  <a:cubicBezTo>
                    <a:pt x="65" y="0"/>
                    <a:pt x="52" y="2"/>
                    <a:pt x="41" y="6"/>
                  </a:cubicBezTo>
                  <a:cubicBezTo>
                    <a:pt x="30" y="11"/>
                    <a:pt x="22" y="18"/>
                    <a:pt x="16" y="26"/>
                  </a:cubicBezTo>
                  <a:cubicBezTo>
                    <a:pt x="11" y="35"/>
                    <a:pt x="8" y="45"/>
                    <a:pt x="8" y="55"/>
                  </a:cubicBezTo>
                  <a:cubicBezTo>
                    <a:pt x="8" y="64"/>
                    <a:pt x="10" y="72"/>
                    <a:pt x="15" y="80"/>
                  </a:cubicBezTo>
                  <a:cubicBezTo>
                    <a:pt x="19" y="87"/>
                    <a:pt x="27" y="93"/>
                    <a:pt x="36" y="98"/>
                  </a:cubicBezTo>
                  <a:cubicBezTo>
                    <a:pt x="43" y="102"/>
                    <a:pt x="56" y="106"/>
                    <a:pt x="75" y="111"/>
                  </a:cubicBezTo>
                  <a:cubicBezTo>
                    <a:pt x="93" y="115"/>
                    <a:pt x="105" y="118"/>
                    <a:pt x="110" y="121"/>
                  </a:cubicBezTo>
                  <a:cubicBezTo>
                    <a:pt x="119" y="124"/>
                    <a:pt x="125" y="128"/>
                    <a:pt x="128" y="132"/>
                  </a:cubicBezTo>
                  <a:cubicBezTo>
                    <a:pt x="132" y="137"/>
                    <a:pt x="134" y="143"/>
                    <a:pt x="134" y="149"/>
                  </a:cubicBezTo>
                  <a:cubicBezTo>
                    <a:pt x="134" y="155"/>
                    <a:pt x="132" y="161"/>
                    <a:pt x="128" y="166"/>
                  </a:cubicBezTo>
                  <a:cubicBezTo>
                    <a:pt x="124" y="171"/>
                    <a:pt x="119" y="175"/>
                    <a:pt x="111" y="178"/>
                  </a:cubicBezTo>
                  <a:cubicBezTo>
                    <a:pt x="103" y="181"/>
                    <a:pt x="94" y="183"/>
                    <a:pt x="84" y="183"/>
                  </a:cubicBezTo>
                  <a:cubicBezTo>
                    <a:pt x="73" y="183"/>
                    <a:pt x="63" y="181"/>
                    <a:pt x="53" y="177"/>
                  </a:cubicBezTo>
                  <a:cubicBezTo>
                    <a:pt x="44" y="173"/>
                    <a:pt x="38" y="168"/>
                    <a:pt x="33" y="161"/>
                  </a:cubicBezTo>
                  <a:cubicBezTo>
                    <a:pt x="29" y="155"/>
                    <a:pt x="26" y="147"/>
                    <a:pt x="25" y="137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2"/>
                    <a:pt x="4" y="164"/>
                    <a:pt x="11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6" name="Freeform 46"/>
            <p:cNvSpPr>
              <a:spLocks noEditPoints="1"/>
            </p:cNvSpPr>
            <p:nvPr userDrawn="1"/>
          </p:nvSpPr>
          <p:spPr bwMode="black">
            <a:xfrm>
              <a:off x="6495" y="2902"/>
              <a:ext cx="392" cy="473"/>
            </a:xfrm>
            <a:custGeom>
              <a:avLst/>
              <a:gdLst>
                <a:gd name="T0" fmla="*/ 72 w 166"/>
                <a:gd name="T1" fmla="*/ 200 h 200"/>
                <a:gd name="T2" fmla="*/ 105 w 166"/>
                <a:gd name="T3" fmla="*/ 196 h 200"/>
                <a:gd name="T4" fmla="*/ 129 w 166"/>
                <a:gd name="T5" fmla="*/ 186 h 200"/>
                <a:gd name="T6" fmla="*/ 147 w 166"/>
                <a:gd name="T7" fmla="*/ 168 h 200"/>
                <a:gd name="T8" fmla="*/ 160 w 166"/>
                <a:gd name="T9" fmla="*/ 139 h 200"/>
                <a:gd name="T10" fmla="*/ 166 w 166"/>
                <a:gd name="T11" fmla="*/ 99 h 200"/>
                <a:gd name="T12" fmla="*/ 158 w 166"/>
                <a:gd name="T13" fmla="*/ 51 h 200"/>
                <a:gd name="T14" fmla="*/ 134 w 166"/>
                <a:gd name="T15" fmla="*/ 17 h 200"/>
                <a:gd name="T16" fmla="*/ 105 w 166"/>
                <a:gd name="T17" fmla="*/ 3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2 w 166"/>
                <a:gd name="T25" fmla="*/ 200 h 200"/>
                <a:gd name="T26" fmla="*/ 27 w 166"/>
                <a:gd name="T27" fmla="*/ 23 h 200"/>
                <a:gd name="T28" fmla="*/ 69 w 166"/>
                <a:gd name="T29" fmla="*/ 23 h 200"/>
                <a:gd name="T30" fmla="*/ 103 w 166"/>
                <a:gd name="T31" fmla="*/ 27 h 200"/>
                <a:gd name="T32" fmla="*/ 128 w 166"/>
                <a:gd name="T33" fmla="*/ 50 h 200"/>
                <a:gd name="T34" fmla="*/ 138 w 166"/>
                <a:gd name="T35" fmla="*/ 98 h 200"/>
                <a:gd name="T36" fmla="*/ 133 w 166"/>
                <a:gd name="T37" fmla="*/ 137 h 200"/>
                <a:gd name="T38" fmla="*/ 119 w 166"/>
                <a:gd name="T39" fmla="*/ 162 h 200"/>
                <a:gd name="T40" fmla="*/ 101 w 166"/>
                <a:gd name="T41" fmla="*/ 173 h 200"/>
                <a:gd name="T42" fmla="*/ 69 w 166"/>
                <a:gd name="T43" fmla="*/ 176 h 200"/>
                <a:gd name="T44" fmla="*/ 27 w 166"/>
                <a:gd name="T45" fmla="*/ 176 h 200"/>
                <a:gd name="T46" fmla="*/ 27 w 166"/>
                <a:gd name="T47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2" y="200"/>
                  </a:moveTo>
                  <a:cubicBezTo>
                    <a:pt x="85" y="200"/>
                    <a:pt x="95" y="199"/>
                    <a:pt x="105" y="196"/>
                  </a:cubicBezTo>
                  <a:cubicBezTo>
                    <a:pt x="114" y="194"/>
                    <a:pt x="122" y="191"/>
                    <a:pt x="129" y="186"/>
                  </a:cubicBezTo>
                  <a:cubicBezTo>
                    <a:pt x="135" y="182"/>
                    <a:pt x="141" y="176"/>
                    <a:pt x="147" y="168"/>
                  </a:cubicBezTo>
                  <a:cubicBezTo>
                    <a:pt x="152" y="161"/>
                    <a:pt x="157" y="151"/>
                    <a:pt x="160" y="139"/>
                  </a:cubicBezTo>
                  <a:cubicBezTo>
                    <a:pt x="164" y="127"/>
                    <a:pt x="166" y="114"/>
                    <a:pt x="166" y="99"/>
                  </a:cubicBezTo>
                  <a:cubicBezTo>
                    <a:pt x="166" y="81"/>
                    <a:pt x="163" y="65"/>
                    <a:pt x="158" y="51"/>
                  </a:cubicBezTo>
                  <a:cubicBezTo>
                    <a:pt x="153" y="37"/>
                    <a:pt x="145" y="26"/>
                    <a:pt x="134" y="17"/>
                  </a:cubicBezTo>
                  <a:cubicBezTo>
                    <a:pt x="126" y="10"/>
                    <a:pt x="116" y="5"/>
                    <a:pt x="105" y="3"/>
                  </a:cubicBezTo>
                  <a:cubicBezTo>
                    <a:pt x="97" y="1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7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85" y="23"/>
                    <a:pt x="96" y="25"/>
                    <a:pt x="103" y="27"/>
                  </a:cubicBezTo>
                  <a:cubicBezTo>
                    <a:pt x="113" y="31"/>
                    <a:pt x="121" y="39"/>
                    <a:pt x="128" y="50"/>
                  </a:cubicBezTo>
                  <a:cubicBezTo>
                    <a:pt x="135" y="61"/>
                    <a:pt x="138" y="77"/>
                    <a:pt x="138" y="98"/>
                  </a:cubicBezTo>
                  <a:cubicBezTo>
                    <a:pt x="138" y="113"/>
                    <a:pt x="137" y="126"/>
                    <a:pt x="133" y="137"/>
                  </a:cubicBezTo>
                  <a:cubicBezTo>
                    <a:pt x="130" y="147"/>
                    <a:pt x="125" y="156"/>
                    <a:pt x="119" y="162"/>
                  </a:cubicBezTo>
                  <a:cubicBezTo>
                    <a:pt x="114" y="167"/>
                    <a:pt x="108" y="170"/>
                    <a:pt x="101" y="173"/>
                  </a:cubicBezTo>
                  <a:cubicBezTo>
                    <a:pt x="93" y="175"/>
                    <a:pt x="83" y="176"/>
                    <a:pt x="69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7" name="Freeform 47"/>
            <p:cNvSpPr>
              <a:spLocks noEditPoints="1"/>
            </p:cNvSpPr>
            <p:nvPr userDrawn="1"/>
          </p:nvSpPr>
          <p:spPr bwMode="black">
            <a:xfrm>
              <a:off x="6913" y="2902"/>
              <a:ext cx="444" cy="473"/>
            </a:xfrm>
            <a:custGeom>
              <a:avLst/>
              <a:gdLst>
                <a:gd name="T0" fmla="*/ 29 w 188"/>
                <a:gd name="T1" fmla="*/ 200 h 200"/>
                <a:gd name="T2" fmla="*/ 51 w 188"/>
                <a:gd name="T3" fmla="*/ 139 h 200"/>
                <a:gd name="T4" fmla="*/ 134 w 188"/>
                <a:gd name="T5" fmla="*/ 139 h 200"/>
                <a:gd name="T6" fmla="*/ 158 w 188"/>
                <a:gd name="T7" fmla="*/ 200 h 200"/>
                <a:gd name="T8" fmla="*/ 188 w 188"/>
                <a:gd name="T9" fmla="*/ 200 h 200"/>
                <a:gd name="T10" fmla="*/ 106 w 188"/>
                <a:gd name="T11" fmla="*/ 0 h 200"/>
                <a:gd name="T12" fmla="*/ 77 w 188"/>
                <a:gd name="T13" fmla="*/ 0 h 200"/>
                <a:gd name="T14" fmla="*/ 0 w 188"/>
                <a:gd name="T15" fmla="*/ 200 h 200"/>
                <a:gd name="T16" fmla="*/ 29 w 188"/>
                <a:gd name="T17" fmla="*/ 200 h 200"/>
                <a:gd name="T18" fmla="*/ 80 w 188"/>
                <a:gd name="T19" fmla="*/ 59 h 200"/>
                <a:gd name="T20" fmla="*/ 91 w 188"/>
                <a:gd name="T21" fmla="*/ 21 h 200"/>
                <a:gd name="T22" fmla="*/ 105 w 188"/>
                <a:gd name="T23" fmla="*/ 62 h 200"/>
                <a:gd name="T24" fmla="*/ 126 w 188"/>
                <a:gd name="T25" fmla="*/ 118 h 200"/>
                <a:gd name="T26" fmla="*/ 58 w 188"/>
                <a:gd name="T27" fmla="*/ 118 h 200"/>
                <a:gd name="T28" fmla="*/ 80 w 188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0">
                  <a:moveTo>
                    <a:pt x="29" y="200"/>
                  </a:moveTo>
                  <a:cubicBezTo>
                    <a:pt x="51" y="139"/>
                    <a:pt x="51" y="139"/>
                    <a:pt x="51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9" y="200"/>
                  </a:lnTo>
                  <a:close/>
                  <a:moveTo>
                    <a:pt x="80" y="59"/>
                  </a:moveTo>
                  <a:cubicBezTo>
                    <a:pt x="85" y="46"/>
                    <a:pt x="88" y="34"/>
                    <a:pt x="91" y="21"/>
                  </a:cubicBezTo>
                  <a:cubicBezTo>
                    <a:pt x="94" y="32"/>
                    <a:pt x="99" y="45"/>
                    <a:pt x="105" y="62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8" name="Freeform 48"/>
            <p:cNvSpPr>
              <a:spLocks/>
            </p:cNvSpPr>
            <p:nvPr userDrawn="1"/>
          </p:nvSpPr>
          <p:spPr bwMode="black">
            <a:xfrm>
              <a:off x="7400" y="2902"/>
              <a:ext cx="374" cy="473"/>
            </a:xfrm>
            <a:custGeom>
              <a:avLst/>
              <a:gdLst>
                <a:gd name="T0" fmla="*/ 59 w 374"/>
                <a:gd name="T1" fmla="*/ 473 h 473"/>
                <a:gd name="T2" fmla="*/ 59 w 374"/>
                <a:gd name="T3" fmla="*/ 102 h 473"/>
                <a:gd name="T4" fmla="*/ 307 w 374"/>
                <a:gd name="T5" fmla="*/ 473 h 473"/>
                <a:gd name="T6" fmla="*/ 374 w 374"/>
                <a:gd name="T7" fmla="*/ 473 h 473"/>
                <a:gd name="T8" fmla="*/ 374 w 374"/>
                <a:gd name="T9" fmla="*/ 0 h 473"/>
                <a:gd name="T10" fmla="*/ 312 w 374"/>
                <a:gd name="T11" fmla="*/ 0 h 473"/>
                <a:gd name="T12" fmla="*/ 312 w 374"/>
                <a:gd name="T13" fmla="*/ 371 h 473"/>
                <a:gd name="T14" fmla="*/ 64 w 374"/>
                <a:gd name="T15" fmla="*/ 0 h 473"/>
                <a:gd name="T16" fmla="*/ 0 w 374"/>
                <a:gd name="T17" fmla="*/ 0 h 473"/>
                <a:gd name="T18" fmla="*/ 0 w 374"/>
                <a:gd name="T19" fmla="*/ 473 h 473"/>
                <a:gd name="T20" fmla="*/ 59 w 374"/>
                <a:gd name="T2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473">
                  <a:moveTo>
                    <a:pt x="59" y="473"/>
                  </a:moveTo>
                  <a:lnTo>
                    <a:pt x="59" y="102"/>
                  </a:lnTo>
                  <a:lnTo>
                    <a:pt x="307" y="473"/>
                  </a:lnTo>
                  <a:lnTo>
                    <a:pt x="374" y="473"/>
                  </a:lnTo>
                  <a:lnTo>
                    <a:pt x="374" y="0"/>
                  </a:lnTo>
                  <a:lnTo>
                    <a:pt x="312" y="0"/>
                  </a:lnTo>
                  <a:lnTo>
                    <a:pt x="312" y="37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59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89" name="Freeform 49"/>
            <p:cNvSpPr>
              <a:spLocks/>
            </p:cNvSpPr>
            <p:nvPr userDrawn="1"/>
          </p:nvSpPr>
          <p:spPr bwMode="black">
            <a:xfrm>
              <a:off x="7868" y="2902"/>
              <a:ext cx="392" cy="473"/>
            </a:xfrm>
            <a:custGeom>
              <a:avLst/>
              <a:gdLst>
                <a:gd name="T0" fmla="*/ 64 w 392"/>
                <a:gd name="T1" fmla="*/ 473 h 473"/>
                <a:gd name="T2" fmla="*/ 64 w 392"/>
                <a:gd name="T3" fmla="*/ 310 h 473"/>
                <a:gd name="T4" fmla="*/ 142 w 392"/>
                <a:gd name="T5" fmla="*/ 234 h 473"/>
                <a:gd name="T6" fmla="*/ 310 w 392"/>
                <a:gd name="T7" fmla="*/ 473 h 473"/>
                <a:gd name="T8" fmla="*/ 392 w 392"/>
                <a:gd name="T9" fmla="*/ 473 h 473"/>
                <a:gd name="T10" fmla="*/ 184 w 392"/>
                <a:gd name="T11" fmla="*/ 192 h 473"/>
                <a:gd name="T12" fmla="*/ 383 w 392"/>
                <a:gd name="T13" fmla="*/ 0 h 473"/>
                <a:gd name="T14" fmla="*/ 298 w 392"/>
                <a:gd name="T15" fmla="*/ 0 h 473"/>
                <a:gd name="T16" fmla="*/ 64 w 392"/>
                <a:gd name="T17" fmla="*/ 234 h 473"/>
                <a:gd name="T18" fmla="*/ 64 w 392"/>
                <a:gd name="T19" fmla="*/ 0 h 473"/>
                <a:gd name="T20" fmla="*/ 0 w 392"/>
                <a:gd name="T21" fmla="*/ 0 h 473"/>
                <a:gd name="T22" fmla="*/ 0 w 392"/>
                <a:gd name="T23" fmla="*/ 473 h 473"/>
                <a:gd name="T24" fmla="*/ 64 w 39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73">
                  <a:moveTo>
                    <a:pt x="64" y="473"/>
                  </a:moveTo>
                  <a:lnTo>
                    <a:pt x="64" y="310"/>
                  </a:lnTo>
                  <a:lnTo>
                    <a:pt x="142" y="234"/>
                  </a:lnTo>
                  <a:lnTo>
                    <a:pt x="310" y="473"/>
                  </a:lnTo>
                  <a:lnTo>
                    <a:pt x="392" y="473"/>
                  </a:lnTo>
                  <a:lnTo>
                    <a:pt x="184" y="192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64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0" name="Freeform 50"/>
            <p:cNvSpPr>
              <a:spLocks/>
            </p:cNvSpPr>
            <p:nvPr userDrawn="1"/>
          </p:nvSpPr>
          <p:spPr bwMode="black">
            <a:xfrm>
              <a:off x="8308" y="2902"/>
              <a:ext cx="352" cy="473"/>
            </a:xfrm>
            <a:custGeom>
              <a:avLst/>
              <a:gdLst>
                <a:gd name="T0" fmla="*/ 352 w 352"/>
                <a:gd name="T1" fmla="*/ 473 h 473"/>
                <a:gd name="T2" fmla="*/ 352 w 352"/>
                <a:gd name="T3" fmla="*/ 416 h 473"/>
                <a:gd name="T4" fmla="*/ 61 w 352"/>
                <a:gd name="T5" fmla="*/ 416 h 473"/>
                <a:gd name="T6" fmla="*/ 61 w 352"/>
                <a:gd name="T7" fmla="*/ 255 h 473"/>
                <a:gd name="T8" fmla="*/ 324 w 352"/>
                <a:gd name="T9" fmla="*/ 255 h 473"/>
                <a:gd name="T10" fmla="*/ 324 w 352"/>
                <a:gd name="T11" fmla="*/ 201 h 473"/>
                <a:gd name="T12" fmla="*/ 61 w 352"/>
                <a:gd name="T13" fmla="*/ 201 h 473"/>
                <a:gd name="T14" fmla="*/ 61 w 352"/>
                <a:gd name="T15" fmla="*/ 54 h 473"/>
                <a:gd name="T16" fmla="*/ 340 w 352"/>
                <a:gd name="T17" fmla="*/ 54 h 473"/>
                <a:gd name="T18" fmla="*/ 340 w 352"/>
                <a:gd name="T19" fmla="*/ 0 h 473"/>
                <a:gd name="T20" fmla="*/ 0 w 352"/>
                <a:gd name="T21" fmla="*/ 0 h 473"/>
                <a:gd name="T22" fmla="*/ 0 w 352"/>
                <a:gd name="T23" fmla="*/ 473 h 473"/>
                <a:gd name="T24" fmla="*/ 352 w 35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3">
                  <a:moveTo>
                    <a:pt x="352" y="473"/>
                  </a:moveTo>
                  <a:lnTo>
                    <a:pt x="352" y="416"/>
                  </a:lnTo>
                  <a:lnTo>
                    <a:pt x="61" y="416"/>
                  </a:lnTo>
                  <a:lnTo>
                    <a:pt x="61" y="255"/>
                  </a:lnTo>
                  <a:lnTo>
                    <a:pt x="324" y="255"/>
                  </a:lnTo>
                  <a:lnTo>
                    <a:pt x="324" y="201"/>
                  </a:lnTo>
                  <a:lnTo>
                    <a:pt x="61" y="201"/>
                  </a:lnTo>
                  <a:lnTo>
                    <a:pt x="61" y="54"/>
                  </a:lnTo>
                  <a:lnTo>
                    <a:pt x="340" y="54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352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1" name="Freeform 51"/>
            <p:cNvSpPr>
              <a:spLocks/>
            </p:cNvSpPr>
            <p:nvPr userDrawn="1"/>
          </p:nvSpPr>
          <p:spPr bwMode="black">
            <a:xfrm>
              <a:off x="-963" y="1037"/>
              <a:ext cx="451" cy="473"/>
            </a:xfrm>
            <a:custGeom>
              <a:avLst/>
              <a:gdLst>
                <a:gd name="T0" fmla="*/ 26 w 191"/>
                <a:gd name="T1" fmla="*/ 200 h 200"/>
                <a:gd name="T2" fmla="*/ 26 w 191"/>
                <a:gd name="T3" fmla="*/ 30 h 200"/>
                <a:gd name="T4" fmla="*/ 83 w 191"/>
                <a:gd name="T5" fmla="*/ 200 h 200"/>
                <a:gd name="T6" fmla="*/ 107 w 191"/>
                <a:gd name="T7" fmla="*/ 200 h 200"/>
                <a:gd name="T8" fmla="*/ 166 w 191"/>
                <a:gd name="T9" fmla="*/ 32 h 200"/>
                <a:gd name="T10" fmla="*/ 166 w 191"/>
                <a:gd name="T11" fmla="*/ 200 h 200"/>
                <a:gd name="T12" fmla="*/ 191 w 191"/>
                <a:gd name="T13" fmla="*/ 200 h 200"/>
                <a:gd name="T14" fmla="*/ 191 w 191"/>
                <a:gd name="T15" fmla="*/ 0 h 200"/>
                <a:gd name="T16" fmla="*/ 155 w 191"/>
                <a:gd name="T17" fmla="*/ 0 h 200"/>
                <a:gd name="T18" fmla="*/ 107 w 191"/>
                <a:gd name="T19" fmla="*/ 139 h 200"/>
                <a:gd name="T20" fmla="*/ 97 w 191"/>
                <a:gd name="T21" fmla="*/ 171 h 200"/>
                <a:gd name="T22" fmla="*/ 87 w 191"/>
                <a:gd name="T23" fmla="*/ 142 h 200"/>
                <a:gd name="T24" fmla="*/ 40 w 191"/>
                <a:gd name="T25" fmla="*/ 0 h 200"/>
                <a:gd name="T26" fmla="*/ 0 w 191"/>
                <a:gd name="T27" fmla="*/ 0 h 200"/>
                <a:gd name="T28" fmla="*/ 0 w 191"/>
                <a:gd name="T29" fmla="*/ 200 h 200"/>
                <a:gd name="T30" fmla="*/ 26 w 191"/>
                <a:gd name="T3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" h="200">
                  <a:moveTo>
                    <a:pt x="26" y="20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66" y="200"/>
                    <a:pt x="166" y="200"/>
                    <a:pt x="166" y="200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03" y="153"/>
                    <a:pt x="99" y="164"/>
                    <a:pt x="97" y="171"/>
                  </a:cubicBezTo>
                  <a:cubicBezTo>
                    <a:pt x="95" y="165"/>
                    <a:pt x="92" y="155"/>
                    <a:pt x="87" y="14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2" name="Freeform 52"/>
            <p:cNvSpPr>
              <a:spLocks/>
            </p:cNvSpPr>
            <p:nvPr userDrawn="1"/>
          </p:nvSpPr>
          <p:spPr bwMode="black">
            <a:xfrm>
              <a:off x="-415" y="1037"/>
              <a:ext cx="352" cy="473"/>
            </a:xfrm>
            <a:custGeom>
              <a:avLst/>
              <a:gdLst>
                <a:gd name="T0" fmla="*/ 352 w 352"/>
                <a:gd name="T1" fmla="*/ 473 h 473"/>
                <a:gd name="T2" fmla="*/ 352 w 352"/>
                <a:gd name="T3" fmla="*/ 417 h 473"/>
                <a:gd name="T4" fmla="*/ 62 w 352"/>
                <a:gd name="T5" fmla="*/ 417 h 473"/>
                <a:gd name="T6" fmla="*/ 62 w 352"/>
                <a:gd name="T7" fmla="*/ 256 h 473"/>
                <a:gd name="T8" fmla="*/ 324 w 352"/>
                <a:gd name="T9" fmla="*/ 256 h 473"/>
                <a:gd name="T10" fmla="*/ 324 w 352"/>
                <a:gd name="T11" fmla="*/ 201 h 473"/>
                <a:gd name="T12" fmla="*/ 62 w 352"/>
                <a:gd name="T13" fmla="*/ 201 h 473"/>
                <a:gd name="T14" fmla="*/ 62 w 352"/>
                <a:gd name="T15" fmla="*/ 54 h 473"/>
                <a:gd name="T16" fmla="*/ 341 w 352"/>
                <a:gd name="T17" fmla="*/ 54 h 473"/>
                <a:gd name="T18" fmla="*/ 341 w 352"/>
                <a:gd name="T19" fmla="*/ 0 h 473"/>
                <a:gd name="T20" fmla="*/ 0 w 352"/>
                <a:gd name="T21" fmla="*/ 0 h 473"/>
                <a:gd name="T22" fmla="*/ 0 w 352"/>
                <a:gd name="T23" fmla="*/ 473 h 473"/>
                <a:gd name="T24" fmla="*/ 352 w 35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3">
                  <a:moveTo>
                    <a:pt x="352" y="473"/>
                  </a:moveTo>
                  <a:lnTo>
                    <a:pt x="352" y="417"/>
                  </a:lnTo>
                  <a:lnTo>
                    <a:pt x="62" y="417"/>
                  </a:lnTo>
                  <a:lnTo>
                    <a:pt x="62" y="256"/>
                  </a:lnTo>
                  <a:lnTo>
                    <a:pt x="324" y="256"/>
                  </a:lnTo>
                  <a:lnTo>
                    <a:pt x="324" y="201"/>
                  </a:lnTo>
                  <a:lnTo>
                    <a:pt x="62" y="201"/>
                  </a:lnTo>
                  <a:lnTo>
                    <a:pt x="62" y="54"/>
                  </a:lnTo>
                  <a:lnTo>
                    <a:pt x="341" y="54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352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3" name="Freeform 53"/>
            <p:cNvSpPr>
              <a:spLocks noEditPoints="1"/>
            </p:cNvSpPr>
            <p:nvPr userDrawn="1"/>
          </p:nvSpPr>
          <p:spPr bwMode="black">
            <a:xfrm>
              <a:off x="18" y="1037"/>
              <a:ext cx="418" cy="473"/>
            </a:xfrm>
            <a:custGeom>
              <a:avLst/>
              <a:gdLst>
                <a:gd name="T0" fmla="*/ 27 w 177"/>
                <a:gd name="T1" fmla="*/ 200 h 200"/>
                <a:gd name="T2" fmla="*/ 27 w 177"/>
                <a:gd name="T3" fmla="*/ 111 h 200"/>
                <a:gd name="T4" fmla="*/ 57 w 177"/>
                <a:gd name="T5" fmla="*/ 111 h 200"/>
                <a:gd name="T6" fmla="*/ 72 w 177"/>
                <a:gd name="T7" fmla="*/ 112 h 200"/>
                <a:gd name="T8" fmla="*/ 84 w 177"/>
                <a:gd name="T9" fmla="*/ 117 h 200"/>
                <a:gd name="T10" fmla="*/ 98 w 177"/>
                <a:gd name="T11" fmla="*/ 131 h 200"/>
                <a:gd name="T12" fmla="*/ 117 w 177"/>
                <a:gd name="T13" fmla="*/ 158 h 200"/>
                <a:gd name="T14" fmla="*/ 143 w 177"/>
                <a:gd name="T15" fmla="*/ 200 h 200"/>
                <a:gd name="T16" fmla="*/ 177 w 177"/>
                <a:gd name="T17" fmla="*/ 200 h 200"/>
                <a:gd name="T18" fmla="*/ 142 w 177"/>
                <a:gd name="T19" fmla="*/ 145 h 200"/>
                <a:gd name="T20" fmla="*/ 120 w 177"/>
                <a:gd name="T21" fmla="*/ 119 h 200"/>
                <a:gd name="T22" fmla="*/ 104 w 177"/>
                <a:gd name="T23" fmla="*/ 109 h 200"/>
                <a:gd name="T24" fmla="*/ 146 w 177"/>
                <a:gd name="T25" fmla="*/ 90 h 200"/>
                <a:gd name="T26" fmla="*/ 160 w 177"/>
                <a:gd name="T27" fmla="*/ 54 h 200"/>
                <a:gd name="T28" fmla="*/ 152 w 177"/>
                <a:gd name="T29" fmla="*/ 24 h 200"/>
                <a:gd name="T30" fmla="*/ 130 w 177"/>
                <a:gd name="T31" fmla="*/ 5 h 200"/>
                <a:gd name="T32" fmla="*/ 89 w 177"/>
                <a:gd name="T33" fmla="*/ 0 h 200"/>
                <a:gd name="T34" fmla="*/ 0 w 177"/>
                <a:gd name="T35" fmla="*/ 0 h 200"/>
                <a:gd name="T36" fmla="*/ 0 w 177"/>
                <a:gd name="T37" fmla="*/ 200 h 200"/>
                <a:gd name="T38" fmla="*/ 27 w 177"/>
                <a:gd name="T39" fmla="*/ 200 h 200"/>
                <a:gd name="T40" fmla="*/ 27 w 177"/>
                <a:gd name="T41" fmla="*/ 22 h 200"/>
                <a:gd name="T42" fmla="*/ 90 w 177"/>
                <a:gd name="T43" fmla="*/ 22 h 200"/>
                <a:gd name="T44" fmla="*/ 123 w 177"/>
                <a:gd name="T45" fmla="*/ 31 h 200"/>
                <a:gd name="T46" fmla="*/ 133 w 177"/>
                <a:gd name="T47" fmla="*/ 54 h 200"/>
                <a:gd name="T48" fmla="*/ 128 w 177"/>
                <a:gd name="T49" fmla="*/ 72 h 200"/>
                <a:gd name="T50" fmla="*/ 112 w 177"/>
                <a:gd name="T51" fmla="*/ 84 h 200"/>
                <a:gd name="T52" fmla="*/ 84 w 177"/>
                <a:gd name="T53" fmla="*/ 88 h 200"/>
                <a:gd name="T54" fmla="*/ 27 w 177"/>
                <a:gd name="T55" fmla="*/ 88 h 200"/>
                <a:gd name="T56" fmla="*/ 27 w 177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200">
                  <a:moveTo>
                    <a:pt x="27" y="200"/>
                  </a:moveTo>
                  <a:cubicBezTo>
                    <a:pt x="27" y="111"/>
                    <a:pt x="27" y="111"/>
                    <a:pt x="27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4" y="111"/>
                    <a:pt x="69" y="111"/>
                    <a:pt x="72" y="112"/>
                  </a:cubicBezTo>
                  <a:cubicBezTo>
                    <a:pt x="76" y="113"/>
                    <a:pt x="80" y="115"/>
                    <a:pt x="84" y="117"/>
                  </a:cubicBezTo>
                  <a:cubicBezTo>
                    <a:pt x="88" y="120"/>
                    <a:pt x="93" y="124"/>
                    <a:pt x="98" y="131"/>
                  </a:cubicBezTo>
                  <a:cubicBezTo>
                    <a:pt x="103" y="137"/>
                    <a:pt x="109" y="146"/>
                    <a:pt x="117" y="158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7" y="200"/>
                    <a:pt x="177" y="200"/>
                    <a:pt x="177" y="200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35" y="135"/>
                    <a:pt x="128" y="126"/>
                    <a:pt x="120" y="119"/>
                  </a:cubicBezTo>
                  <a:cubicBezTo>
                    <a:pt x="116" y="116"/>
                    <a:pt x="111" y="112"/>
                    <a:pt x="104" y="109"/>
                  </a:cubicBezTo>
                  <a:cubicBezTo>
                    <a:pt x="123" y="106"/>
                    <a:pt x="137" y="100"/>
                    <a:pt x="146" y="90"/>
                  </a:cubicBezTo>
                  <a:cubicBezTo>
                    <a:pt x="156" y="81"/>
                    <a:pt x="160" y="69"/>
                    <a:pt x="160" y="54"/>
                  </a:cubicBezTo>
                  <a:cubicBezTo>
                    <a:pt x="160" y="43"/>
                    <a:pt x="157" y="33"/>
                    <a:pt x="152" y="24"/>
                  </a:cubicBezTo>
                  <a:cubicBezTo>
                    <a:pt x="146" y="15"/>
                    <a:pt x="139" y="9"/>
                    <a:pt x="130" y="5"/>
                  </a:cubicBezTo>
                  <a:cubicBezTo>
                    <a:pt x="120" y="2"/>
                    <a:pt x="107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7" y="200"/>
                  </a:lnTo>
                  <a:close/>
                  <a:moveTo>
                    <a:pt x="27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5" y="22"/>
                    <a:pt x="116" y="25"/>
                    <a:pt x="123" y="31"/>
                  </a:cubicBezTo>
                  <a:cubicBezTo>
                    <a:pt x="129" y="37"/>
                    <a:pt x="133" y="45"/>
                    <a:pt x="133" y="54"/>
                  </a:cubicBezTo>
                  <a:cubicBezTo>
                    <a:pt x="133" y="61"/>
                    <a:pt x="131" y="67"/>
                    <a:pt x="128" y="72"/>
                  </a:cubicBezTo>
                  <a:cubicBezTo>
                    <a:pt x="124" y="78"/>
                    <a:pt x="119" y="82"/>
                    <a:pt x="112" y="84"/>
                  </a:cubicBezTo>
                  <a:cubicBezTo>
                    <a:pt x="105" y="87"/>
                    <a:pt x="96" y="88"/>
                    <a:pt x="84" y="88"/>
                  </a:cubicBezTo>
                  <a:cubicBezTo>
                    <a:pt x="27" y="88"/>
                    <a:pt x="27" y="88"/>
                    <a:pt x="27" y="88"/>
                  </a:cubicBezTo>
                  <a:lnTo>
                    <a:pt x="27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4" name="Freeform 54"/>
            <p:cNvSpPr>
              <a:spLocks/>
            </p:cNvSpPr>
            <p:nvPr userDrawn="1"/>
          </p:nvSpPr>
          <p:spPr bwMode="black">
            <a:xfrm>
              <a:off x="469" y="1028"/>
              <a:ext cx="419" cy="489"/>
            </a:xfrm>
            <a:custGeom>
              <a:avLst/>
              <a:gdLst>
                <a:gd name="T0" fmla="*/ 130 w 177"/>
                <a:gd name="T1" fmla="*/ 172 h 207"/>
                <a:gd name="T2" fmla="*/ 92 w 177"/>
                <a:gd name="T3" fmla="*/ 185 h 207"/>
                <a:gd name="T4" fmla="*/ 58 w 177"/>
                <a:gd name="T5" fmla="*/ 175 h 207"/>
                <a:gd name="T6" fmla="*/ 35 w 177"/>
                <a:gd name="T7" fmla="*/ 147 h 207"/>
                <a:gd name="T8" fmla="*/ 28 w 177"/>
                <a:gd name="T9" fmla="*/ 102 h 207"/>
                <a:gd name="T10" fmla="*/ 34 w 177"/>
                <a:gd name="T11" fmla="*/ 64 h 207"/>
                <a:gd name="T12" fmla="*/ 56 w 177"/>
                <a:gd name="T13" fmla="*/ 34 h 207"/>
                <a:gd name="T14" fmla="*/ 94 w 177"/>
                <a:gd name="T15" fmla="*/ 23 h 207"/>
                <a:gd name="T16" fmla="*/ 128 w 177"/>
                <a:gd name="T17" fmla="*/ 33 h 207"/>
                <a:gd name="T18" fmla="*/ 148 w 177"/>
                <a:gd name="T19" fmla="*/ 65 h 207"/>
                <a:gd name="T20" fmla="*/ 174 w 177"/>
                <a:gd name="T21" fmla="*/ 59 h 207"/>
                <a:gd name="T22" fmla="*/ 145 w 177"/>
                <a:gd name="T23" fmla="*/ 16 h 207"/>
                <a:gd name="T24" fmla="*/ 95 w 177"/>
                <a:gd name="T25" fmla="*/ 0 h 207"/>
                <a:gd name="T26" fmla="*/ 46 w 177"/>
                <a:gd name="T27" fmla="*/ 12 h 207"/>
                <a:gd name="T28" fmla="*/ 12 w 177"/>
                <a:gd name="T29" fmla="*/ 48 h 207"/>
                <a:gd name="T30" fmla="*/ 0 w 177"/>
                <a:gd name="T31" fmla="*/ 102 h 207"/>
                <a:gd name="T32" fmla="*/ 11 w 177"/>
                <a:gd name="T33" fmla="*/ 156 h 207"/>
                <a:gd name="T34" fmla="*/ 42 w 177"/>
                <a:gd name="T35" fmla="*/ 194 h 207"/>
                <a:gd name="T36" fmla="*/ 94 w 177"/>
                <a:gd name="T37" fmla="*/ 207 h 207"/>
                <a:gd name="T38" fmla="*/ 147 w 177"/>
                <a:gd name="T39" fmla="*/ 190 h 207"/>
                <a:gd name="T40" fmla="*/ 177 w 177"/>
                <a:gd name="T41" fmla="*/ 140 h 207"/>
                <a:gd name="T42" fmla="*/ 151 w 177"/>
                <a:gd name="T43" fmla="*/ 134 h 207"/>
                <a:gd name="T44" fmla="*/ 130 w 177"/>
                <a:gd name="T45" fmla="*/ 17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7" h="207">
                  <a:moveTo>
                    <a:pt x="130" y="172"/>
                  </a:moveTo>
                  <a:cubicBezTo>
                    <a:pt x="120" y="180"/>
                    <a:pt x="107" y="185"/>
                    <a:pt x="92" y="185"/>
                  </a:cubicBezTo>
                  <a:cubicBezTo>
                    <a:pt x="80" y="185"/>
                    <a:pt x="69" y="182"/>
                    <a:pt x="58" y="175"/>
                  </a:cubicBezTo>
                  <a:cubicBezTo>
                    <a:pt x="48" y="169"/>
                    <a:pt x="40" y="159"/>
                    <a:pt x="35" y="147"/>
                  </a:cubicBezTo>
                  <a:cubicBezTo>
                    <a:pt x="30" y="134"/>
                    <a:pt x="28" y="119"/>
                    <a:pt x="28" y="102"/>
                  </a:cubicBezTo>
                  <a:cubicBezTo>
                    <a:pt x="28" y="89"/>
                    <a:pt x="30" y="76"/>
                    <a:pt x="34" y="64"/>
                  </a:cubicBezTo>
                  <a:cubicBezTo>
                    <a:pt x="38" y="51"/>
                    <a:pt x="45" y="41"/>
                    <a:pt x="56" y="34"/>
                  </a:cubicBezTo>
                  <a:cubicBezTo>
                    <a:pt x="66" y="27"/>
                    <a:pt x="79" y="23"/>
                    <a:pt x="94" y="23"/>
                  </a:cubicBezTo>
                  <a:cubicBezTo>
                    <a:pt x="108" y="23"/>
                    <a:pt x="119" y="26"/>
                    <a:pt x="128" y="33"/>
                  </a:cubicBezTo>
                  <a:cubicBezTo>
                    <a:pt x="136" y="40"/>
                    <a:pt x="143" y="50"/>
                    <a:pt x="148" y="65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168" y="40"/>
                    <a:pt x="159" y="26"/>
                    <a:pt x="145" y="16"/>
                  </a:cubicBezTo>
                  <a:cubicBezTo>
                    <a:pt x="132" y="5"/>
                    <a:pt x="115" y="0"/>
                    <a:pt x="95" y="0"/>
                  </a:cubicBezTo>
                  <a:cubicBezTo>
                    <a:pt x="77" y="0"/>
                    <a:pt x="61" y="4"/>
                    <a:pt x="46" y="12"/>
                  </a:cubicBezTo>
                  <a:cubicBezTo>
                    <a:pt x="32" y="20"/>
                    <a:pt x="20" y="32"/>
                    <a:pt x="12" y="48"/>
                  </a:cubicBezTo>
                  <a:cubicBezTo>
                    <a:pt x="4" y="63"/>
                    <a:pt x="0" y="82"/>
                    <a:pt x="0" y="102"/>
                  </a:cubicBezTo>
                  <a:cubicBezTo>
                    <a:pt x="0" y="121"/>
                    <a:pt x="4" y="139"/>
                    <a:pt x="11" y="156"/>
                  </a:cubicBezTo>
                  <a:cubicBezTo>
                    <a:pt x="18" y="173"/>
                    <a:pt x="28" y="185"/>
                    <a:pt x="42" y="194"/>
                  </a:cubicBezTo>
                  <a:cubicBezTo>
                    <a:pt x="55" y="203"/>
                    <a:pt x="73" y="207"/>
                    <a:pt x="94" y="207"/>
                  </a:cubicBezTo>
                  <a:cubicBezTo>
                    <a:pt x="115" y="207"/>
                    <a:pt x="133" y="202"/>
                    <a:pt x="147" y="190"/>
                  </a:cubicBezTo>
                  <a:cubicBezTo>
                    <a:pt x="162" y="179"/>
                    <a:pt x="172" y="162"/>
                    <a:pt x="177" y="140"/>
                  </a:cubicBezTo>
                  <a:cubicBezTo>
                    <a:pt x="151" y="134"/>
                    <a:pt x="151" y="134"/>
                    <a:pt x="151" y="134"/>
                  </a:cubicBezTo>
                  <a:cubicBezTo>
                    <a:pt x="147" y="151"/>
                    <a:pt x="140" y="163"/>
                    <a:pt x="13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5" name="Rectangle 55"/>
            <p:cNvSpPr>
              <a:spLocks noChangeArrowheads="1"/>
            </p:cNvSpPr>
            <p:nvPr userDrawn="1"/>
          </p:nvSpPr>
          <p:spPr bwMode="black">
            <a:xfrm>
              <a:off x="970" y="1037"/>
              <a:ext cx="62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6" name="Freeform 56"/>
            <p:cNvSpPr>
              <a:spLocks noEditPoints="1"/>
            </p:cNvSpPr>
            <p:nvPr userDrawn="1"/>
          </p:nvSpPr>
          <p:spPr bwMode="black">
            <a:xfrm>
              <a:off x="-973" y="74"/>
              <a:ext cx="393" cy="473"/>
            </a:xfrm>
            <a:custGeom>
              <a:avLst/>
              <a:gdLst>
                <a:gd name="T0" fmla="*/ 72 w 166"/>
                <a:gd name="T1" fmla="*/ 200 h 200"/>
                <a:gd name="T2" fmla="*/ 105 w 166"/>
                <a:gd name="T3" fmla="*/ 197 h 200"/>
                <a:gd name="T4" fmla="*/ 129 w 166"/>
                <a:gd name="T5" fmla="*/ 187 h 200"/>
                <a:gd name="T6" fmla="*/ 147 w 166"/>
                <a:gd name="T7" fmla="*/ 169 h 200"/>
                <a:gd name="T8" fmla="*/ 160 w 166"/>
                <a:gd name="T9" fmla="*/ 140 h 200"/>
                <a:gd name="T10" fmla="*/ 166 w 166"/>
                <a:gd name="T11" fmla="*/ 99 h 200"/>
                <a:gd name="T12" fmla="*/ 158 w 166"/>
                <a:gd name="T13" fmla="*/ 52 h 200"/>
                <a:gd name="T14" fmla="*/ 134 w 166"/>
                <a:gd name="T15" fmla="*/ 17 h 200"/>
                <a:gd name="T16" fmla="*/ 105 w 166"/>
                <a:gd name="T17" fmla="*/ 3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2 w 166"/>
                <a:gd name="T25" fmla="*/ 200 h 200"/>
                <a:gd name="T26" fmla="*/ 27 w 166"/>
                <a:gd name="T27" fmla="*/ 24 h 200"/>
                <a:gd name="T28" fmla="*/ 69 w 166"/>
                <a:gd name="T29" fmla="*/ 24 h 200"/>
                <a:gd name="T30" fmla="*/ 103 w 166"/>
                <a:gd name="T31" fmla="*/ 28 h 200"/>
                <a:gd name="T32" fmla="*/ 128 w 166"/>
                <a:gd name="T33" fmla="*/ 51 h 200"/>
                <a:gd name="T34" fmla="*/ 138 w 166"/>
                <a:gd name="T35" fmla="*/ 99 h 200"/>
                <a:gd name="T36" fmla="*/ 133 w 166"/>
                <a:gd name="T37" fmla="*/ 137 h 200"/>
                <a:gd name="T38" fmla="*/ 118 w 166"/>
                <a:gd name="T39" fmla="*/ 163 h 200"/>
                <a:gd name="T40" fmla="*/ 101 w 166"/>
                <a:gd name="T41" fmla="*/ 173 h 200"/>
                <a:gd name="T42" fmla="*/ 69 w 166"/>
                <a:gd name="T43" fmla="*/ 177 h 200"/>
                <a:gd name="T44" fmla="*/ 27 w 166"/>
                <a:gd name="T45" fmla="*/ 177 h 200"/>
                <a:gd name="T46" fmla="*/ 27 w 166"/>
                <a:gd name="T47" fmla="*/ 2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2" y="200"/>
                  </a:moveTo>
                  <a:cubicBezTo>
                    <a:pt x="85" y="200"/>
                    <a:pt x="95" y="199"/>
                    <a:pt x="105" y="197"/>
                  </a:cubicBezTo>
                  <a:cubicBezTo>
                    <a:pt x="114" y="195"/>
                    <a:pt x="122" y="191"/>
                    <a:pt x="129" y="187"/>
                  </a:cubicBezTo>
                  <a:cubicBezTo>
                    <a:pt x="135" y="183"/>
                    <a:pt x="141" y="176"/>
                    <a:pt x="147" y="169"/>
                  </a:cubicBezTo>
                  <a:cubicBezTo>
                    <a:pt x="152" y="161"/>
                    <a:pt x="157" y="151"/>
                    <a:pt x="160" y="140"/>
                  </a:cubicBezTo>
                  <a:cubicBezTo>
                    <a:pt x="164" y="128"/>
                    <a:pt x="166" y="114"/>
                    <a:pt x="166" y="99"/>
                  </a:cubicBezTo>
                  <a:cubicBezTo>
                    <a:pt x="166" y="81"/>
                    <a:pt x="163" y="66"/>
                    <a:pt x="158" y="52"/>
                  </a:cubicBezTo>
                  <a:cubicBezTo>
                    <a:pt x="153" y="38"/>
                    <a:pt x="145" y="26"/>
                    <a:pt x="134" y="17"/>
                  </a:cubicBezTo>
                  <a:cubicBezTo>
                    <a:pt x="126" y="11"/>
                    <a:pt x="116" y="6"/>
                    <a:pt x="105" y="3"/>
                  </a:cubicBezTo>
                  <a:cubicBezTo>
                    <a:pt x="97" y="1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7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85" y="24"/>
                    <a:pt x="96" y="25"/>
                    <a:pt x="103" y="28"/>
                  </a:cubicBezTo>
                  <a:cubicBezTo>
                    <a:pt x="113" y="32"/>
                    <a:pt x="121" y="39"/>
                    <a:pt x="128" y="51"/>
                  </a:cubicBezTo>
                  <a:cubicBezTo>
                    <a:pt x="135" y="62"/>
                    <a:pt x="138" y="78"/>
                    <a:pt x="138" y="99"/>
                  </a:cubicBezTo>
                  <a:cubicBezTo>
                    <a:pt x="138" y="114"/>
                    <a:pt x="137" y="127"/>
                    <a:pt x="133" y="137"/>
                  </a:cubicBezTo>
                  <a:cubicBezTo>
                    <a:pt x="130" y="148"/>
                    <a:pt x="125" y="156"/>
                    <a:pt x="118" y="163"/>
                  </a:cubicBezTo>
                  <a:cubicBezTo>
                    <a:pt x="114" y="167"/>
                    <a:pt x="108" y="171"/>
                    <a:pt x="101" y="173"/>
                  </a:cubicBezTo>
                  <a:cubicBezTo>
                    <a:pt x="93" y="176"/>
                    <a:pt x="83" y="177"/>
                    <a:pt x="69" y="177"/>
                  </a:cubicBezTo>
                  <a:cubicBezTo>
                    <a:pt x="27" y="177"/>
                    <a:pt x="27" y="177"/>
                    <a:pt x="27" y="177"/>
                  </a:cubicBez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7" name="Freeform 57"/>
            <p:cNvSpPr>
              <a:spLocks noEditPoints="1"/>
            </p:cNvSpPr>
            <p:nvPr userDrawn="1"/>
          </p:nvSpPr>
          <p:spPr bwMode="black">
            <a:xfrm>
              <a:off x="-554" y="74"/>
              <a:ext cx="444" cy="473"/>
            </a:xfrm>
            <a:custGeom>
              <a:avLst/>
              <a:gdLst>
                <a:gd name="T0" fmla="*/ 29 w 188"/>
                <a:gd name="T1" fmla="*/ 200 h 200"/>
                <a:gd name="T2" fmla="*/ 51 w 188"/>
                <a:gd name="T3" fmla="*/ 140 h 200"/>
                <a:gd name="T4" fmla="*/ 134 w 188"/>
                <a:gd name="T5" fmla="*/ 140 h 200"/>
                <a:gd name="T6" fmla="*/ 158 w 188"/>
                <a:gd name="T7" fmla="*/ 200 h 200"/>
                <a:gd name="T8" fmla="*/ 188 w 188"/>
                <a:gd name="T9" fmla="*/ 200 h 200"/>
                <a:gd name="T10" fmla="*/ 106 w 188"/>
                <a:gd name="T11" fmla="*/ 0 h 200"/>
                <a:gd name="T12" fmla="*/ 77 w 188"/>
                <a:gd name="T13" fmla="*/ 0 h 200"/>
                <a:gd name="T14" fmla="*/ 0 w 188"/>
                <a:gd name="T15" fmla="*/ 200 h 200"/>
                <a:gd name="T16" fmla="*/ 29 w 188"/>
                <a:gd name="T17" fmla="*/ 200 h 200"/>
                <a:gd name="T18" fmla="*/ 80 w 188"/>
                <a:gd name="T19" fmla="*/ 59 h 200"/>
                <a:gd name="T20" fmla="*/ 91 w 188"/>
                <a:gd name="T21" fmla="*/ 21 h 200"/>
                <a:gd name="T22" fmla="*/ 105 w 188"/>
                <a:gd name="T23" fmla="*/ 63 h 200"/>
                <a:gd name="T24" fmla="*/ 126 w 188"/>
                <a:gd name="T25" fmla="*/ 118 h 200"/>
                <a:gd name="T26" fmla="*/ 58 w 188"/>
                <a:gd name="T27" fmla="*/ 118 h 200"/>
                <a:gd name="T28" fmla="*/ 80 w 188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0">
                  <a:moveTo>
                    <a:pt x="29" y="200"/>
                  </a:moveTo>
                  <a:cubicBezTo>
                    <a:pt x="51" y="140"/>
                    <a:pt x="51" y="140"/>
                    <a:pt x="51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9" y="200"/>
                  </a:lnTo>
                  <a:close/>
                  <a:moveTo>
                    <a:pt x="80" y="59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9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8" name="Freeform 58"/>
            <p:cNvSpPr>
              <a:spLocks/>
            </p:cNvSpPr>
            <p:nvPr userDrawn="1"/>
          </p:nvSpPr>
          <p:spPr bwMode="black">
            <a:xfrm>
              <a:off x="-70" y="74"/>
              <a:ext cx="393" cy="473"/>
            </a:xfrm>
            <a:custGeom>
              <a:avLst/>
              <a:gdLst>
                <a:gd name="T0" fmla="*/ 64 w 393"/>
                <a:gd name="T1" fmla="*/ 473 h 473"/>
                <a:gd name="T2" fmla="*/ 64 w 393"/>
                <a:gd name="T3" fmla="*/ 310 h 473"/>
                <a:gd name="T4" fmla="*/ 140 w 393"/>
                <a:gd name="T5" fmla="*/ 234 h 473"/>
                <a:gd name="T6" fmla="*/ 310 w 393"/>
                <a:gd name="T7" fmla="*/ 473 h 473"/>
                <a:gd name="T8" fmla="*/ 393 w 393"/>
                <a:gd name="T9" fmla="*/ 473 h 473"/>
                <a:gd name="T10" fmla="*/ 185 w 393"/>
                <a:gd name="T11" fmla="*/ 192 h 473"/>
                <a:gd name="T12" fmla="*/ 383 w 393"/>
                <a:gd name="T13" fmla="*/ 0 h 473"/>
                <a:gd name="T14" fmla="*/ 298 w 393"/>
                <a:gd name="T15" fmla="*/ 0 h 473"/>
                <a:gd name="T16" fmla="*/ 64 w 393"/>
                <a:gd name="T17" fmla="*/ 234 h 473"/>
                <a:gd name="T18" fmla="*/ 64 w 393"/>
                <a:gd name="T19" fmla="*/ 0 h 473"/>
                <a:gd name="T20" fmla="*/ 0 w 393"/>
                <a:gd name="T21" fmla="*/ 0 h 473"/>
                <a:gd name="T22" fmla="*/ 0 w 393"/>
                <a:gd name="T23" fmla="*/ 473 h 473"/>
                <a:gd name="T24" fmla="*/ 64 w 393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473">
                  <a:moveTo>
                    <a:pt x="64" y="473"/>
                  </a:moveTo>
                  <a:lnTo>
                    <a:pt x="64" y="310"/>
                  </a:lnTo>
                  <a:lnTo>
                    <a:pt x="140" y="234"/>
                  </a:lnTo>
                  <a:lnTo>
                    <a:pt x="310" y="473"/>
                  </a:lnTo>
                  <a:lnTo>
                    <a:pt x="393" y="473"/>
                  </a:lnTo>
                  <a:lnTo>
                    <a:pt x="185" y="192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64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99" name="Freeform 59"/>
            <p:cNvSpPr>
              <a:spLocks/>
            </p:cNvSpPr>
            <p:nvPr userDrawn="1"/>
          </p:nvSpPr>
          <p:spPr bwMode="black">
            <a:xfrm>
              <a:off x="368" y="74"/>
              <a:ext cx="373" cy="483"/>
            </a:xfrm>
            <a:custGeom>
              <a:avLst/>
              <a:gdLst>
                <a:gd name="T0" fmla="*/ 131 w 158"/>
                <a:gd name="T1" fmla="*/ 116 h 204"/>
                <a:gd name="T2" fmla="*/ 119 w 158"/>
                <a:gd name="T3" fmla="*/ 167 h 204"/>
                <a:gd name="T4" fmla="*/ 77 w 158"/>
                <a:gd name="T5" fmla="*/ 180 h 204"/>
                <a:gd name="T6" fmla="*/ 48 w 158"/>
                <a:gd name="T7" fmla="*/ 173 h 204"/>
                <a:gd name="T8" fmla="*/ 32 w 158"/>
                <a:gd name="T9" fmla="*/ 154 h 204"/>
                <a:gd name="T10" fmla="*/ 27 w 158"/>
                <a:gd name="T11" fmla="*/ 116 h 204"/>
                <a:gd name="T12" fmla="*/ 27 w 158"/>
                <a:gd name="T13" fmla="*/ 0 h 204"/>
                <a:gd name="T14" fmla="*/ 0 w 158"/>
                <a:gd name="T15" fmla="*/ 0 h 204"/>
                <a:gd name="T16" fmla="*/ 0 w 158"/>
                <a:gd name="T17" fmla="*/ 116 h 204"/>
                <a:gd name="T18" fmla="*/ 8 w 158"/>
                <a:gd name="T19" fmla="*/ 166 h 204"/>
                <a:gd name="T20" fmla="*/ 33 w 158"/>
                <a:gd name="T21" fmla="*/ 194 h 204"/>
                <a:gd name="T22" fmla="*/ 79 w 158"/>
                <a:gd name="T23" fmla="*/ 204 h 204"/>
                <a:gd name="T24" fmla="*/ 126 w 158"/>
                <a:gd name="T25" fmla="*/ 193 h 204"/>
                <a:gd name="T26" fmla="*/ 151 w 158"/>
                <a:gd name="T27" fmla="*/ 164 h 204"/>
                <a:gd name="T28" fmla="*/ 158 w 158"/>
                <a:gd name="T29" fmla="*/ 116 h 204"/>
                <a:gd name="T30" fmla="*/ 158 w 158"/>
                <a:gd name="T31" fmla="*/ 0 h 204"/>
                <a:gd name="T32" fmla="*/ 131 w 158"/>
                <a:gd name="T33" fmla="*/ 0 h 204"/>
                <a:gd name="T34" fmla="*/ 131 w 158"/>
                <a:gd name="T35" fmla="*/ 11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04">
                  <a:moveTo>
                    <a:pt x="131" y="116"/>
                  </a:moveTo>
                  <a:cubicBezTo>
                    <a:pt x="131" y="141"/>
                    <a:pt x="127" y="158"/>
                    <a:pt x="119" y="167"/>
                  </a:cubicBezTo>
                  <a:cubicBezTo>
                    <a:pt x="111" y="176"/>
                    <a:pt x="97" y="180"/>
                    <a:pt x="77" y="180"/>
                  </a:cubicBezTo>
                  <a:cubicBezTo>
                    <a:pt x="66" y="180"/>
                    <a:pt x="56" y="178"/>
                    <a:pt x="48" y="173"/>
                  </a:cubicBezTo>
                  <a:cubicBezTo>
                    <a:pt x="40" y="169"/>
                    <a:pt x="35" y="162"/>
                    <a:pt x="32" y="154"/>
                  </a:cubicBezTo>
                  <a:cubicBezTo>
                    <a:pt x="28" y="146"/>
                    <a:pt x="27" y="133"/>
                    <a:pt x="27" y="11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7"/>
                    <a:pt x="3" y="154"/>
                    <a:pt x="8" y="166"/>
                  </a:cubicBezTo>
                  <a:cubicBezTo>
                    <a:pt x="13" y="178"/>
                    <a:pt x="22" y="188"/>
                    <a:pt x="33" y="194"/>
                  </a:cubicBezTo>
                  <a:cubicBezTo>
                    <a:pt x="45" y="201"/>
                    <a:pt x="61" y="204"/>
                    <a:pt x="79" y="204"/>
                  </a:cubicBezTo>
                  <a:cubicBezTo>
                    <a:pt x="99" y="204"/>
                    <a:pt x="114" y="200"/>
                    <a:pt x="126" y="193"/>
                  </a:cubicBezTo>
                  <a:cubicBezTo>
                    <a:pt x="138" y="185"/>
                    <a:pt x="146" y="176"/>
                    <a:pt x="151" y="164"/>
                  </a:cubicBezTo>
                  <a:cubicBezTo>
                    <a:pt x="155" y="152"/>
                    <a:pt x="158" y="136"/>
                    <a:pt x="158" y="116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131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0" name="Freeform 60"/>
            <p:cNvSpPr>
              <a:spLocks/>
            </p:cNvSpPr>
            <p:nvPr userDrawn="1"/>
          </p:nvSpPr>
          <p:spPr bwMode="black">
            <a:xfrm>
              <a:off x="805" y="74"/>
              <a:ext cx="262" cy="483"/>
            </a:xfrm>
            <a:custGeom>
              <a:avLst/>
              <a:gdLst>
                <a:gd name="T0" fmla="*/ 14 w 111"/>
                <a:gd name="T1" fmla="*/ 189 h 204"/>
                <a:gd name="T2" fmla="*/ 54 w 111"/>
                <a:gd name="T3" fmla="*/ 204 h 204"/>
                <a:gd name="T4" fmla="*/ 85 w 111"/>
                <a:gd name="T5" fmla="*/ 197 h 204"/>
                <a:gd name="T6" fmla="*/ 105 w 111"/>
                <a:gd name="T7" fmla="*/ 176 h 204"/>
                <a:gd name="T8" fmla="*/ 111 w 111"/>
                <a:gd name="T9" fmla="*/ 137 h 204"/>
                <a:gd name="T10" fmla="*/ 111 w 111"/>
                <a:gd name="T11" fmla="*/ 0 h 204"/>
                <a:gd name="T12" fmla="*/ 84 w 111"/>
                <a:gd name="T13" fmla="*/ 0 h 204"/>
                <a:gd name="T14" fmla="*/ 84 w 111"/>
                <a:gd name="T15" fmla="*/ 138 h 204"/>
                <a:gd name="T16" fmla="*/ 81 w 111"/>
                <a:gd name="T17" fmla="*/ 163 h 204"/>
                <a:gd name="T18" fmla="*/ 71 w 111"/>
                <a:gd name="T19" fmla="*/ 176 h 204"/>
                <a:gd name="T20" fmla="*/ 54 w 111"/>
                <a:gd name="T21" fmla="*/ 180 h 204"/>
                <a:gd name="T22" fmla="*/ 33 w 111"/>
                <a:gd name="T23" fmla="*/ 172 h 204"/>
                <a:gd name="T24" fmla="*/ 24 w 111"/>
                <a:gd name="T25" fmla="*/ 140 h 204"/>
                <a:gd name="T26" fmla="*/ 1 w 111"/>
                <a:gd name="T27" fmla="*/ 144 h 204"/>
                <a:gd name="T28" fmla="*/ 14 w 111"/>
                <a:gd name="T29" fmla="*/ 18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204">
                  <a:moveTo>
                    <a:pt x="14" y="189"/>
                  </a:moveTo>
                  <a:cubicBezTo>
                    <a:pt x="23" y="199"/>
                    <a:pt x="37" y="204"/>
                    <a:pt x="54" y="204"/>
                  </a:cubicBezTo>
                  <a:cubicBezTo>
                    <a:pt x="66" y="204"/>
                    <a:pt x="76" y="201"/>
                    <a:pt x="85" y="197"/>
                  </a:cubicBezTo>
                  <a:cubicBezTo>
                    <a:pt x="94" y="192"/>
                    <a:pt x="100" y="185"/>
                    <a:pt x="105" y="176"/>
                  </a:cubicBezTo>
                  <a:cubicBezTo>
                    <a:pt x="109" y="166"/>
                    <a:pt x="111" y="153"/>
                    <a:pt x="111" y="13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4" y="150"/>
                    <a:pt x="83" y="158"/>
                    <a:pt x="81" y="163"/>
                  </a:cubicBezTo>
                  <a:cubicBezTo>
                    <a:pt x="80" y="168"/>
                    <a:pt x="76" y="173"/>
                    <a:pt x="71" y="176"/>
                  </a:cubicBezTo>
                  <a:cubicBezTo>
                    <a:pt x="67" y="179"/>
                    <a:pt x="61" y="180"/>
                    <a:pt x="54" y="180"/>
                  </a:cubicBezTo>
                  <a:cubicBezTo>
                    <a:pt x="45" y="180"/>
                    <a:pt x="38" y="177"/>
                    <a:pt x="33" y="172"/>
                  </a:cubicBezTo>
                  <a:cubicBezTo>
                    <a:pt x="28" y="166"/>
                    <a:pt x="25" y="156"/>
                    <a:pt x="24" y="140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64"/>
                    <a:pt x="5" y="179"/>
                    <a:pt x="14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1" name="Freeform 61"/>
            <p:cNvSpPr>
              <a:spLocks/>
            </p:cNvSpPr>
            <p:nvPr userDrawn="1"/>
          </p:nvSpPr>
          <p:spPr bwMode="black">
            <a:xfrm>
              <a:off x="1164" y="74"/>
              <a:ext cx="352" cy="473"/>
            </a:xfrm>
            <a:custGeom>
              <a:avLst/>
              <a:gdLst>
                <a:gd name="T0" fmla="*/ 352 w 352"/>
                <a:gd name="T1" fmla="*/ 473 h 473"/>
                <a:gd name="T2" fmla="*/ 352 w 352"/>
                <a:gd name="T3" fmla="*/ 419 h 473"/>
                <a:gd name="T4" fmla="*/ 62 w 352"/>
                <a:gd name="T5" fmla="*/ 419 h 473"/>
                <a:gd name="T6" fmla="*/ 62 w 352"/>
                <a:gd name="T7" fmla="*/ 258 h 473"/>
                <a:gd name="T8" fmla="*/ 324 w 352"/>
                <a:gd name="T9" fmla="*/ 258 h 473"/>
                <a:gd name="T10" fmla="*/ 324 w 352"/>
                <a:gd name="T11" fmla="*/ 201 h 473"/>
                <a:gd name="T12" fmla="*/ 62 w 352"/>
                <a:gd name="T13" fmla="*/ 201 h 473"/>
                <a:gd name="T14" fmla="*/ 62 w 352"/>
                <a:gd name="T15" fmla="*/ 57 h 473"/>
                <a:gd name="T16" fmla="*/ 341 w 352"/>
                <a:gd name="T17" fmla="*/ 57 h 473"/>
                <a:gd name="T18" fmla="*/ 341 w 352"/>
                <a:gd name="T19" fmla="*/ 0 h 473"/>
                <a:gd name="T20" fmla="*/ 0 w 352"/>
                <a:gd name="T21" fmla="*/ 0 h 473"/>
                <a:gd name="T22" fmla="*/ 0 w 352"/>
                <a:gd name="T23" fmla="*/ 473 h 473"/>
                <a:gd name="T24" fmla="*/ 352 w 35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3">
                  <a:moveTo>
                    <a:pt x="352" y="473"/>
                  </a:moveTo>
                  <a:lnTo>
                    <a:pt x="352" y="419"/>
                  </a:lnTo>
                  <a:lnTo>
                    <a:pt x="62" y="419"/>
                  </a:lnTo>
                  <a:lnTo>
                    <a:pt x="62" y="258"/>
                  </a:lnTo>
                  <a:lnTo>
                    <a:pt x="324" y="258"/>
                  </a:lnTo>
                  <a:lnTo>
                    <a:pt x="324" y="201"/>
                  </a:lnTo>
                  <a:lnTo>
                    <a:pt x="62" y="201"/>
                  </a:lnTo>
                  <a:lnTo>
                    <a:pt x="62" y="57"/>
                  </a:lnTo>
                  <a:lnTo>
                    <a:pt x="341" y="57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352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2" name="Freeform 62"/>
            <p:cNvSpPr>
              <a:spLocks/>
            </p:cNvSpPr>
            <p:nvPr userDrawn="1"/>
          </p:nvSpPr>
          <p:spPr bwMode="black">
            <a:xfrm>
              <a:off x="1594" y="74"/>
              <a:ext cx="452" cy="473"/>
            </a:xfrm>
            <a:custGeom>
              <a:avLst/>
              <a:gdLst>
                <a:gd name="T0" fmla="*/ 26 w 191"/>
                <a:gd name="T1" fmla="*/ 200 h 200"/>
                <a:gd name="T2" fmla="*/ 26 w 191"/>
                <a:gd name="T3" fmla="*/ 30 h 200"/>
                <a:gd name="T4" fmla="*/ 83 w 191"/>
                <a:gd name="T5" fmla="*/ 200 h 200"/>
                <a:gd name="T6" fmla="*/ 107 w 191"/>
                <a:gd name="T7" fmla="*/ 200 h 200"/>
                <a:gd name="T8" fmla="*/ 165 w 191"/>
                <a:gd name="T9" fmla="*/ 33 h 200"/>
                <a:gd name="T10" fmla="*/ 165 w 191"/>
                <a:gd name="T11" fmla="*/ 200 h 200"/>
                <a:gd name="T12" fmla="*/ 191 w 191"/>
                <a:gd name="T13" fmla="*/ 200 h 200"/>
                <a:gd name="T14" fmla="*/ 191 w 191"/>
                <a:gd name="T15" fmla="*/ 0 h 200"/>
                <a:gd name="T16" fmla="*/ 155 w 191"/>
                <a:gd name="T17" fmla="*/ 0 h 200"/>
                <a:gd name="T18" fmla="*/ 107 w 191"/>
                <a:gd name="T19" fmla="*/ 140 h 200"/>
                <a:gd name="T20" fmla="*/ 97 w 191"/>
                <a:gd name="T21" fmla="*/ 172 h 200"/>
                <a:gd name="T22" fmla="*/ 87 w 191"/>
                <a:gd name="T23" fmla="*/ 142 h 200"/>
                <a:gd name="T24" fmla="*/ 40 w 191"/>
                <a:gd name="T25" fmla="*/ 0 h 200"/>
                <a:gd name="T26" fmla="*/ 0 w 191"/>
                <a:gd name="T27" fmla="*/ 0 h 200"/>
                <a:gd name="T28" fmla="*/ 0 w 191"/>
                <a:gd name="T29" fmla="*/ 200 h 200"/>
                <a:gd name="T30" fmla="*/ 26 w 191"/>
                <a:gd name="T3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1" h="200">
                  <a:moveTo>
                    <a:pt x="26" y="20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83" y="200"/>
                    <a:pt x="83" y="200"/>
                    <a:pt x="83" y="200"/>
                  </a:cubicBezTo>
                  <a:cubicBezTo>
                    <a:pt x="107" y="200"/>
                    <a:pt x="107" y="200"/>
                    <a:pt x="107" y="200"/>
                  </a:cubicBezTo>
                  <a:cubicBezTo>
                    <a:pt x="165" y="33"/>
                    <a:pt x="165" y="33"/>
                    <a:pt x="165" y="33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91" y="200"/>
                    <a:pt x="191" y="200"/>
                    <a:pt x="191" y="20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54"/>
                    <a:pt x="99" y="164"/>
                    <a:pt x="97" y="172"/>
                  </a:cubicBezTo>
                  <a:cubicBezTo>
                    <a:pt x="95" y="165"/>
                    <a:pt x="92" y="155"/>
                    <a:pt x="87" y="142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3" name="Freeform 63"/>
            <p:cNvSpPr>
              <a:spLocks noEditPoints="1"/>
            </p:cNvSpPr>
            <p:nvPr userDrawn="1"/>
          </p:nvSpPr>
          <p:spPr bwMode="black">
            <a:xfrm>
              <a:off x="2162" y="1018"/>
              <a:ext cx="357" cy="473"/>
            </a:xfrm>
            <a:custGeom>
              <a:avLst/>
              <a:gdLst>
                <a:gd name="T0" fmla="*/ 0 w 151"/>
                <a:gd name="T1" fmla="*/ 200 h 200"/>
                <a:gd name="T2" fmla="*/ 78 w 151"/>
                <a:gd name="T3" fmla="*/ 200 h 200"/>
                <a:gd name="T4" fmla="*/ 124 w 151"/>
                <a:gd name="T5" fmla="*/ 192 h 200"/>
                <a:gd name="T6" fmla="*/ 144 w 151"/>
                <a:gd name="T7" fmla="*/ 170 h 200"/>
                <a:gd name="T8" fmla="*/ 151 w 151"/>
                <a:gd name="T9" fmla="*/ 142 h 200"/>
                <a:gd name="T10" fmla="*/ 141 w 151"/>
                <a:gd name="T11" fmla="*/ 109 h 200"/>
                <a:gd name="T12" fmla="*/ 116 w 151"/>
                <a:gd name="T13" fmla="*/ 90 h 200"/>
                <a:gd name="T14" fmla="*/ 74 w 151"/>
                <a:gd name="T15" fmla="*/ 85 h 200"/>
                <a:gd name="T16" fmla="*/ 26 w 151"/>
                <a:gd name="T17" fmla="*/ 85 h 200"/>
                <a:gd name="T18" fmla="*/ 26 w 151"/>
                <a:gd name="T19" fmla="*/ 24 h 200"/>
                <a:gd name="T20" fmla="*/ 130 w 151"/>
                <a:gd name="T21" fmla="*/ 24 h 200"/>
                <a:gd name="T22" fmla="*/ 130 w 151"/>
                <a:gd name="T23" fmla="*/ 0 h 200"/>
                <a:gd name="T24" fmla="*/ 0 w 151"/>
                <a:gd name="T25" fmla="*/ 0 h 200"/>
                <a:gd name="T26" fmla="*/ 0 w 151"/>
                <a:gd name="T27" fmla="*/ 200 h 200"/>
                <a:gd name="T28" fmla="*/ 26 w 151"/>
                <a:gd name="T29" fmla="*/ 108 h 200"/>
                <a:gd name="T30" fmla="*/ 62 w 151"/>
                <a:gd name="T31" fmla="*/ 108 h 200"/>
                <a:gd name="T32" fmla="*/ 99 w 151"/>
                <a:gd name="T33" fmla="*/ 111 h 200"/>
                <a:gd name="T34" fmla="*/ 116 w 151"/>
                <a:gd name="T35" fmla="*/ 122 h 200"/>
                <a:gd name="T36" fmla="*/ 122 w 151"/>
                <a:gd name="T37" fmla="*/ 143 h 200"/>
                <a:gd name="T38" fmla="*/ 111 w 151"/>
                <a:gd name="T39" fmla="*/ 169 h 200"/>
                <a:gd name="T40" fmla="*/ 79 w 151"/>
                <a:gd name="T41" fmla="*/ 178 h 200"/>
                <a:gd name="T42" fmla="*/ 26 w 151"/>
                <a:gd name="T43" fmla="*/ 178 h 200"/>
                <a:gd name="T44" fmla="*/ 26 w 151"/>
                <a:gd name="T45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200">
                  <a:moveTo>
                    <a:pt x="0" y="200"/>
                  </a:moveTo>
                  <a:cubicBezTo>
                    <a:pt x="78" y="200"/>
                    <a:pt x="78" y="200"/>
                    <a:pt x="78" y="200"/>
                  </a:cubicBezTo>
                  <a:cubicBezTo>
                    <a:pt x="100" y="200"/>
                    <a:pt x="115" y="197"/>
                    <a:pt x="124" y="192"/>
                  </a:cubicBezTo>
                  <a:cubicBezTo>
                    <a:pt x="133" y="186"/>
                    <a:pt x="139" y="179"/>
                    <a:pt x="144" y="170"/>
                  </a:cubicBezTo>
                  <a:cubicBezTo>
                    <a:pt x="148" y="162"/>
                    <a:pt x="151" y="152"/>
                    <a:pt x="151" y="142"/>
                  </a:cubicBezTo>
                  <a:cubicBezTo>
                    <a:pt x="151" y="130"/>
                    <a:pt x="148" y="119"/>
                    <a:pt x="141" y="109"/>
                  </a:cubicBezTo>
                  <a:cubicBezTo>
                    <a:pt x="135" y="100"/>
                    <a:pt x="127" y="94"/>
                    <a:pt x="116" y="90"/>
                  </a:cubicBezTo>
                  <a:cubicBezTo>
                    <a:pt x="106" y="87"/>
                    <a:pt x="92" y="85"/>
                    <a:pt x="74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0"/>
                  </a:lnTo>
                  <a:close/>
                  <a:moveTo>
                    <a:pt x="26" y="108"/>
                  </a:moveTo>
                  <a:cubicBezTo>
                    <a:pt x="62" y="108"/>
                    <a:pt x="62" y="108"/>
                    <a:pt x="62" y="108"/>
                  </a:cubicBezTo>
                  <a:cubicBezTo>
                    <a:pt x="79" y="108"/>
                    <a:pt x="92" y="109"/>
                    <a:pt x="99" y="111"/>
                  </a:cubicBezTo>
                  <a:cubicBezTo>
                    <a:pt x="106" y="113"/>
                    <a:pt x="112" y="116"/>
                    <a:pt x="116" y="122"/>
                  </a:cubicBezTo>
                  <a:cubicBezTo>
                    <a:pt x="120" y="128"/>
                    <a:pt x="122" y="134"/>
                    <a:pt x="122" y="143"/>
                  </a:cubicBezTo>
                  <a:cubicBezTo>
                    <a:pt x="122" y="154"/>
                    <a:pt x="119" y="163"/>
                    <a:pt x="111" y="169"/>
                  </a:cubicBezTo>
                  <a:cubicBezTo>
                    <a:pt x="104" y="175"/>
                    <a:pt x="94" y="178"/>
                    <a:pt x="79" y="178"/>
                  </a:cubicBezTo>
                  <a:cubicBezTo>
                    <a:pt x="26" y="178"/>
                    <a:pt x="26" y="178"/>
                    <a:pt x="26" y="178"/>
                  </a:cubicBezTo>
                  <a:lnTo>
                    <a:pt x="26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4" name="Freeform 64"/>
            <p:cNvSpPr>
              <a:spLocks/>
            </p:cNvSpPr>
            <p:nvPr userDrawn="1"/>
          </p:nvSpPr>
          <p:spPr bwMode="black">
            <a:xfrm>
              <a:off x="2540" y="1018"/>
              <a:ext cx="376" cy="483"/>
            </a:xfrm>
            <a:custGeom>
              <a:avLst/>
              <a:gdLst>
                <a:gd name="T0" fmla="*/ 34 w 159"/>
                <a:gd name="T1" fmla="*/ 141 h 204"/>
                <a:gd name="T2" fmla="*/ 29 w 159"/>
                <a:gd name="T3" fmla="*/ 173 h 204"/>
                <a:gd name="T4" fmla="*/ 16 w 159"/>
                <a:gd name="T5" fmla="*/ 180 h 204"/>
                <a:gd name="T6" fmla="*/ 5 w 159"/>
                <a:gd name="T7" fmla="*/ 177 h 204"/>
                <a:gd name="T8" fmla="*/ 0 w 159"/>
                <a:gd name="T9" fmla="*/ 200 h 204"/>
                <a:gd name="T10" fmla="*/ 21 w 159"/>
                <a:gd name="T11" fmla="*/ 204 h 204"/>
                <a:gd name="T12" fmla="*/ 45 w 159"/>
                <a:gd name="T13" fmla="*/ 196 h 204"/>
                <a:gd name="T14" fmla="*/ 58 w 159"/>
                <a:gd name="T15" fmla="*/ 173 h 204"/>
                <a:gd name="T16" fmla="*/ 60 w 159"/>
                <a:gd name="T17" fmla="*/ 127 h 204"/>
                <a:gd name="T18" fmla="*/ 60 w 159"/>
                <a:gd name="T19" fmla="*/ 24 h 204"/>
                <a:gd name="T20" fmla="*/ 133 w 159"/>
                <a:gd name="T21" fmla="*/ 24 h 204"/>
                <a:gd name="T22" fmla="*/ 133 w 159"/>
                <a:gd name="T23" fmla="*/ 200 h 204"/>
                <a:gd name="T24" fmla="*/ 159 w 159"/>
                <a:gd name="T25" fmla="*/ 200 h 204"/>
                <a:gd name="T26" fmla="*/ 159 w 159"/>
                <a:gd name="T27" fmla="*/ 0 h 204"/>
                <a:gd name="T28" fmla="*/ 34 w 159"/>
                <a:gd name="T29" fmla="*/ 0 h 204"/>
                <a:gd name="T30" fmla="*/ 34 w 159"/>
                <a:gd name="T31" fmla="*/ 14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204">
                  <a:moveTo>
                    <a:pt x="34" y="141"/>
                  </a:moveTo>
                  <a:cubicBezTo>
                    <a:pt x="34" y="158"/>
                    <a:pt x="32" y="168"/>
                    <a:pt x="29" y="173"/>
                  </a:cubicBezTo>
                  <a:cubicBezTo>
                    <a:pt x="26" y="177"/>
                    <a:pt x="22" y="180"/>
                    <a:pt x="16" y="180"/>
                  </a:cubicBezTo>
                  <a:cubicBezTo>
                    <a:pt x="13" y="180"/>
                    <a:pt x="9" y="179"/>
                    <a:pt x="5" y="177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8" y="203"/>
                    <a:pt x="15" y="204"/>
                    <a:pt x="21" y="204"/>
                  </a:cubicBezTo>
                  <a:cubicBezTo>
                    <a:pt x="31" y="204"/>
                    <a:pt x="39" y="201"/>
                    <a:pt x="45" y="196"/>
                  </a:cubicBezTo>
                  <a:cubicBezTo>
                    <a:pt x="51" y="190"/>
                    <a:pt x="56" y="183"/>
                    <a:pt x="58" y="173"/>
                  </a:cubicBezTo>
                  <a:cubicBezTo>
                    <a:pt x="59" y="163"/>
                    <a:pt x="60" y="148"/>
                    <a:pt x="60" y="127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59" y="200"/>
                    <a:pt x="159" y="200"/>
                    <a:pt x="159" y="20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4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5" name="Freeform 65"/>
            <p:cNvSpPr>
              <a:spLocks noEditPoints="1"/>
            </p:cNvSpPr>
            <p:nvPr userDrawn="1"/>
          </p:nvSpPr>
          <p:spPr bwMode="black">
            <a:xfrm>
              <a:off x="2961" y="1018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6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6" name="Freeform 66"/>
            <p:cNvSpPr>
              <a:spLocks/>
            </p:cNvSpPr>
            <p:nvPr userDrawn="1"/>
          </p:nvSpPr>
          <p:spPr bwMode="black">
            <a:xfrm>
              <a:off x="3448" y="1018"/>
              <a:ext cx="307" cy="473"/>
            </a:xfrm>
            <a:custGeom>
              <a:avLst/>
              <a:gdLst>
                <a:gd name="T0" fmla="*/ 0 w 307"/>
                <a:gd name="T1" fmla="*/ 473 h 473"/>
                <a:gd name="T2" fmla="*/ 64 w 307"/>
                <a:gd name="T3" fmla="*/ 473 h 473"/>
                <a:gd name="T4" fmla="*/ 64 w 307"/>
                <a:gd name="T5" fmla="*/ 57 h 473"/>
                <a:gd name="T6" fmla="*/ 307 w 307"/>
                <a:gd name="T7" fmla="*/ 57 h 473"/>
                <a:gd name="T8" fmla="*/ 307 w 307"/>
                <a:gd name="T9" fmla="*/ 0 h 473"/>
                <a:gd name="T10" fmla="*/ 0 w 307"/>
                <a:gd name="T11" fmla="*/ 0 h 473"/>
                <a:gd name="T12" fmla="*/ 0 w 307"/>
                <a:gd name="T1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473">
                  <a:moveTo>
                    <a:pt x="0" y="473"/>
                  </a:moveTo>
                  <a:lnTo>
                    <a:pt x="64" y="473"/>
                  </a:lnTo>
                  <a:lnTo>
                    <a:pt x="64" y="57"/>
                  </a:lnTo>
                  <a:lnTo>
                    <a:pt x="307" y="57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7" name="Freeform 67"/>
            <p:cNvSpPr>
              <a:spLocks noEditPoints="1"/>
            </p:cNvSpPr>
            <p:nvPr userDrawn="1"/>
          </p:nvSpPr>
          <p:spPr bwMode="black">
            <a:xfrm>
              <a:off x="3743" y="1009"/>
              <a:ext cx="452" cy="492"/>
            </a:xfrm>
            <a:custGeom>
              <a:avLst/>
              <a:gdLst>
                <a:gd name="T0" fmla="*/ 11 w 191"/>
                <a:gd name="T1" fmla="*/ 157 h 208"/>
                <a:gd name="T2" fmla="*/ 45 w 191"/>
                <a:gd name="T3" fmla="*/ 194 h 208"/>
                <a:gd name="T4" fmla="*/ 95 w 191"/>
                <a:gd name="T5" fmla="*/ 208 h 208"/>
                <a:gd name="T6" fmla="*/ 144 w 191"/>
                <a:gd name="T7" fmla="*/ 195 h 208"/>
                <a:gd name="T8" fmla="*/ 179 w 191"/>
                <a:gd name="T9" fmla="*/ 159 h 208"/>
                <a:gd name="T10" fmla="*/ 191 w 191"/>
                <a:gd name="T11" fmla="*/ 104 h 208"/>
                <a:gd name="T12" fmla="*/ 179 w 191"/>
                <a:gd name="T13" fmla="*/ 51 h 208"/>
                <a:gd name="T14" fmla="*/ 146 w 191"/>
                <a:gd name="T15" fmla="*/ 14 h 208"/>
                <a:gd name="T16" fmla="*/ 96 w 191"/>
                <a:gd name="T17" fmla="*/ 0 h 208"/>
                <a:gd name="T18" fmla="*/ 26 w 191"/>
                <a:gd name="T19" fmla="*/ 29 h 208"/>
                <a:gd name="T20" fmla="*/ 0 w 191"/>
                <a:gd name="T21" fmla="*/ 107 h 208"/>
                <a:gd name="T22" fmla="*/ 11 w 191"/>
                <a:gd name="T23" fmla="*/ 157 h 208"/>
                <a:gd name="T24" fmla="*/ 47 w 191"/>
                <a:gd name="T25" fmla="*/ 43 h 208"/>
                <a:gd name="T26" fmla="*/ 96 w 191"/>
                <a:gd name="T27" fmla="*/ 23 h 208"/>
                <a:gd name="T28" fmla="*/ 131 w 191"/>
                <a:gd name="T29" fmla="*/ 33 h 208"/>
                <a:gd name="T30" fmla="*/ 156 w 191"/>
                <a:gd name="T31" fmla="*/ 62 h 208"/>
                <a:gd name="T32" fmla="*/ 164 w 191"/>
                <a:gd name="T33" fmla="*/ 104 h 208"/>
                <a:gd name="T34" fmla="*/ 145 w 191"/>
                <a:gd name="T35" fmla="*/ 164 h 208"/>
                <a:gd name="T36" fmla="*/ 95 w 191"/>
                <a:gd name="T37" fmla="*/ 185 h 208"/>
                <a:gd name="T38" fmla="*/ 46 w 191"/>
                <a:gd name="T39" fmla="*/ 164 h 208"/>
                <a:gd name="T40" fmla="*/ 27 w 191"/>
                <a:gd name="T41" fmla="*/ 107 h 208"/>
                <a:gd name="T42" fmla="*/ 47 w 191"/>
                <a:gd name="T43" fmla="*/ 4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" h="208">
                  <a:moveTo>
                    <a:pt x="11" y="157"/>
                  </a:moveTo>
                  <a:cubicBezTo>
                    <a:pt x="19" y="172"/>
                    <a:pt x="30" y="185"/>
                    <a:pt x="45" y="194"/>
                  </a:cubicBezTo>
                  <a:cubicBezTo>
                    <a:pt x="60" y="203"/>
                    <a:pt x="77" y="208"/>
                    <a:pt x="95" y="208"/>
                  </a:cubicBezTo>
                  <a:cubicBezTo>
                    <a:pt x="113" y="208"/>
                    <a:pt x="129" y="204"/>
                    <a:pt x="144" y="195"/>
                  </a:cubicBezTo>
                  <a:cubicBezTo>
                    <a:pt x="159" y="187"/>
                    <a:pt x="171" y="175"/>
                    <a:pt x="179" y="159"/>
                  </a:cubicBezTo>
                  <a:cubicBezTo>
                    <a:pt x="187" y="143"/>
                    <a:pt x="191" y="125"/>
                    <a:pt x="191" y="104"/>
                  </a:cubicBezTo>
                  <a:cubicBezTo>
                    <a:pt x="191" y="84"/>
                    <a:pt x="187" y="66"/>
                    <a:pt x="179" y="51"/>
                  </a:cubicBezTo>
                  <a:cubicBezTo>
                    <a:pt x="172" y="35"/>
                    <a:pt x="160" y="23"/>
                    <a:pt x="146" y="14"/>
                  </a:cubicBezTo>
                  <a:cubicBezTo>
                    <a:pt x="131" y="5"/>
                    <a:pt x="114" y="0"/>
                    <a:pt x="96" y="0"/>
                  </a:cubicBezTo>
                  <a:cubicBezTo>
                    <a:pt x="67" y="0"/>
                    <a:pt x="44" y="10"/>
                    <a:pt x="26" y="29"/>
                  </a:cubicBezTo>
                  <a:cubicBezTo>
                    <a:pt x="9" y="47"/>
                    <a:pt x="0" y="74"/>
                    <a:pt x="0" y="107"/>
                  </a:cubicBezTo>
                  <a:cubicBezTo>
                    <a:pt x="0" y="124"/>
                    <a:pt x="4" y="141"/>
                    <a:pt x="11" y="157"/>
                  </a:cubicBezTo>
                  <a:close/>
                  <a:moveTo>
                    <a:pt x="47" y="43"/>
                  </a:moveTo>
                  <a:cubicBezTo>
                    <a:pt x="61" y="30"/>
                    <a:pt x="77" y="23"/>
                    <a:pt x="96" y="23"/>
                  </a:cubicBezTo>
                  <a:cubicBezTo>
                    <a:pt x="109" y="23"/>
                    <a:pt x="121" y="27"/>
                    <a:pt x="131" y="33"/>
                  </a:cubicBezTo>
                  <a:cubicBezTo>
                    <a:pt x="142" y="40"/>
                    <a:pt x="150" y="49"/>
                    <a:pt x="156" y="62"/>
                  </a:cubicBezTo>
                  <a:cubicBezTo>
                    <a:pt x="161" y="74"/>
                    <a:pt x="164" y="88"/>
                    <a:pt x="164" y="104"/>
                  </a:cubicBezTo>
                  <a:cubicBezTo>
                    <a:pt x="164" y="130"/>
                    <a:pt x="157" y="150"/>
                    <a:pt x="145" y="164"/>
                  </a:cubicBezTo>
                  <a:cubicBezTo>
                    <a:pt x="132" y="178"/>
                    <a:pt x="115" y="185"/>
                    <a:pt x="95" y="185"/>
                  </a:cubicBezTo>
                  <a:cubicBezTo>
                    <a:pt x="76" y="185"/>
                    <a:pt x="59" y="178"/>
                    <a:pt x="46" y="164"/>
                  </a:cubicBezTo>
                  <a:cubicBezTo>
                    <a:pt x="34" y="150"/>
                    <a:pt x="27" y="131"/>
                    <a:pt x="27" y="107"/>
                  </a:cubicBezTo>
                  <a:cubicBezTo>
                    <a:pt x="27" y="77"/>
                    <a:pt x="34" y="55"/>
                    <a:pt x="4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8" name="Freeform 68"/>
            <p:cNvSpPr>
              <a:spLocks noEditPoints="1"/>
            </p:cNvSpPr>
            <p:nvPr userDrawn="1"/>
          </p:nvSpPr>
          <p:spPr bwMode="black">
            <a:xfrm>
              <a:off x="4204" y="1018"/>
              <a:ext cx="423" cy="585"/>
            </a:xfrm>
            <a:custGeom>
              <a:avLst/>
              <a:gdLst>
                <a:gd name="T0" fmla="*/ 40 w 179"/>
                <a:gd name="T1" fmla="*/ 29 h 247"/>
                <a:gd name="T2" fmla="*/ 15 w 179"/>
                <a:gd name="T3" fmla="*/ 177 h 247"/>
                <a:gd name="T4" fmla="*/ 0 w 179"/>
                <a:gd name="T5" fmla="*/ 177 h 247"/>
                <a:gd name="T6" fmla="*/ 0 w 179"/>
                <a:gd name="T7" fmla="*/ 247 h 247"/>
                <a:gd name="T8" fmla="*/ 23 w 179"/>
                <a:gd name="T9" fmla="*/ 247 h 247"/>
                <a:gd name="T10" fmla="*/ 23 w 179"/>
                <a:gd name="T11" fmla="*/ 200 h 247"/>
                <a:gd name="T12" fmla="*/ 156 w 179"/>
                <a:gd name="T13" fmla="*/ 200 h 247"/>
                <a:gd name="T14" fmla="*/ 156 w 179"/>
                <a:gd name="T15" fmla="*/ 247 h 247"/>
                <a:gd name="T16" fmla="*/ 179 w 179"/>
                <a:gd name="T17" fmla="*/ 247 h 247"/>
                <a:gd name="T18" fmla="*/ 179 w 179"/>
                <a:gd name="T19" fmla="*/ 177 h 247"/>
                <a:gd name="T20" fmla="*/ 161 w 179"/>
                <a:gd name="T21" fmla="*/ 177 h 247"/>
                <a:gd name="T22" fmla="*/ 161 w 179"/>
                <a:gd name="T23" fmla="*/ 0 h 247"/>
                <a:gd name="T24" fmla="*/ 40 w 179"/>
                <a:gd name="T25" fmla="*/ 0 h 247"/>
                <a:gd name="T26" fmla="*/ 40 w 179"/>
                <a:gd name="T27" fmla="*/ 29 h 247"/>
                <a:gd name="T28" fmla="*/ 135 w 179"/>
                <a:gd name="T29" fmla="*/ 177 h 247"/>
                <a:gd name="T30" fmla="*/ 43 w 179"/>
                <a:gd name="T31" fmla="*/ 177 h 247"/>
                <a:gd name="T32" fmla="*/ 60 w 179"/>
                <a:gd name="T33" fmla="*/ 104 h 247"/>
                <a:gd name="T34" fmla="*/ 65 w 179"/>
                <a:gd name="T35" fmla="*/ 34 h 247"/>
                <a:gd name="T36" fmla="*/ 65 w 179"/>
                <a:gd name="T37" fmla="*/ 24 h 247"/>
                <a:gd name="T38" fmla="*/ 135 w 179"/>
                <a:gd name="T39" fmla="*/ 24 h 247"/>
                <a:gd name="T40" fmla="*/ 135 w 179"/>
                <a:gd name="T41" fmla="*/ 17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9" h="247">
                  <a:moveTo>
                    <a:pt x="40" y="29"/>
                  </a:moveTo>
                  <a:cubicBezTo>
                    <a:pt x="40" y="103"/>
                    <a:pt x="31" y="152"/>
                    <a:pt x="15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247"/>
                    <a:pt x="156" y="247"/>
                    <a:pt x="156" y="247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9" y="177"/>
                    <a:pt x="179" y="177"/>
                    <a:pt x="179" y="177"/>
                  </a:cubicBezTo>
                  <a:cubicBezTo>
                    <a:pt x="161" y="177"/>
                    <a:pt x="161" y="177"/>
                    <a:pt x="161" y="177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29"/>
                  </a:lnTo>
                  <a:close/>
                  <a:moveTo>
                    <a:pt x="135" y="177"/>
                  </a:moveTo>
                  <a:cubicBezTo>
                    <a:pt x="43" y="177"/>
                    <a:pt x="43" y="177"/>
                    <a:pt x="43" y="177"/>
                  </a:cubicBezTo>
                  <a:cubicBezTo>
                    <a:pt x="51" y="158"/>
                    <a:pt x="57" y="133"/>
                    <a:pt x="60" y="104"/>
                  </a:cubicBezTo>
                  <a:cubicBezTo>
                    <a:pt x="64" y="74"/>
                    <a:pt x="65" y="51"/>
                    <a:pt x="65" y="3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135" y="24"/>
                    <a:pt x="135" y="24"/>
                    <a:pt x="135" y="24"/>
                  </a:cubicBezTo>
                  <a:lnTo>
                    <a:pt x="135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09" name="Freeform 69"/>
            <p:cNvSpPr>
              <a:spLocks noEditPoints="1"/>
            </p:cNvSpPr>
            <p:nvPr userDrawn="1"/>
          </p:nvSpPr>
          <p:spPr bwMode="black">
            <a:xfrm>
              <a:off x="4644" y="1018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40 h 200"/>
                <a:gd name="T4" fmla="*/ 134 w 187"/>
                <a:gd name="T5" fmla="*/ 140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3 h 200"/>
                <a:gd name="T24" fmla="*/ 126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7"/>
                    <a:pt x="88" y="34"/>
                    <a:pt x="91" y="21"/>
                  </a:cubicBezTo>
                  <a:cubicBezTo>
                    <a:pt x="94" y="32"/>
                    <a:pt x="98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0" name="Freeform 70"/>
            <p:cNvSpPr>
              <a:spLocks noEditPoints="1"/>
            </p:cNvSpPr>
            <p:nvPr userDrawn="1"/>
          </p:nvSpPr>
          <p:spPr bwMode="black">
            <a:xfrm>
              <a:off x="5131" y="1018"/>
              <a:ext cx="361" cy="473"/>
            </a:xfrm>
            <a:custGeom>
              <a:avLst/>
              <a:gdLst>
                <a:gd name="T0" fmla="*/ 26 w 153"/>
                <a:gd name="T1" fmla="*/ 200 h 200"/>
                <a:gd name="T2" fmla="*/ 26 w 153"/>
                <a:gd name="T3" fmla="*/ 119 h 200"/>
                <a:gd name="T4" fmla="*/ 78 w 153"/>
                <a:gd name="T5" fmla="*/ 119 h 200"/>
                <a:gd name="T6" fmla="*/ 136 w 153"/>
                <a:gd name="T7" fmla="*/ 101 h 200"/>
                <a:gd name="T8" fmla="*/ 153 w 153"/>
                <a:gd name="T9" fmla="*/ 58 h 200"/>
                <a:gd name="T10" fmla="*/ 146 w 153"/>
                <a:gd name="T11" fmla="*/ 31 h 200"/>
                <a:gd name="T12" fmla="*/ 130 w 153"/>
                <a:gd name="T13" fmla="*/ 11 h 200"/>
                <a:gd name="T14" fmla="*/ 106 w 153"/>
                <a:gd name="T15" fmla="*/ 2 h 200"/>
                <a:gd name="T16" fmla="*/ 75 w 153"/>
                <a:gd name="T17" fmla="*/ 0 h 200"/>
                <a:gd name="T18" fmla="*/ 0 w 153"/>
                <a:gd name="T19" fmla="*/ 0 h 200"/>
                <a:gd name="T20" fmla="*/ 0 w 153"/>
                <a:gd name="T21" fmla="*/ 200 h 200"/>
                <a:gd name="T22" fmla="*/ 26 w 153"/>
                <a:gd name="T23" fmla="*/ 200 h 200"/>
                <a:gd name="T24" fmla="*/ 26 w 153"/>
                <a:gd name="T25" fmla="*/ 24 h 200"/>
                <a:gd name="T26" fmla="*/ 77 w 153"/>
                <a:gd name="T27" fmla="*/ 24 h 200"/>
                <a:gd name="T28" fmla="*/ 102 w 153"/>
                <a:gd name="T29" fmla="*/ 25 h 200"/>
                <a:gd name="T30" fmla="*/ 119 w 153"/>
                <a:gd name="T31" fmla="*/ 37 h 200"/>
                <a:gd name="T32" fmla="*/ 125 w 153"/>
                <a:gd name="T33" fmla="*/ 59 h 200"/>
                <a:gd name="T34" fmla="*/ 114 w 153"/>
                <a:gd name="T35" fmla="*/ 86 h 200"/>
                <a:gd name="T36" fmla="*/ 78 w 153"/>
                <a:gd name="T37" fmla="*/ 95 h 200"/>
                <a:gd name="T38" fmla="*/ 26 w 153"/>
                <a:gd name="T39" fmla="*/ 95 h 200"/>
                <a:gd name="T40" fmla="*/ 26 w 153"/>
                <a:gd name="T41" fmla="*/ 2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3" h="200">
                  <a:moveTo>
                    <a:pt x="26" y="200"/>
                  </a:moveTo>
                  <a:cubicBezTo>
                    <a:pt x="26" y="119"/>
                    <a:pt x="26" y="119"/>
                    <a:pt x="26" y="119"/>
                  </a:cubicBezTo>
                  <a:cubicBezTo>
                    <a:pt x="78" y="119"/>
                    <a:pt x="78" y="119"/>
                    <a:pt x="78" y="119"/>
                  </a:cubicBezTo>
                  <a:cubicBezTo>
                    <a:pt x="106" y="119"/>
                    <a:pt x="125" y="113"/>
                    <a:pt x="136" y="101"/>
                  </a:cubicBezTo>
                  <a:cubicBezTo>
                    <a:pt x="147" y="89"/>
                    <a:pt x="153" y="75"/>
                    <a:pt x="153" y="58"/>
                  </a:cubicBezTo>
                  <a:cubicBezTo>
                    <a:pt x="153" y="48"/>
                    <a:pt x="150" y="39"/>
                    <a:pt x="146" y="31"/>
                  </a:cubicBezTo>
                  <a:cubicBezTo>
                    <a:pt x="142" y="22"/>
                    <a:pt x="137" y="16"/>
                    <a:pt x="130" y="11"/>
                  </a:cubicBezTo>
                  <a:cubicBezTo>
                    <a:pt x="124" y="7"/>
                    <a:pt x="116" y="4"/>
                    <a:pt x="106" y="2"/>
                  </a:cubicBezTo>
                  <a:cubicBezTo>
                    <a:pt x="99" y="1"/>
                    <a:pt x="89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  <a:moveTo>
                    <a:pt x="26" y="24"/>
                  </a:moveTo>
                  <a:cubicBezTo>
                    <a:pt x="77" y="24"/>
                    <a:pt x="77" y="24"/>
                    <a:pt x="77" y="24"/>
                  </a:cubicBezTo>
                  <a:cubicBezTo>
                    <a:pt x="89" y="24"/>
                    <a:pt x="98" y="24"/>
                    <a:pt x="102" y="25"/>
                  </a:cubicBezTo>
                  <a:cubicBezTo>
                    <a:pt x="109" y="27"/>
                    <a:pt x="115" y="31"/>
                    <a:pt x="119" y="37"/>
                  </a:cubicBezTo>
                  <a:cubicBezTo>
                    <a:pt x="123" y="43"/>
                    <a:pt x="125" y="50"/>
                    <a:pt x="125" y="59"/>
                  </a:cubicBezTo>
                  <a:cubicBezTo>
                    <a:pt x="125" y="70"/>
                    <a:pt x="122" y="79"/>
                    <a:pt x="114" y="86"/>
                  </a:cubicBezTo>
                  <a:cubicBezTo>
                    <a:pt x="107" y="92"/>
                    <a:pt x="95" y="95"/>
                    <a:pt x="78" y="95"/>
                  </a:cubicBezTo>
                  <a:cubicBezTo>
                    <a:pt x="26" y="95"/>
                    <a:pt x="26" y="95"/>
                    <a:pt x="26" y="95"/>
                  </a:cubicBezTo>
                  <a:lnTo>
                    <a:pt x="2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1" name="Freeform 71"/>
            <p:cNvSpPr>
              <a:spLocks noEditPoints="1"/>
            </p:cNvSpPr>
            <p:nvPr userDrawn="1"/>
          </p:nvSpPr>
          <p:spPr bwMode="black">
            <a:xfrm>
              <a:off x="5507" y="1018"/>
              <a:ext cx="418" cy="473"/>
            </a:xfrm>
            <a:custGeom>
              <a:avLst/>
              <a:gdLst>
                <a:gd name="T0" fmla="*/ 150 w 177"/>
                <a:gd name="T1" fmla="*/ 200 h 200"/>
                <a:gd name="T2" fmla="*/ 150 w 177"/>
                <a:gd name="T3" fmla="*/ 111 h 200"/>
                <a:gd name="T4" fmla="*/ 120 w 177"/>
                <a:gd name="T5" fmla="*/ 111 h 200"/>
                <a:gd name="T6" fmla="*/ 105 w 177"/>
                <a:gd name="T7" fmla="*/ 112 h 200"/>
                <a:gd name="T8" fmla="*/ 93 w 177"/>
                <a:gd name="T9" fmla="*/ 118 h 200"/>
                <a:gd name="T10" fmla="*/ 79 w 177"/>
                <a:gd name="T11" fmla="*/ 131 h 200"/>
                <a:gd name="T12" fmla="*/ 60 w 177"/>
                <a:gd name="T13" fmla="*/ 159 h 200"/>
                <a:gd name="T14" fmla="*/ 34 w 177"/>
                <a:gd name="T15" fmla="*/ 200 h 200"/>
                <a:gd name="T16" fmla="*/ 0 w 177"/>
                <a:gd name="T17" fmla="*/ 200 h 200"/>
                <a:gd name="T18" fmla="*/ 35 w 177"/>
                <a:gd name="T19" fmla="*/ 146 h 200"/>
                <a:gd name="T20" fmla="*/ 57 w 177"/>
                <a:gd name="T21" fmla="*/ 119 h 200"/>
                <a:gd name="T22" fmla="*/ 73 w 177"/>
                <a:gd name="T23" fmla="*/ 109 h 200"/>
                <a:gd name="T24" fmla="*/ 30 w 177"/>
                <a:gd name="T25" fmla="*/ 91 h 200"/>
                <a:gd name="T26" fmla="*/ 17 w 177"/>
                <a:gd name="T27" fmla="*/ 55 h 200"/>
                <a:gd name="T28" fmla="*/ 25 w 177"/>
                <a:gd name="T29" fmla="*/ 24 h 200"/>
                <a:gd name="T30" fmla="*/ 47 w 177"/>
                <a:gd name="T31" fmla="*/ 5 h 200"/>
                <a:gd name="T32" fmla="*/ 88 w 177"/>
                <a:gd name="T33" fmla="*/ 0 h 200"/>
                <a:gd name="T34" fmla="*/ 177 w 177"/>
                <a:gd name="T35" fmla="*/ 0 h 200"/>
                <a:gd name="T36" fmla="*/ 177 w 177"/>
                <a:gd name="T37" fmla="*/ 200 h 200"/>
                <a:gd name="T38" fmla="*/ 150 w 177"/>
                <a:gd name="T39" fmla="*/ 200 h 200"/>
                <a:gd name="T40" fmla="*/ 150 w 177"/>
                <a:gd name="T41" fmla="*/ 22 h 200"/>
                <a:gd name="T42" fmla="*/ 87 w 177"/>
                <a:gd name="T43" fmla="*/ 22 h 200"/>
                <a:gd name="T44" fmla="*/ 54 w 177"/>
                <a:gd name="T45" fmla="*/ 31 h 200"/>
                <a:gd name="T46" fmla="*/ 44 w 177"/>
                <a:gd name="T47" fmla="*/ 55 h 200"/>
                <a:gd name="T48" fmla="*/ 49 w 177"/>
                <a:gd name="T49" fmla="*/ 73 h 200"/>
                <a:gd name="T50" fmla="*/ 65 w 177"/>
                <a:gd name="T51" fmla="*/ 85 h 200"/>
                <a:gd name="T52" fmla="*/ 93 w 177"/>
                <a:gd name="T53" fmla="*/ 88 h 200"/>
                <a:gd name="T54" fmla="*/ 150 w 177"/>
                <a:gd name="T55" fmla="*/ 88 h 200"/>
                <a:gd name="T56" fmla="*/ 150 w 177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200">
                  <a:moveTo>
                    <a:pt x="150" y="200"/>
                  </a:moveTo>
                  <a:cubicBezTo>
                    <a:pt x="150" y="111"/>
                    <a:pt x="150" y="111"/>
                    <a:pt x="150" y="111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13" y="111"/>
                    <a:pt x="108" y="112"/>
                    <a:pt x="105" y="112"/>
                  </a:cubicBezTo>
                  <a:cubicBezTo>
                    <a:pt x="101" y="113"/>
                    <a:pt x="97" y="115"/>
                    <a:pt x="93" y="118"/>
                  </a:cubicBezTo>
                  <a:cubicBezTo>
                    <a:pt x="89" y="120"/>
                    <a:pt x="84" y="125"/>
                    <a:pt x="79" y="131"/>
                  </a:cubicBezTo>
                  <a:cubicBezTo>
                    <a:pt x="74" y="137"/>
                    <a:pt x="68" y="147"/>
                    <a:pt x="60" y="159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42" y="135"/>
                    <a:pt x="49" y="126"/>
                    <a:pt x="57" y="119"/>
                  </a:cubicBezTo>
                  <a:cubicBezTo>
                    <a:pt x="61" y="116"/>
                    <a:pt x="66" y="113"/>
                    <a:pt x="73" y="109"/>
                  </a:cubicBezTo>
                  <a:cubicBezTo>
                    <a:pt x="54" y="107"/>
                    <a:pt x="40" y="100"/>
                    <a:pt x="30" y="91"/>
                  </a:cubicBezTo>
                  <a:cubicBezTo>
                    <a:pt x="21" y="81"/>
                    <a:pt x="17" y="69"/>
                    <a:pt x="17" y="55"/>
                  </a:cubicBezTo>
                  <a:cubicBezTo>
                    <a:pt x="17" y="44"/>
                    <a:pt x="19" y="34"/>
                    <a:pt x="25" y="24"/>
                  </a:cubicBezTo>
                  <a:cubicBezTo>
                    <a:pt x="31" y="15"/>
                    <a:pt x="38" y="9"/>
                    <a:pt x="47" y="5"/>
                  </a:cubicBezTo>
                  <a:cubicBezTo>
                    <a:pt x="57" y="2"/>
                    <a:pt x="70" y="0"/>
                    <a:pt x="88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200"/>
                    <a:pt x="177" y="200"/>
                    <a:pt x="177" y="200"/>
                  </a:cubicBezTo>
                  <a:lnTo>
                    <a:pt x="150" y="200"/>
                  </a:lnTo>
                  <a:close/>
                  <a:moveTo>
                    <a:pt x="150" y="22"/>
                  </a:moveTo>
                  <a:cubicBezTo>
                    <a:pt x="87" y="22"/>
                    <a:pt x="87" y="22"/>
                    <a:pt x="87" y="22"/>
                  </a:cubicBezTo>
                  <a:cubicBezTo>
                    <a:pt x="72" y="22"/>
                    <a:pt x="61" y="25"/>
                    <a:pt x="54" y="31"/>
                  </a:cubicBezTo>
                  <a:cubicBezTo>
                    <a:pt x="47" y="37"/>
                    <a:pt x="44" y="45"/>
                    <a:pt x="44" y="55"/>
                  </a:cubicBezTo>
                  <a:cubicBezTo>
                    <a:pt x="44" y="61"/>
                    <a:pt x="46" y="67"/>
                    <a:pt x="49" y="73"/>
                  </a:cubicBezTo>
                  <a:cubicBezTo>
                    <a:pt x="53" y="78"/>
                    <a:pt x="58" y="82"/>
                    <a:pt x="65" y="85"/>
                  </a:cubicBezTo>
                  <a:cubicBezTo>
                    <a:pt x="72" y="87"/>
                    <a:pt x="81" y="88"/>
                    <a:pt x="93" y="88"/>
                  </a:cubicBezTo>
                  <a:cubicBezTo>
                    <a:pt x="150" y="88"/>
                    <a:pt x="150" y="88"/>
                    <a:pt x="150" y="88"/>
                  </a:cubicBezTo>
                  <a:lnTo>
                    <a:pt x="15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2" name="Freeform 72"/>
            <p:cNvSpPr>
              <a:spLocks noEditPoints="1"/>
            </p:cNvSpPr>
            <p:nvPr userDrawn="1"/>
          </p:nvSpPr>
          <p:spPr bwMode="black">
            <a:xfrm>
              <a:off x="5745" y="57"/>
              <a:ext cx="357" cy="474"/>
            </a:xfrm>
            <a:custGeom>
              <a:avLst/>
              <a:gdLst>
                <a:gd name="T0" fmla="*/ 77 w 151"/>
                <a:gd name="T1" fmla="*/ 200 h 200"/>
                <a:gd name="T2" fmla="*/ 109 w 151"/>
                <a:gd name="T3" fmla="*/ 197 h 200"/>
                <a:gd name="T4" fmla="*/ 131 w 151"/>
                <a:gd name="T5" fmla="*/ 187 h 200"/>
                <a:gd name="T6" fmla="*/ 145 w 151"/>
                <a:gd name="T7" fmla="*/ 168 h 200"/>
                <a:gd name="T8" fmla="*/ 151 w 151"/>
                <a:gd name="T9" fmla="*/ 142 h 200"/>
                <a:gd name="T10" fmla="*/ 142 w 151"/>
                <a:gd name="T11" fmla="*/ 112 h 200"/>
                <a:gd name="T12" fmla="*/ 114 w 151"/>
                <a:gd name="T13" fmla="*/ 94 h 200"/>
                <a:gd name="T14" fmla="*/ 135 w 151"/>
                <a:gd name="T15" fmla="*/ 75 h 200"/>
                <a:gd name="T16" fmla="*/ 142 w 151"/>
                <a:gd name="T17" fmla="*/ 51 h 200"/>
                <a:gd name="T18" fmla="*/ 134 w 151"/>
                <a:gd name="T19" fmla="*/ 25 h 200"/>
                <a:gd name="T20" fmla="*/ 112 w 151"/>
                <a:gd name="T21" fmla="*/ 6 h 200"/>
                <a:gd name="T22" fmla="*/ 75 w 151"/>
                <a:gd name="T23" fmla="*/ 0 h 200"/>
                <a:gd name="T24" fmla="*/ 0 w 151"/>
                <a:gd name="T25" fmla="*/ 0 h 200"/>
                <a:gd name="T26" fmla="*/ 0 w 151"/>
                <a:gd name="T27" fmla="*/ 200 h 200"/>
                <a:gd name="T28" fmla="*/ 77 w 151"/>
                <a:gd name="T29" fmla="*/ 200 h 200"/>
                <a:gd name="T30" fmla="*/ 27 w 151"/>
                <a:gd name="T31" fmla="*/ 23 h 200"/>
                <a:gd name="T32" fmla="*/ 67 w 151"/>
                <a:gd name="T33" fmla="*/ 23 h 200"/>
                <a:gd name="T34" fmla="*/ 97 w 151"/>
                <a:gd name="T35" fmla="*/ 26 h 200"/>
                <a:gd name="T36" fmla="*/ 111 w 151"/>
                <a:gd name="T37" fmla="*/ 37 h 200"/>
                <a:gd name="T38" fmla="*/ 116 w 151"/>
                <a:gd name="T39" fmla="*/ 54 h 200"/>
                <a:gd name="T40" fmla="*/ 110 w 151"/>
                <a:gd name="T41" fmla="*/ 72 h 200"/>
                <a:gd name="T42" fmla="*/ 95 w 151"/>
                <a:gd name="T43" fmla="*/ 82 h 200"/>
                <a:gd name="T44" fmla="*/ 70 w 151"/>
                <a:gd name="T45" fmla="*/ 84 h 200"/>
                <a:gd name="T46" fmla="*/ 27 w 151"/>
                <a:gd name="T47" fmla="*/ 84 h 200"/>
                <a:gd name="T48" fmla="*/ 27 w 151"/>
                <a:gd name="T49" fmla="*/ 23 h 200"/>
                <a:gd name="T50" fmla="*/ 27 w 151"/>
                <a:gd name="T51" fmla="*/ 108 h 200"/>
                <a:gd name="T52" fmla="*/ 73 w 151"/>
                <a:gd name="T53" fmla="*/ 108 h 200"/>
                <a:gd name="T54" fmla="*/ 102 w 151"/>
                <a:gd name="T55" fmla="*/ 111 h 200"/>
                <a:gd name="T56" fmla="*/ 118 w 151"/>
                <a:gd name="T57" fmla="*/ 123 h 200"/>
                <a:gd name="T58" fmla="*/ 124 w 151"/>
                <a:gd name="T59" fmla="*/ 142 h 200"/>
                <a:gd name="T60" fmla="*/ 120 w 151"/>
                <a:gd name="T61" fmla="*/ 159 h 200"/>
                <a:gd name="T62" fmla="*/ 110 w 151"/>
                <a:gd name="T63" fmla="*/ 170 h 200"/>
                <a:gd name="T64" fmla="*/ 95 w 151"/>
                <a:gd name="T65" fmla="*/ 175 h 200"/>
                <a:gd name="T66" fmla="*/ 77 w 151"/>
                <a:gd name="T67" fmla="*/ 176 h 200"/>
                <a:gd name="T68" fmla="*/ 27 w 151"/>
                <a:gd name="T69" fmla="*/ 176 h 200"/>
                <a:gd name="T70" fmla="*/ 27 w 151"/>
                <a:gd name="T71" fmla="*/ 10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200">
                  <a:moveTo>
                    <a:pt x="77" y="200"/>
                  </a:moveTo>
                  <a:cubicBezTo>
                    <a:pt x="89" y="200"/>
                    <a:pt x="100" y="199"/>
                    <a:pt x="109" y="197"/>
                  </a:cubicBezTo>
                  <a:cubicBezTo>
                    <a:pt x="118" y="194"/>
                    <a:pt x="125" y="191"/>
                    <a:pt x="131" y="187"/>
                  </a:cubicBezTo>
                  <a:cubicBezTo>
                    <a:pt x="137" y="182"/>
                    <a:pt x="141" y="176"/>
                    <a:pt x="145" y="168"/>
                  </a:cubicBezTo>
                  <a:cubicBezTo>
                    <a:pt x="149" y="160"/>
                    <a:pt x="151" y="151"/>
                    <a:pt x="151" y="142"/>
                  </a:cubicBezTo>
                  <a:cubicBezTo>
                    <a:pt x="151" y="130"/>
                    <a:pt x="148" y="120"/>
                    <a:pt x="142" y="112"/>
                  </a:cubicBezTo>
                  <a:cubicBezTo>
                    <a:pt x="135" y="103"/>
                    <a:pt x="126" y="97"/>
                    <a:pt x="114" y="94"/>
                  </a:cubicBezTo>
                  <a:cubicBezTo>
                    <a:pt x="123" y="89"/>
                    <a:pt x="130" y="83"/>
                    <a:pt x="135" y="75"/>
                  </a:cubicBezTo>
                  <a:cubicBezTo>
                    <a:pt x="139" y="68"/>
                    <a:pt x="142" y="60"/>
                    <a:pt x="142" y="51"/>
                  </a:cubicBezTo>
                  <a:cubicBezTo>
                    <a:pt x="142" y="42"/>
                    <a:pt x="139" y="33"/>
                    <a:pt x="134" y="25"/>
                  </a:cubicBezTo>
                  <a:cubicBezTo>
                    <a:pt x="129" y="16"/>
                    <a:pt x="121" y="10"/>
                    <a:pt x="112" y="6"/>
                  </a:cubicBezTo>
                  <a:cubicBezTo>
                    <a:pt x="103" y="2"/>
                    <a:pt x="91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7" y="200"/>
                  </a:lnTo>
                  <a:close/>
                  <a:moveTo>
                    <a:pt x="27" y="23"/>
                  </a:moveTo>
                  <a:cubicBezTo>
                    <a:pt x="67" y="23"/>
                    <a:pt x="67" y="23"/>
                    <a:pt x="67" y="23"/>
                  </a:cubicBezTo>
                  <a:cubicBezTo>
                    <a:pt x="81" y="23"/>
                    <a:pt x="91" y="24"/>
                    <a:pt x="97" y="26"/>
                  </a:cubicBezTo>
                  <a:cubicBezTo>
                    <a:pt x="103" y="28"/>
                    <a:pt x="108" y="32"/>
                    <a:pt x="111" y="37"/>
                  </a:cubicBezTo>
                  <a:cubicBezTo>
                    <a:pt x="114" y="42"/>
                    <a:pt x="116" y="48"/>
                    <a:pt x="116" y="54"/>
                  </a:cubicBezTo>
                  <a:cubicBezTo>
                    <a:pt x="116" y="61"/>
                    <a:pt x="114" y="67"/>
                    <a:pt x="110" y="72"/>
                  </a:cubicBezTo>
                  <a:cubicBezTo>
                    <a:pt x="107" y="76"/>
                    <a:pt x="102" y="80"/>
                    <a:pt x="95" y="82"/>
                  </a:cubicBezTo>
                  <a:cubicBezTo>
                    <a:pt x="90" y="83"/>
                    <a:pt x="82" y="84"/>
                    <a:pt x="70" y="84"/>
                  </a:cubicBezTo>
                  <a:cubicBezTo>
                    <a:pt x="27" y="84"/>
                    <a:pt x="27" y="84"/>
                    <a:pt x="27" y="84"/>
                  </a:cubicBezTo>
                  <a:lnTo>
                    <a:pt x="27" y="23"/>
                  </a:lnTo>
                  <a:close/>
                  <a:moveTo>
                    <a:pt x="27" y="108"/>
                  </a:moveTo>
                  <a:cubicBezTo>
                    <a:pt x="73" y="108"/>
                    <a:pt x="73" y="108"/>
                    <a:pt x="73" y="108"/>
                  </a:cubicBezTo>
                  <a:cubicBezTo>
                    <a:pt x="86" y="108"/>
                    <a:pt x="95" y="109"/>
                    <a:pt x="102" y="111"/>
                  </a:cubicBezTo>
                  <a:cubicBezTo>
                    <a:pt x="109" y="113"/>
                    <a:pt x="114" y="117"/>
                    <a:pt x="118" y="123"/>
                  </a:cubicBezTo>
                  <a:cubicBezTo>
                    <a:pt x="122" y="128"/>
                    <a:pt x="124" y="135"/>
                    <a:pt x="124" y="142"/>
                  </a:cubicBezTo>
                  <a:cubicBezTo>
                    <a:pt x="124" y="148"/>
                    <a:pt x="123" y="154"/>
                    <a:pt x="120" y="159"/>
                  </a:cubicBezTo>
                  <a:cubicBezTo>
                    <a:pt x="117" y="164"/>
                    <a:pt x="114" y="167"/>
                    <a:pt x="110" y="170"/>
                  </a:cubicBezTo>
                  <a:cubicBezTo>
                    <a:pt x="106" y="173"/>
                    <a:pt x="101" y="174"/>
                    <a:pt x="95" y="175"/>
                  </a:cubicBezTo>
                  <a:cubicBezTo>
                    <a:pt x="91" y="176"/>
                    <a:pt x="85" y="176"/>
                    <a:pt x="77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3" name="Freeform 73"/>
            <p:cNvSpPr>
              <a:spLocks/>
            </p:cNvSpPr>
            <p:nvPr userDrawn="1"/>
          </p:nvSpPr>
          <p:spPr bwMode="black">
            <a:xfrm>
              <a:off x="6185" y="57"/>
              <a:ext cx="352" cy="474"/>
            </a:xfrm>
            <a:custGeom>
              <a:avLst/>
              <a:gdLst>
                <a:gd name="T0" fmla="*/ 352 w 352"/>
                <a:gd name="T1" fmla="*/ 474 h 474"/>
                <a:gd name="T2" fmla="*/ 352 w 352"/>
                <a:gd name="T3" fmla="*/ 417 h 474"/>
                <a:gd name="T4" fmla="*/ 61 w 352"/>
                <a:gd name="T5" fmla="*/ 417 h 474"/>
                <a:gd name="T6" fmla="*/ 61 w 352"/>
                <a:gd name="T7" fmla="*/ 256 h 474"/>
                <a:gd name="T8" fmla="*/ 324 w 352"/>
                <a:gd name="T9" fmla="*/ 256 h 474"/>
                <a:gd name="T10" fmla="*/ 324 w 352"/>
                <a:gd name="T11" fmla="*/ 201 h 474"/>
                <a:gd name="T12" fmla="*/ 61 w 352"/>
                <a:gd name="T13" fmla="*/ 201 h 474"/>
                <a:gd name="T14" fmla="*/ 61 w 352"/>
                <a:gd name="T15" fmla="*/ 55 h 474"/>
                <a:gd name="T16" fmla="*/ 340 w 352"/>
                <a:gd name="T17" fmla="*/ 55 h 474"/>
                <a:gd name="T18" fmla="*/ 340 w 352"/>
                <a:gd name="T19" fmla="*/ 0 h 474"/>
                <a:gd name="T20" fmla="*/ 0 w 352"/>
                <a:gd name="T21" fmla="*/ 0 h 474"/>
                <a:gd name="T22" fmla="*/ 0 w 352"/>
                <a:gd name="T23" fmla="*/ 474 h 474"/>
                <a:gd name="T24" fmla="*/ 352 w 352"/>
                <a:gd name="T2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4">
                  <a:moveTo>
                    <a:pt x="352" y="474"/>
                  </a:moveTo>
                  <a:lnTo>
                    <a:pt x="352" y="417"/>
                  </a:lnTo>
                  <a:lnTo>
                    <a:pt x="61" y="417"/>
                  </a:lnTo>
                  <a:lnTo>
                    <a:pt x="61" y="256"/>
                  </a:lnTo>
                  <a:lnTo>
                    <a:pt x="324" y="256"/>
                  </a:lnTo>
                  <a:lnTo>
                    <a:pt x="324" y="201"/>
                  </a:lnTo>
                  <a:lnTo>
                    <a:pt x="61" y="201"/>
                  </a:lnTo>
                  <a:lnTo>
                    <a:pt x="61" y="55"/>
                  </a:lnTo>
                  <a:lnTo>
                    <a:pt x="340" y="55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352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4" name="Freeform 74"/>
            <p:cNvSpPr>
              <a:spLocks noEditPoints="1"/>
            </p:cNvSpPr>
            <p:nvPr userDrawn="1"/>
          </p:nvSpPr>
          <p:spPr bwMode="black">
            <a:xfrm>
              <a:off x="6603" y="57"/>
              <a:ext cx="393" cy="474"/>
            </a:xfrm>
            <a:custGeom>
              <a:avLst/>
              <a:gdLst>
                <a:gd name="T0" fmla="*/ 72 w 166"/>
                <a:gd name="T1" fmla="*/ 200 h 200"/>
                <a:gd name="T2" fmla="*/ 105 w 166"/>
                <a:gd name="T3" fmla="*/ 197 h 200"/>
                <a:gd name="T4" fmla="*/ 128 w 166"/>
                <a:gd name="T5" fmla="*/ 187 h 200"/>
                <a:gd name="T6" fmla="*/ 147 w 166"/>
                <a:gd name="T7" fmla="*/ 168 h 200"/>
                <a:gd name="T8" fmla="*/ 160 w 166"/>
                <a:gd name="T9" fmla="*/ 139 h 200"/>
                <a:gd name="T10" fmla="*/ 166 w 166"/>
                <a:gd name="T11" fmla="*/ 99 h 200"/>
                <a:gd name="T12" fmla="*/ 158 w 166"/>
                <a:gd name="T13" fmla="*/ 51 h 200"/>
                <a:gd name="T14" fmla="*/ 134 w 166"/>
                <a:gd name="T15" fmla="*/ 17 h 200"/>
                <a:gd name="T16" fmla="*/ 105 w 166"/>
                <a:gd name="T17" fmla="*/ 3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2 w 166"/>
                <a:gd name="T25" fmla="*/ 200 h 200"/>
                <a:gd name="T26" fmla="*/ 27 w 166"/>
                <a:gd name="T27" fmla="*/ 23 h 200"/>
                <a:gd name="T28" fmla="*/ 69 w 166"/>
                <a:gd name="T29" fmla="*/ 23 h 200"/>
                <a:gd name="T30" fmla="*/ 103 w 166"/>
                <a:gd name="T31" fmla="*/ 28 h 200"/>
                <a:gd name="T32" fmla="*/ 128 w 166"/>
                <a:gd name="T33" fmla="*/ 50 h 200"/>
                <a:gd name="T34" fmla="*/ 138 w 166"/>
                <a:gd name="T35" fmla="*/ 98 h 200"/>
                <a:gd name="T36" fmla="*/ 133 w 166"/>
                <a:gd name="T37" fmla="*/ 137 h 200"/>
                <a:gd name="T38" fmla="*/ 118 w 166"/>
                <a:gd name="T39" fmla="*/ 162 h 200"/>
                <a:gd name="T40" fmla="*/ 100 w 166"/>
                <a:gd name="T41" fmla="*/ 173 h 200"/>
                <a:gd name="T42" fmla="*/ 69 w 166"/>
                <a:gd name="T43" fmla="*/ 176 h 200"/>
                <a:gd name="T44" fmla="*/ 27 w 166"/>
                <a:gd name="T45" fmla="*/ 176 h 200"/>
                <a:gd name="T46" fmla="*/ 27 w 166"/>
                <a:gd name="T47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2" y="200"/>
                  </a:moveTo>
                  <a:cubicBezTo>
                    <a:pt x="85" y="200"/>
                    <a:pt x="95" y="199"/>
                    <a:pt x="105" y="197"/>
                  </a:cubicBezTo>
                  <a:cubicBezTo>
                    <a:pt x="114" y="194"/>
                    <a:pt x="122" y="191"/>
                    <a:pt x="128" y="187"/>
                  </a:cubicBezTo>
                  <a:cubicBezTo>
                    <a:pt x="135" y="182"/>
                    <a:pt x="141" y="176"/>
                    <a:pt x="147" y="168"/>
                  </a:cubicBezTo>
                  <a:cubicBezTo>
                    <a:pt x="152" y="161"/>
                    <a:pt x="157" y="151"/>
                    <a:pt x="160" y="139"/>
                  </a:cubicBezTo>
                  <a:cubicBezTo>
                    <a:pt x="164" y="128"/>
                    <a:pt x="166" y="114"/>
                    <a:pt x="166" y="99"/>
                  </a:cubicBezTo>
                  <a:cubicBezTo>
                    <a:pt x="166" y="81"/>
                    <a:pt x="163" y="65"/>
                    <a:pt x="158" y="51"/>
                  </a:cubicBezTo>
                  <a:cubicBezTo>
                    <a:pt x="153" y="37"/>
                    <a:pt x="145" y="26"/>
                    <a:pt x="134" y="17"/>
                  </a:cubicBezTo>
                  <a:cubicBezTo>
                    <a:pt x="126" y="10"/>
                    <a:pt x="116" y="5"/>
                    <a:pt x="105" y="3"/>
                  </a:cubicBezTo>
                  <a:cubicBezTo>
                    <a:pt x="97" y="1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7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84" y="23"/>
                    <a:pt x="96" y="25"/>
                    <a:pt x="103" y="28"/>
                  </a:cubicBezTo>
                  <a:cubicBezTo>
                    <a:pt x="113" y="31"/>
                    <a:pt x="121" y="39"/>
                    <a:pt x="128" y="50"/>
                  </a:cubicBezTo>
                  <a:cubicBezTo>
                    <a:pt x="135" y="61"/>
                    <a:pt x="138" y="78"/>
                    <a:pt x="138" y="98"/>
                  </a:cubicBezTo>
                  <a:cubicBezTo>
                    <a:pt x="138" y="114"/>
                    <a:pt x="137" y="126"/>
                    <a:pt x="133" y="137"/>
                  </a:cubicBezTo>
                  <a:cubicBezTo>
                    <a:pt x="130" y="148"/>
                    <a:pt x="125" y="156"/>
                    <a:pt x="118" y="162"/>
                  </a:cubicBezTo>
                  <a:cubicBezTo>
                    <a:pt x="114" y="167"/>
                    <a:pt x="108" y="170"/>
                    <a:pt x="100" y="173"/>
                  </a:cubicBezTo>
                  <a:cubicBezTo>
                    <a:pt x="93" y="175"/>
                    <a:pt x="83" y="176"/>
                    <a:pt x="69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5" name="Freeform 75"/>
            <p:cNvSpPr>
              <a:spLocks noEditPoints="1"/>
            </p:cNvSpPr>
            <p:nvPr userDrawn="1"/>
          </p:nvSpPr>
          <p:spPr bwMode="black">
            <a:xfrm>
              <a:off x="7001" y="57"/>
              <a:ext cx="442" cy="474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39 h 200"/>
                <a:gd name="T4" fmla="*/ 134 w 187"/>
                <a:gd name="T5" fmla="*/ 139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0 w 187"/>
                <a:gd name="T21" fmla="*/ 21 h 200"/>
                <a:gd name="T22" fmla="*/ 105 w 187"/>
                <a:gd name="T23" fmla="*/ 62 h 200"/>
                <a:gd name="T24" fmla="*/ 125 w 187"/>
                <a:gd name="T25" fmla="*/ 118 h 200"/>
                <a:gd name="T26" fmla="*/ 58 w 187"/>
                <a:gd name="T27" fmla="*/ 118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4" y="46"/>
                    <a:pt x="88" y="34"/>
                    <a:pt x="90" y="21"/>
                  </a:cubicBezTo>
                  <a:cubicBezTo>
                    <a:pt x="93" y="32"/>
                    <a:pt x="98" y="46"/>
                    <a:pt x="105" y="62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6" name="Freeform 76"/>
            <p:cNvSpPr>
              <a:spLocks/>
            </p:cNvSpPr>
            <p:nvPr userDrawn="1"/>
          </p:nvSpPr>
          <p:spPr bwMode="black">
            <a:xfrm>
              <a:off x="7485" y="57"/>
              <a:ext cx="374" cy="474"/>
            </a:xfrm>
            <a:custGeom>
              <a:avLst/>
              <a:gdLst>
                <a:gd name="T0" fmla="*/ 62 w 374"/>
                <a:gd name="T1" fmla="*/ 474 h 474"/>
                <a:gd name="T2" fmla="*/ 62 w 374"/>
                <a:gd name="T3" fmla="*/ 102 h 474"/>
                <a:gd name="T4" fmla="*/ 310 w 374"/>
                <a:gd name="T5" fmla="*/ 474 h 474"/>
                <a:gd name="T6" fmla="*/ 374 w 374"/>
                <a:gd name="T7" fmla="*/ 474 h 474"/>
                <a:gd name="T8" fmla="*/ 374 w 374"/>
                <a:gd name="T9" fmla="*/ 0 h 474"/>
                <a:gd name="T10" fmla="*/ 315 w 374"/>
                <a:gd name="T11" fmla="*/ 0 h 474"/>
                <a:gd name="T12" fmla="*/ 315 w 374"/>
                <a:gd name="T13" fmla="*/ 372 h 474"/>
                <a:gd name="T14" fmla="*/ 64 w 374"/>
                <a:gd name="T15" fmla="*/ 0 h 474"/>
                <a:gd name="T16" fmla="*/ 0 w 374"/>
                <a:gd name="T17" fmla="*/ 0 h 474"/>
                <a:gd name="T18" fmla="*/ 0 w 374"/>
                <a:gd name="T19" fmla="*/ 474 h 474"/>
                <a:gd name="T20" fmla="*/ 62 w 374"/>
                <a:gd name="T21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474">
                  <a:moveTo>
                    <a:pt x="62" y="474"/>
                  </a:moveTo>
                  <a:lnTo>
                    <a:pt x="62" y="102"/>
                  </a:lnTo>
                  <a:lnTo>
                    <a:pt x="310" y="474"/>
                  </a:lnTo>
                  <a:lnTo>
                    <a:pt x="374" y="474"/>
                  </a:lnTo>
                  <a:lnTo>
                    <a:pt x="374" y="0"/>
                  </a:lnTo>
                  <a:lnTo>
                    <a:pt x="315" y="0"/>
                  </a:lnTo>
                  <a:lnTo>
                    <a:pt x="315" y="372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62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7" name="Freeform 77"/>
            <p:cNvSpPr>
              <a:spLocks/>
            </p:cNvSpPr>
            <p:nvPr userDrawn="1"/>
          </p:nvSpPr>
          <p:spPr bwMode="black">
            <a:xfrm>
              <a:off x="7941" y="57"/>
              <a:ext cx="393" cy="474"/>
            </a:xfrm>
            <a:custGeom>
              <a:avLst/>
              <a:gdLst>
                <a:gd name="T0" fmla="*/ 64 w 393"/>
                <a:gd name="T1" fmla="*/ 474 h 474"/>
                <a:gd name="T2" fmla="*/ 64 w 393"/>
                <a:gd name="T3" fmla="*/ 310 h 474"/>
                <a:gd name="T4" fmla="*/ 140 w 393"/>
                <a:gd name="T5" fmla="*/ 235 h 474"/>
                <a:gd name="T6" fmla="*/ 310 w 393"/>
                <a:gd name="T7" fmla="*/ 474 h 474"/>
                <a:gd name="T8" fmla="*/ 393 w 393"/>
                <a:gd name="T9" fmla="*/ 474 h 474"/>
                <a:gd name="T10" fmla="*/ 185 w 393"/>
                <a:gd name="T11" fmla="*/ 192 h 474"/>
                <a:gd name="T12" fmla="*/ 383 w 393"/>
                <a:gd name="T13" fmla="*/ 0 h 474"/>
                <a:gd name="T14" fmla="*/ 298 w 393"/>
                <a:gd name="T15" fmla="*/ 0 h 474"/>
                <a:gd name="T16" fmla="*/ 64 w 393"/>
                <a:gd name="T17" fmla="*/ 235 h 474"/>
                <a:gd name="T18" fmla="*/ 64 w 393"/>
                <a:gd name="T19" fmla="*/ 0 h 474"/>
                <a:gd name="T20" fmla="*/ 0 w 393"/>
                <a:gd name="T21" fmla="*/ 0 h 474"/>
                <a:gd name="T22" fmla="*/ 0 w 393"/>
                <a:gd name="T23" fmla="*/ 474 h 474"/>
                <a:gd name="T24" fmla="*/ 64 w 393"/>
                <a:gd name="T2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474">
                  <a:moveTo>
                    <a:pt x="64" y="474"/>
                  </a:moveTo>
                  <a:lnTo>
                    <a:pt x="64" y="310"/>
                  </a:lnTo>
                  <a:lnTo>
                    <a:pt x="140" y="235"/>
                  </a:lnTo>
                  <a:lnTo>
                    <a:pt x="310" y="474"/>
                  </a:lnTo>
                  <a:lnTo>
                    <a:pt x="393" y="474"/>
                  </a:lnTo>
                  <a:lnTo>
                    <a:pt x="185" y="192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5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64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8" name="Freeform 78"/>
            <p:cNvSpPr>
              <a:spLocks/>
            </p:cNvSpPr>
            <p:nvPr userDrawn="1"/>
          </p:nvSpPr>
          <p:spPr bwMode="black">
            <a:xfrm>
              <a:off x="8343" y="57"/>
              <a:ext cx="376" cy="474"/>
            </a:xfrm>
            <a:custGeom>
              <a:avLst/>
              <a:gdLst>
                <a:gd name="T0" fmla="*/ 218 w 376"/>
                <a:gd name="T1" fmla="*/ 474 h 474"/>
                <a:gd name="T2" fmla="*/ 218 w 376"/>
                <a:gd name="T3" fmla="*/ 55 h 474"/>
                <a:gd name="T4" fmla="*/ 376 w 376"/>
                <a:gd name="T5" fmla="*/ 55 h 474"/>
                <a:gd name="T6" fmla="*/ 376 w 376"/>
                <a:gd name="T7" fmla="*/ 0 h 474"/>
                <a:gd name="T8" fmla="*/ 0 w 376"/>
                <a:gd name="T9" fmla="*/ 0 h 474"/>
                <a:gd name="T10" fmla="*/ 0 w 376"/>
                <a:gd name="T11" fmla="*/ 55 h 474"/>
                <a:gd name="T12" fmla="*/ 156 w 376"/>
                <a:gd name="T13" fmla="*/ 55 h 474"/>
                <a:gd name="T14" fmla="*/ 156 w 376"/>
                <a:gd name="T15" fmla="*/ 474 h 474"/>
                <a:gd name="T16" fmla="*/ 218 w 376"/>
                <a:gd name="T1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474">
                  <a:moveTo>
                    <a:pt x="218" y="474"/>
                  </a:moveTo>
                  <a:lnTo>
                    <a:pt x="218" y="55"/>
                  </a:lnTo>
                  <a:lnTo>
                    <a:pt x="376" y="55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156" y="55"/>
                  </a:lnTo>
                  <a:lnTo>
                    <a:pt x="156" y="474"/>
                  </a:lnTo>
                  <a:lnTo>
                    <a:pt x="218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19" name="Freeform 79"/>
            <p:cNvSpPr>
              <a:spLocks/>
            </p:cNvSpPr>
            <p:nvPr userDrawn="1"/>
          </p:nvSpPr>
          <p:spPr bwMode="black">
            <a:xfrm>
              <a:off x="7041" y="1025"/>
              <a:ext cx="376" cy="476"/>
            </a:xfrm>
            <a:custGeom>
              <a:avLst/>
              <a:gdLst>
                <a:gd name="T0" fmla="*/ 220 w 376"/>
                <a:gd name="T1" fmla="*/ 476 h 476"/>
                <a:gd name="T2" fmla="*/ 220 w 376"/>
                <a:gd name="T3" fmla="*/ 57 h 476"/>
                <a:gd name="T4" fmla="*/ 376 w 376"/>
                <a:gd name="T5" fmla="*/ 57 h 476"/>
                <a:gd name="T6" fmla="*/ 376 w 376"/>
                <a:gd name="T7" fmla="*/ 0 h 476"/>
                <a:gd name="T8" fmla="*/ 0 w 376"/>
                <a:gd name="T9" fmla="*/ 0 h 476"/>
                <a:gd name="T10" fmla="*/ 0 w 376"/>
                <a:gd name="T11" fmla="*/ 57 h 476"/>
                <a:gd name="T12" fmla="*/ 156 w 376"/>
                <a:gd name="T13" fmla="*/ 57 h 476"/>
                <a:gd name="T14" fmla="*/ 156 w 376"/>
                <a:gd name="T15" fmla="*/ 476 h 476"/>
                <a:gd name="T16" fmla="*/ 220 w 376"/>
                <a:gd name="T17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476">
                  <a:moveTo>
                    <a:pt x="220" y="476"/>
                  </a:moveTo>
                  <a:lnTo>
                    <a:pt x="220" y="57"/>
                  </a:lnTo>
                  <a:lnTo>
                    <a:pt x="376" y="57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57"/>
                  </a:lnTo>
                  <a:lnTo>
                    <a:pt x="156" y="57"/>
                  </a:lnTo>
                  <a:lnTo>
                    <a:pt x="156" y="476"/>
                  </a:lnTo>
                  <a:lnTo>
                    <a:pt x="220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0" name="Freeform 80"/>
            <p:cNvSpPr>
              <a:spLocks noEditPoints="1"/>
            </p:cNvSpPr>
            <p:nvPr userDrawn="1"/>
          </p:nvSpPr>
          <p:spPr bwMode="black">
            <a:xfrm>
              <a:off x="7372" y="1025"/>
              <a:ext cx="444" cy="476"/>
            </a:xfrm>
            <a:custGeom>
              <a:avLst/>
              <a:gdLst>
                <a:gd name="T0" fmla="*/ 29 w 188"/>
                <a:gd name="T1" fmla="*/ 201 h 201"/>
                <a:gd name="T2" fmla="*/ 51 w 188"/>
                <a:gd name="T3" fmla="*/ 140 h 201"/>
                <a:gd name="T4" fmla="*/ 134 w 188"/>
                <a:gd name="T5" fmla="*/ 140 h 201"/>
                <a:gd name="T6" fmla="*/ 158 w 188"/>
                <a:gd name="T7" fmla="*/ 201 h 201"/>
                <a:gd name="T8" fmla="*/ 188 w 188"/>
                <a:gd name="T9" fmla="*/ 201 h 201"/>
                <a:gd name="T10" fmla="*/ 106 w 188"/>
                <a:gd name="T11" fmla="*/ 0 h 201"/>
                <a:gd name="T12" fmla="*/ 77 w 188"/>
                <a:gd name="T13" fmla="*/ 0 h 201"/>
                <a:gd name="T14" fmla="*/ 0 w 188"/>
                <a:gd name="T15" fmla="*/ 201 h 201"/>
                <a:gd name="T16" fmla="*/ 29 w 188"/>
                <a:gd name="T17" fmla="*/ 201 h 201"/>
                <a:gd name="T18" fmla="*/ 80 w 188"/>
                <a:gd name="T19" fmla="*/ 60 h 201"/>
                <a:gd name="T20" fmla="*/ 91 w 188"/>
                <a:gd name="T21" fmla="*/ 21 h 201"/>
                <a:gd name="T22" fmla="*/ 105 w 188"/>
                <a:gd name="T23" fmla="*/ 63 h 201"/>
                <a:gd name="T24" fmla="*/ 126 w 188"/>
                <a:gd name="T25" fmla="*/ 118 h 201"/>
                <a:gd name="T26" fmla="*/ 58 w 188"/>
                <a:gd name="T27" fmla="*/ 118 h 201"/>
                <a:gd name="T28" fmla="*/ 80 w 188"/>
                <a:gd name="T29" fmla="*/ 6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1">
                  <a:moveTo>
                    <a:pt x="29" y="201"/>
                  </a:moveTo>
                  <a:cubicBezTo>
                    <a:pt x="51" y="140"/>
                    <a:pt x="51" y="140"/>
                    <a:pt x="51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8" y="201"/>
                    <a:pt x="158" y="201"/>
                    <a:pt x="158" y="201"/>
                  </a:cubicBezTo>
                  <a:cubicBezTo>
                    <a:pt x="188" y="201"/>
                    <a:pt x="188" y="201"/>
                    <a:pt x="188" y="201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1"/>
                    <a:pt x="0" y="201"/>
                    <a:pt x="0" y="201"/>
                  </a:cubicBezTo>
                  <a:lnTo>
                    <a:pt x="29" y="201"/>
                  </a:lnTo>
                  <a:close/>
                  <a:moveTo>
                    <a:pt x="80" y="60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9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1" name="Freeform 81"/>
            <p:cNvSpPr>
              <a:spLocks/>
            </p:cNvSpPr>
            <p:nvPr userDrawn="1"/>
          </p:nvSpPr>
          <p:spPr bwMode="black">
            <a:xfrm>
              <a:off x="7856" y="1025"/>
              <a:ext cx="393" cy="476"/>
            </a:xfrm>
            <a:custGeom>
              <a:avLst/>
              <a:gdLst>
                <a:gd name="T0" fmla="*/ 64 w 393"/>
                <a:gd name="T1" fmla="*/ 476 h 476"/>
                <a:gd name="T2" fmla="*/ 64 w 393"/>
                <a:gd name="T3" fmla="*/ 310 h 476"/>
                <a:gd name="T4" fmla="*/ 140 w 393"/>
                <a:gd name="T5" fmla="*/ 235 h 476"/>
                <a:gd name="T6" fmla="*/ 310 w 393"/>
                <a:gd name="T7" fmla="*/ 476 h 476"/>
                <a:gd name="T8" fmla="*/ 393 w 393"/>
                <a:gd name="T9" fmla="*/ 476 h 476"/>
                <a:gd name="T10" fmla="*/ 185 w 393"/>
                <a:gd name="T11" fmla="*/ 194 h 476"/>
                <a:gd name="T12" fmla="*/ 383 w 393"/>
                <a:gd name="T13" fmla="*/ 0 h 476"/>
                <a:gd name="T14" fmla="*/ 298 w 393"/>
                <a:gd name="T15" fmla="*/ 0 h 476"/>
                <a:gd name="T16" fmla="*/ 64 w 393"/>
                <a:gd name="T17" fmla="*/ 237 h 476"/>
                <a:gd name="T18" fmla="*/ 64 w 393"/>
                <a:gd name="T19" fmla="*/ 0 h 476"/>
                <a:gd name="T20" fmla="*/ 0 w 393"/>
                <a:gd name="T21" fmla="*/ 0 h 476"/>
                <a:gd name="T22" fmla="*/ 0 w 393"/>
                <a:gd name="T23" fmla="*/ 476 h 476"/>
                <a:gd name="T24" fmla="*/ 64 w 393"/>
                <a:gd name="T25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476">
                  <a:moveTo>
                    <a:pt x="64" y="476"/>
                  </a:moveTo>
                  <a:lnTo>
                    <a:pt x="64" y="310"/>
                  </a:lnTo>
                  <a:lnTo>
                    <a:pt x="140" y="235"/>
                  </a:lnTo>
                  <a:lnTo>
                    <a:pt x="310" y="476"/>
                  </a:lnTo>
                  <a:lnTo>
                    <a:pt x="393" y="476"/>
                  </a:lnTo>
                  <a:lnTo>
                    <a:pt x="185" y="194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7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6"/>
                  </a:lnTo>
                  <a:lnTo>
                    <a:pt x="64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2" name="Freeform 82"/>
            <p:cNvSpPr>
              <a:spLocks/>
            </p:cNvSpPr>
            <p:nvPr userDrawn="1"/>
          </p:nvSpPr>
          <p:spPr bwMode="black">
            <a:xfrm>
              <a:off x="8291" y="1025"/>
              <a:ext cx="390" cy="476"/>
            </a:xfrm>
            <a:custGeom>
              <a:avLst/>
              <a:gdLst>
                <a:gd name="T0" fmla="*/ 62 w 390"/>
                <a:gd name="T1" fmla="*/ 476 h 476"/>
                <a:gd name="T2" fmla="*/ 62 w 390"/>
                <a:gd name="T3" fmla="*/ 310 h 476"/>
                <a:gd name="T4" fmla="*/ 140 w 390"/>
                <a:gd name="T5" fmla="*/ 235 h 476"/>
                <a:gd name="T6" fmla="*/ 308 w 390"/>
                <a:gd name="T7" fmla="*/ 476 h 476"/>
                <a:gd name="T8" fmla="*/ 390 w 390"/>
                <a:gd name="T9" fmla="*/ 476 h 476"/>
                <a:gd name="T10" fmla="*/ 185 w 390"/>
                <a:gd name="T11" fmla="*/ 194 h 476"/>
                <a:gd name="T12" fmla="*/ 383 w 390"/>
                <a:gd name="T13" fmla="*/ 0 h 476"/>
                <a:gd name="T14" fmla="*/ 298 w 390"/>
                <a:gd name="T15" fmla="*/ 0 h 476"/>
                <a:gd name="T16" fmla="*/ 62 w 390"/>
                <a:gd name="T17" fmla="*/ 237 h 476"/>
                <a:gd name="T18" fmla="*/ 62 w 390"/>
                <a:gd name="T19" fmla="*/ 0 h 476"/>
                <a:gd name="T20" fmla="*/ 0 w 390"/>
                <a:gd name="T21" fmla="*/ 0 h 476"/>
                <a:gd name="T22" fmla="*/ 0 w 390"/>
                <a:gd name="T23" fmla="*/ 476 h 476"/>
                <a:gd name="T24" fmla="*/ 62 w 390"/>
                <a:gd name="T25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" h="476">
                  <a:moveTo>
                    <a:pt x="62" y="476"/>
                  </a:moveTo>
                  <a:lnTo>
                    <a:pt x="62" y="310"/>
                  </a:lnTo>
                  <a:lnTo>
                    <a:pt x="140" y="235"/>
                  </a:lnTo>
                  <a:lnTo>
                    <a:pt x="308" y="476"/>
                  </a:lnTo>
                  <a:lnTo>
                    <a:pt x="390" y="476"/>
                  </a:lnTo>
                  <a:lnTo>
                    <a:pt x="185" y="194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2" y="237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476"/>
                  </a:lnTo>
                  <a:lnTo>
                    <a:pt x="6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3" name="Freeform 83"/>
            <p:cNvSpPr>
              <a:spLocks noEditPoints="1"/>
            </p:cNvSpPr>
            <p:nvPr userDrawn="1"/>
          </p:nvSpPr>
          <p:spPr bwMode="black">
            <a:xfrm>
              <a:off x="3053" y="67"/>
              <a:ext cx="392" cy="473"/>
            </a:xfrm>
            <a:custGeom>
              <a:avLst/>
              <a:gdLst>
                <a:gd name="T0" fmla="*/ 72 w 166"/>
                <a:gd name="T1" fmla="*/ 200 h 200"/>
                <a:gd name="T2" fmla="*/ 105 w 166"/>
                <a:gd name="T3" fmla="*/ 197 h 200"/>
                <a:gd name="T4" fmla="*/ 128 w 166"/>
                <a:gd name="T5" fmla="*/ 187 h 200"/>
                <a:gd name="T6" fmla="*/ 147 w 166"/>
                <a:gd name="T7" fmla="*/ 169 h 200"/>
                <a:gd name="T8" fmla="*/ 160 w 166"/>
                <a:gd name="T9" fmla="*/ 140 h 200"/>
                <a:gd name="T10" fmla="*/ 166 w 166"/>
                <a:gd name="T11" fmla="*/ 99 h 200"/>
                <a:gd name="T12" fmla="*/ 158 w 166"/>
                <a:gd name="T13" fmla="*/ 52 h 200"/>
                <a:gd name="T14" fmla="*/ 134 w 166"/>
                <a:gd name="T15" fmla="*/ 17 h 200"/>
                <a:gd name="T16" fmla="*/ 105 w 166"/>
                <a:gd name="T17" fmla="*/ 3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2 w 166"/>
                <a:gd name="T25" fmla="*/ 200 h 200"/>
                <a:gd name="T26" fmla="*/ 27 w 166"/>
                <a:gd name="T27" fmla="*/ 24 h 200"/>
                <a:gd name="T28" fmla="*/ 69 w 166"/>
                <a:gd name="T29" fmla="*/ 24 h 200"/>
                <a:gd name="T30" fmla="*/ 103 w 166"/>
                <a:gd name="T31" fmla="*/ 28 h 200"/>
                <a:gd name="T32" fmla="*/ 128 w 166"/>
                <a:gd name="T33" fmla="*/ 51 h 200"/>
                <a:gd name="T34" fmla="*/ 138 w 166"/>
                <a:gd name="T35" fmla="*/ 99 h 200"/>
                <a:gd name="T36" fmla="*/ 133 w 166"/>
                <a:gd name="T37" fmla="*/ 137 h 200"/>
                <a:gd name="T38" fmla="*/ 118 w 166"/>
                <a:gd name="T39" fmla="*/ 163 h 200"/>
                <a:gd name="T40" fmla="*/ 100 w 166"/>
                <a:gd name="T41" fmla="*/ 173 h 200"/>
                <a:gd name="T42" fmla="*/ 69 w 166"/>
                <a:gd name="T43" fmla="*/ 177 h 200"/>
                <a:gd name="T44" fmla="*/ 27 w 166"/>
                <a:gd name="T45" fmla="*/ 177 h 200"/>
                <a:gd name="T46" fmla="*/ 27 w 166"/>
                <a:gd name="T47" fmla="*/ 2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2" y="200"/>
                  </a:moveTo>
                  <a:cubicBezTo>
                    <a:pt x="84" y="200"/>
                    <a:pt x="95" y="199"/>
                    <a:pt x="105" y="197"/>
                  </a:cubicBezTo>
                  <a:cubicBezTo>
                    <a:pt x="114" y="195"/>
                    <a:pt x="122" y="191"/>
                    <a:pt x="128" y="187"/>
                  </a:cubicBezTo>
                  <a:cubicBezTo>
                    <a:pt x="135" y="183"/>
                    <a:pt x="141" y="177"/>
                    <a:pt x="147" y="169"/>
                  </a:cubicBezTo>
                  <a:cubicBezTo>
                    <a:pt x="152" y="161"/>
                    <a:pt x="157" y="151"/>
                    <a:pt x="160" y="140"/>
                  </a:cubicBezTo>
                  <a:cubicBezTo>
                    <a:pt x="164" y="128"/>
                    <a:pt x="166" y="114"/>
                    <a:pt x="166" y="99"/>
                  </a:cubicBezTo>
                  <a:cubicBezTo>
                    <a:pt x="166" y="81"/>
                    <a:pt x="163" y="66"/>
                    <a:pt x="158" y="52"/>
                  </a:cubicBezTo>
                  <a:cubicBezTo>
                    <a:pt x="153" y="38"/>
                    <a:pt x="145" y="26"/>
                    <a:pt x="134" y="17"/>
                  </a:cubicBezTo>
                  <a:cubicBezTo>
                    <a:pt x="126" y="11"/>
                    <a:pt x="116" y="6"/>
                    <a:pt x="105" y="3"/>
                  </a:cubicBezTo>
                  <a:cubicBezTo>
                    <a:pt x="97" y="1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7" y="24"/>
                  </a:moveTo>
                  <a:cubicBezTo>
                    <a:pt x="69" y="24"/>
                    <a:pt x="69" y="24"/>
                    <a:pt x="69" y="24"/>
                  </a:cubicBezTo>
                  <a:cubicBezTo>
                    <a:pt x="84" y="24"/>
                    <a:pt x="96" y="25"/>
                    <a:pt x="103" y="28"/>
                  </a:cubicBezTo>
                  <a:cubicBezTo>
                    <a:pt x="113" y="32"/>
                    <a:pt x="121" y="39"/>
                    <a:pt x="128" y="51"/>
                  </a:cubicBezTo>
                  <a:cubicBezTo>
                    <a:pt x="135" y="62"/>
                    <a:pt x="138" y="78"/>
                    <a:pt x="138" y="99"/>
                  </a:cubicBezTo>
                  <a:cubicBezTo>
                    <a:pt x="138" y="114"/>
                    <a:pt x="137" y="127"/>
                    <a:pt x="133" y="137"/>
                  </a:cubicBezTo>
                  <a:cubicBezTo>
                    <a:pt x="130" y="148"/>
                    <a:pt x="125" y="156"/>
                    <a:pt x="118" y="163"/>
                  </a:cubicBezTo>
                  <a:cubicBezTo>
                    <a:pt x="114" y="167"/>
                    <a:pt x="108" y="171"/>
                    <a:pt x="100" y="173"/>
                  </a:cubicBezTo>
                  <a:cubicBezTo>
                    <a:pt x="93" y="176"/>
                    <a:pt x="83" y="177"/>
                    <a:pt x="69" y="177"/>
                  </a:cubicBezTo>
                  <a:cubicBezTo>
                    <a:pt x="27" y="177"/>
                    <a:pt x="27" y="177"/>
                    <a:pt x="27" y="177"/>
                  </a:cubicBezTo>
                  <a:lnTo>
                    <a:pt x="2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4" name="Freeform 84"/>
            <p:cNvSpPr>
              <a:spLocks noEditPoints="1"/>
            </p:cNvSpPr>
            <p:nvPr userDrawn="1"/>
          </p:nvSpPr>
          <p:spPr bwMode="black">
            <a:xfrm>
              <a:off x="3471" y="67"/>
              <a:ext cx="445" cy="473"/>
            </a:xfrm>
            <a:custGeom>
              <a:avLst/>
              <a:gdLst>
                <a:gd name="T0" fmla="*/ 28 w 188"/>
                <a:gd name="T1" fmla="*/ 200 h 200"/>
                <a:gd name="T2" fmla="*/ 50 w 188"/>
                <a:gd name="T3" fmla="*/ 140 h 200"/>
                <a:gd name="T4" fmla="*/ 134 w 188"/>
                <a:gd name="T5" fmla="*/ 140 h 200"/>
                <a:gd name="T6" fmla="*/ 158 w 188"/>
                <a:gd name="T7" fmla="*/ 200 h 200"/>
                <a:gd name="T8" fmla="*/ 188 w 188"/>
                <a:gd name="T9" fmla="*/ 200 h 200"/>
                <a:gd name="T10" fmla="*/ 106 w 188"/>
                <a:gd name="T11" fmla="*/ 0 h 200"/>
                <a:gd name="T12" fmla="*/ 77 w 188"/>
                <a:gd name="T13" fmla="*/ 0 h 200"/>
                <a:gd name="T14" fmla="*/ 0 w 188"/>
                <a:gd name="T15" fmla="*/ 200 h 200"/>
                <a:gd name="T16" fmla="*/ 28 w 188"/>
                <a:gd name="T17" fmla="*/ 200 h 200"/>
                <a:gd name="T18" fmla="*/ 80 w 188"/>
                <a:gd name="T19" fmla="*/ 59 h 200"/>
                <a:gd name="T20" fmla="*/ 91 w 188"/>
                <a:gd name="T21" fmla="*/ 21 h 200"/>
                <a:gd name="T22" fmla="*/ 105 w 188"/>
                <a:gd name="T23" fmla="*/ 63 h 200"/>
                <a:gd name="T24" fmla="*/ 126 w 188"/>
                <a:gd name="T25" fmla="*/ 118 h 200"/>
                <a:gd name="T26" fmla="*/ 58 w 188"/>
                <a:gd name="T27" fmla="*/ 118 h 200"/>
                <a:gd name="T28" fmla="*/ 80 w 188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200">
                  <a:moveTo>
                    <a:pt x="28" y="200"/>
                  </a:moveTo>
                  <a:cubicBezTo>
                    <a:pt x="50" y="140"/>
                    <a:pt x="50" y="140"/>
                    <a:pt x="50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58" y="200"/>
                    <a:pt x="158" y="200"/>
                    <a:pt x="158" y="200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5" y="47"/>
                    <a:pt x="88" y="34"/>
                    <a:pt x="91" y="21"/>
                  </a:cubicBezTo>
                  <a:cubicBezTo>
                    <a:pt x="94" y="32"/>
                    <a:pt x="99" y="46"/>
                    <a:pt x="105" y="63"/>
                  </a:cubicBezTo>
                  <a:cubicBezTo>
                    <a:pt x="126" y="118"/>
                    <a:pt x="126" y="118"/>
                    <a:pt x="126" y="118"/>
                  </a:cubicBezTo>
                  <a:cubicBezTo>
                    <a:pt x="58" y="118"/>
                    <a:pt x="58" y="118"/>
                    <a:pt x="58" y="118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5" name="Freeform 85"/>
            <p:cNvSpPr>
              <a:spLocks/>
            </p:cNvSpPr>
            <p:nvPr userDrawn="1"/>
          </p:nvSpPr>
          <p:spPr bwMode="black">
            <a:xfrm>
              <a:off x="3958" y="67"/>
              <a:ext cx="374" cy="473"/>
            </a:xfrm>
            <a:custGeom>
              <a:avLst/>
              <a:gdLst>
                <a:gd name="T0" fmla="*/ 59 w 374"/>
                <a:gd name="T1" fmla="*/ 473 h 473"/>
                <a:gd name="T2" fmla="*/ 59 w 374"/>
                <a:gd name="T3" fmla="*/ 102 h 473"/>
                <a:gd name="T4" fmla="*/ 308 w 374"/>
                <a:gd name="T5" fmla="*/ 473 h 473"/>
                <a:gd name="T6" fmla="*/ 374 w 374"/>
                <a:gd name="T7" fmla="*/ 473 h 473"/>
                <a:gd name="T8" fmla="*/ 374 w 374"/>
                <a:gd name="T9" fmla="*/ 0 h 473"/>
                <a:gd name="T10" fmla="*/ 312 w 374"/>
                <a:gd name="T11" fmla="*/ 0 h 473"/>
                <a:gd name="T12" fmla="*/ 312 w 374"/>
                <a:gd name="T13" fmla="*/ 371 h 473"/>
                <a:gd name="T14" fmla="*/ 64 w 374"/>
                <a:gd name="T15" fmla="*/ 0 h 473"/>
                <a:gd name="T16" fmla="*/ 0 w 374"/>
                <a:gd name="T17" fmla="*/ 0 h 473"/>
                <a:gd name="T18" fmla="*/ 0 w 374"/>
                <a:gd name="T19" fmla="*/ 473 h 473"/>
                <a:gd name="T20" fmla="*/ 59 w 374"/>
                <a:gd name="T21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4" h="473">
                  <a:moveTo>
                    <a:pt x="59" y="473"/>
                  </a:moveTo>
                  <a:lnTo>
                    <a:pt x="59" y="102"/>
                  </a:lnTo>
                  <a:lnTo>
                    <a:pt x="308" y="473"/>
                  </a:lnTo>
                  <a:lnTo>
                    <a:pt x="374" y="473"/>
                  </a:lnTo>
                  <a:lnTo>
                    <a:pt x="374" y="0"/>
                  </a:lnTo>
                  <a:lnTo>
                    <a:pt x="312" y="0"/>
                  </a:lnTo>
                  <a:lnTo>
                    <a:pt x="312" y="371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59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6" name="Freeform 86"/>
            <p:cNvSpPr>
              <a:spLocks/>
            </p:cNvSpPr>
            <p:nvPr userDrawn="1"/>
          </p:nvSpPr>
          <p:spPr bwMode="black">
            <a:xfrm>
              <a:off x="4426" y="67"/>
              <a:ext cx="393" cy="473"/>
            </a:xfrm>
            <a:custGeom>
              <a:avLst/>
              <a:gdLst>
                <a:gd name="T0" fmla="*/ 64 w 393"/>
                <a:gd name="T1" fmla="*/ 473 h 473"/>
                <a:gd name="T2" fmla="*/ 64 w 393"/>
                <a:gd name="T3" fmla="*/ 310 h 473"/>
                <a:gd name="T4" fmla="*/ 140 w 393"/>
                <a:gd name="T5" fmla="*/ 234 h 473"/>
                <a:gd name="T6" fmla="*/ 310 w 393"/>
                <a:gd name="T7" fmla="*/ 473 h 473"/>
                <a:gd name="T8" fmla="*/ 393 w 393"/>
                <a:gd name="T9" fmla="*/ 473 h 473"/>
                <a:gd name="T10" fmla="*/ 185 w 393"/>
                <a:gd name="T11" fmla="*/ 191 h 473"/>
                <a:gd name="T12" fmla="*/ 383 w 393"/>
                <a:gd name="T13" fmla="*/ 0 h 473"/>
                <a:gd name="T14" fmla="*/ 298 w 393"/>
                <a:gd name="T15" fmla="*/ 0 h 473"/>
                <a:gd name="T16" fmla="*/ 64 w 393"/>
                <a:gd name="T17" fmla="*/ 236 h 473"/>
                <a:gd name="T18" fmla="*/ 64 w 393"/>
                <a:gd name="T19" fmla="*/ 0 h 473"/>
                <a:gd name="T20" fmla="*/ 0 w 393"/>
                <a:gd name="T21" fmla="*/ 0 h 473"/>
                <a:gd name="T22" fmla="*/ 0 w 393"/>
                <a:gd name="T23" fmla="*/ 473 h 473"/>
                <a:gd name="T24" fmla="*/ 64 w 393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473">
                  <a:moveTo>
                    <a:pt x="64" y="473"/>
                  </a:moveTo>
                  <a:lnTo>
                    <a:pt x="64" y="310"/>
                  </a:lnTo>
                  <a:lnTo>
                    <a:pt x="140" y="234"/>
                  </a:lnTo>
                  <a:lnTo>
                    <a:pt x="310" y="473"/>
                  </a:lnTo>
                  <a:lnTo>
                    <a:pt x="393" y="473"/>
                  </a:lnTo>
                  <a:lnTo>
                    <a:pt x="185" y="191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6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64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7" name="Freeform 87"/>
            <p:cNvSpPr>
              <a:spLocks noEditPoints="1"/>
            </p:cNvSpPr>
            <p:nvPr userDrawn="1"/>
          </p:nvSpPr>
          <p:spPr bwMode="black">
            <a:xfrm>
              <a:off x="-1037" y="1936"/>
              <a:ext cx="433" cy="483"/>
            </a:xfrm>
            <a:custGeom>
              <a:avLst/>
              <a:gdLst>
                <a:gd name="T0" fmla="*/ 82 w 183"/>
                <a:gd name="T1" fmla="*/ 50 h 204"/>
                <a:gd name="T2" fmla="*/ 157 w 183"/>
                <a:gd name="T3" fmla="*/ 40 h 204"/>
                <a:gd name="T4" fmla="*/ 154 w 183"/>
                <a:gd name="T5" fmla="*/ 18 h 204"/>
                <a:gd name="T6" fmla="*/ 82 w 183"/>
                <a:gd name="T7" fmla="*/ 26 h 204"/>
                <a:gd name="T8" fmla="*/ 85 w 183"/>
                <a:gd name="T9" fmla="*/ 1 h 204"/>
                <a:gd name="T10" fmla="*/ 62 w 183"/>
                <a:gd name="T11" fmla="*/ 0 h 204"/>
                <a:gd name="T12" fmla="*/ 60 w 183"/>
                <a:gd name="T13" fmla="*/ 30 h 204"/>
                <a:gd name="T14" fmla="*/ 11 w 183"/>
                <a:gd name="T15" fmla="*/ 36 h 204"/>
                <a:gd name="T16" fmla="*/ 13 w 183"/>
                <a:gd name="T17" fmla="*/ 57 h 204"/>
                <a:gd name="T18" fmla="*/ 60 w 183"/>
                <a:gd name="T19" fmla="*/ 52 h 204"/>
                <a:gd name="T20" fmla="*/ 60 w 183"/>
                <a:gd name="T21" fmla="*/ 77 h 204"/>
                <a:gd name="T22" fmla="*/ 16 w 183"/>
                <a:gd name="T23" fmla="*/ 104 h 204"/>
                <a:gd name="T24" fmla="*/ 0 w 183"/>
                <a:gd name="T25" fmla="*/ 146 h 204"/>
                <a:gd name="T26" fmla="*/ 11 w 183"/>
                <a:gd name="T27" fmla="*/ 175 h 204"/>
                <a:gd name="T28" fmla="*/ 39 w 183"/>
                <a:gd name="T29" fmla="*/ 186 h 204"/>
                <a:gd name="T30" fmla="*/ 75 w 183"/>
                <a:gd name="T31" fmla="*/ 176 h 204"/>
                <a:gd name="T32" fmla="*/ 78 w 183"/>
                <a:gd name="T33" fmla="*/ 185 h 204"/>
                <a:gd name="T34" fmla="*/ 100 w 183"/>
                <a:gd name="T35" fmla="*/ 176 h 204"/>
                <a:gd name="T36" fmla="*/ 94 w 183"/>
                <a:gd name="T37" fmla="*/ 162 h 204"/>
                <a:gd name="T38" fmla="*/ 134 w 183"/>
                <a:gd name="T39" fmla="*/ 96 h 204"/>
                <a:gd name="T40" fmla="*/ 154 w 183"/>
                <a:gd name="T41" fmla="*/ 111 h 204"/>
                <a:gd name="T42" fmla="*/ 161 w 183"/>
                <a:gd name="T43" fmla="*/ 133 h 204"/>
                <a:gd name="T44" fmla="*/ 107 w 183"/>
                <a:gd name="T45" fmla="*/ 184 h 204"/>
                <a:gd name="T46" fmla="*/ 120 w 183"/>
                <a:gd name="T47" fmla="*/ 204 h 204"/>
                <a:gd name="T48" fmla="*/ 166 w 183"/>
                <a:gd name="T49" fmla="*/ 173 h 204"/>
                <a:gd name="T50" fmla="*/ 183 w 183"/>
                <a:gd name="T51" fmla="*/ 131 h 204"/>
                <a:gd name="T52" fmla="*/ 161 w 183"/>
                <a:gd name="T53" fmla="*/ 87 h 204"/>
                <a:gd name="T54" fmla="*/ 109 w 183"/>
                <a:gd name="T55" fmla="*/ 69 h 204"/>
                <a:gd name="T56" fmla="*/ 82 w 183"/>
                <a:gd name="T57" fmla="*/ 72 h 204"/>
                <a:gd name="T58" fmla="*/ 82 w 183"/>
                <a:gd name="T59" fmla="*/ 50 h 204"/>
                <a:gd name="T60" fmla="*/ 88 w 183"/>
                <a:gd name="T61" fmla="*/ 136 h 204"/>
                <a:gd name="T62" fmla="*/ 84 w 183"/>
                <a:gd name="T63" fmla="*/ 94 h 204"/>
                <a:gd name="T64" fmla="*/ 106 w 183"/>
                <a:gd name="T65" fmla="*/ 92 h 204"/>
                <a:gd name="T66" fmla="*/ 112 w 183"/>
                <a:gd name="T67" fmla="*/ 92 h 204"/>
                <a:gd name="T68" fmla="*/ 88 w 183"/>
                <a:gd name="T69" fmla="*/ 136 h 204"/>
                <a:gd name="T70" fmla="*/ 42 w 183"/>
                <a:gd name="T71" fmla="*/ 163 h 204"/>
                <a:gd name="T72" fmla="*/ 27 w 183"/>
                <a:gd name="T73" fmla="*/ 158 h 204"/>
                <a:gd name="T74" fmla="*/ 22 w 183"/>
                <a:gd name="T75" fmla="*/ 144 h 204"/>
                <a:gd name="T76" fmla="*/ 33 w 183"/>
                <a:gd name="T77" fmla="*/ 118 h 204"/>
                <a:gd name="T78" fmla="*/ 62 w 183"/>
                <a:gd name="T79" fmla="*/ 99 h 204"/>
                <a:gd name="T80" fmla="*/ 68 w 183"/>
                <a:gd name="T81" fmla="*/ 154 h 204"/>
                <a:gd name="T82" fmla="*/ 42 w 183"/>
                <a:gd name="T83" fmla="*/ 16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3" h="204">
                  <a:moveTo>
                    <a:pt x="82" y="50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4" y="18"/>
                    <a:pt x="154" y="18"/>
                    <a:pt x="154" y="18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3" y="15"/>
                    <a:pt x="84" y="7"/>
                    <a:pt x="85" y="1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63"/>
                    <a:pt x="60" y="71"/>
                    <a:pt x="60" y="77"/>
                  </a:cubicBezTo>
                  <a:cubicBezTo>
                    <a:pt x="42" y="83"/>
                    <a:pt x="27" y="92"/>
                    <a:pt x="16" y="104"/>
                  </a:cubicBezTo>
                  <a:cubicBezTo>
                    <a:pt x="5" y="117"/>
                    <a:pt x="0" y="131"/>
                    <a:pt x="0" y="146"/>
                  </a:cubicBezTo>
                  <a:cubicBezTo>
                    <a:pt x="0" y="158"/>
                    <a:pt x="4" y="167"/>
                    <a:pt x="11" y="175"/>
                  </a:cubicBezTo>
                  <a:cubicBezTo>
                    <a:pt x="19" y="183"/>
                    <a:pt x="28" y="186"/>
                    <a:pt x="39" y="186"/>
                  </a:cubicBezTo>
                  <a:cubicBezTo>
                    <a:pt x="52" y="186"/>
                    <a:pt x="64" y="183"/>
                    <a:pt x="75" y="176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7" y="171"/>
                    <a:pt x="95" y="167"/>
                    <a:pt x="94" y="162"/>
                  </a:cubicBezTo>
                  <a:cubicBezTo>
                    <a:pt x="110" y="149"/>
                    <a:pt x="124" y="127"/>
                    <a:pt x="134" y="96"/>
                  </a:cubicBezTo>
                  <a:cubicBezTo>
                    <a:pt x="142" y="99"/>
                    <a:pt x="149" y="104"/>
                    <a:pt x="154" y="111"/>
                  </a:cubicBezTo>
                  <a:cubicBezTo>
                    <a:pt x="159" y="117"/>
                    <a:pt x="161" y="125"/>
                    <a:pt x="161" y="133"/>
                  </a:cubicBezTo>
                  <a:cubicBezTo>
                    <a:pt x="161" y="152"/>
                    <a:pt x="143" y="169"/>
                    <a:pt x="107" y="184"/>
                  </a:cubicBezTo>
                  <a:cubicBezTo>
                    <a:pt x="120" y="204"/>
                    <a:pt x="120" y="204"/>
                    <a:pt x="120" y="204"/>
                  </a:cubicBezTo>
                  <a:cubicBezTo>
                    <a:pt x="138" y="197"/>
                    <a:pt x="154" y="186"/>
                    <a:pt x="166" y="173"/>
                  </a:cubicBezTo>
                  <a:cubicBezTo>
                    <a:pt x="177" y="159"/>
                    <a:pt x="183" y="146"/>
                    <a:pt x="183" y="131"/>
                  </a:cubicBezTo>
                  <a:cubicBezTo>
                    <a:pt x="183" y="113"/>
                    <a:pt x="176" y="98"/>
                    <a:pt x="161" y="87"/>
                  </a:cubicBezTo>
                  <a:cubicBezTo>
                    <a:pt x="146" y="75"/>
                    <a:pt x="129" y="69"/>
                    <a:pt x="109" y="69"/>
                  </a:cubicBezTo>
                  <a:cubicBezTo>
                    <a:pt x="97" y="69"/>
                    <a:pt x="88" y="70"/>
                    <a:pt x="82" y="72"/>
                  </a:cubicBezTo>
                  <a:lnTo>
                    <a:pt x="82" y="50"/>
                  </a:lnTo>
                  <a:close/>
                  <a:moveTo>
                    <a:pt x="88" y="136"/>
                  </a:moveTo>
                  <a:cubicBezTo>
                    <a:pt x="86" y="126"/>
                    <a:pt x="85" y="112"/>
                    <a:pt x="84" y="94"/>
                  </a:cubicBezTo>
                  <a:cubicBezTo>
                    <a:pt x="91" y="93"/>
                    <a:pt x="98" y="92"/>
                    <a:pt x="106" y="92"/>
                  </a:cubicBezTo>
                  <a:cubicBezTo>
                    <a:pt x="109" y="92"/>
                    <a:pt x="111" y="92"/>
                    <a:pt x="112" y="92"/>
                  </a:cubicBezTo>
                  <a:cubicBezTo>
                    <a:pt x="104" y="114"/>
                    <a:pt x="96" y="128"/>
                    <a:pt x="88" y="136"/>
                  </a:cubicBezTo>
                  <a:close/>
                  <a:moveTo>
                    <a:pt x="42" y="163"/>
                  </a:moveTo>
                  <a:cubicBezTo>
                    <a:pt x="36" y="163"/>
                    <a:pt x="31" y="162"/>
                    <a:pt x="27" y="158"/>
                  </a:cubicBezTo>
                  <a:cubicBezTo>
                    <a:pt x="24" y="154"/>
                    <a:pt x="22" y="150"/>
                    <a:pt x="22" y="144"/>
                  </a:cubicBezTo>
                  <a:cubicBezTo>
                    <a:pt x="22" y="135"/>
                    <a:pt x="26" y="126"/>
                    <a:pt x="33" y="118"/>
                  </a:cubicBezTo>
                  <a:cubicBezTo>
                    <a:pt x="41" y="109"/>
                    <a:pt x="50" y="103"/>
                    <a:pt x="62" y="99"/>
                  </a:cubicBezTo>
                  <a:cubicBezTo>
                    <a:pt x="62" y="115"/>
                    <a:pt x="65" y="133"/>
                    <a:pt x="68" y="154"/>
                  </a:cubicBezTo>
                  <a:cubicBezTo>
                    <a:pt x="58" y="160"/>
                    <a:pt x="50" y="163"/>
                    <a:pt x="42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8" name="Freeform 88"/>
            <p:cNvSpPr>
              <a:spLocks noEditPoints="1"/>
            </p:cNvSpPr>
            <p:nvPr userDrawn="1"/>
          </p:nvSpPr>
          <p:spPr bwMode="black">
            <a:xfrm>
              <a:off x="-526" y="1941"/>
              <a:ext cx="338" cy="492"/>
            </a:xfrm>
            <a:custGeom>
              <a:avLst/>
              <a:gdLst>
                <a:gd name="T0" fmla="*/ 117 w 143"/>
                <a:gd name="T1" fmla="*/ 2 h 208"/>
                <a:gd name="T2" fmla="*/ 120 w 143"/>
                <a:gd name="T3" fmla="*/ 66 h 208"/>
                <a:gd name="T4" fmla="*/ 117 w 143"/>
                <a:gd name="T5" fmla="*/ 117 h 208"/>
                <a:gd name="T6" fmla="*/ 102 w 143"/>
                <a:gd name="T7" fmla="*/ 158 h 208"/>
                <a:gd name="T8" fmla="*/ 68 w 143"/>
                <a:gd name="T9" fmla="*/ 189 h 208"/>
                <a:gd name="T10" fmla="*/ 84 w 143"/>
                <a:gd name="T11" fmla="*/ 208 h 208"/>
                <a:gd name="T12" fmla="*/ 128 w 143"/>
                <a:gd name="T13" fmla="*/ 160 h 208"/>
                <a:gd name="T14" fmla="*/ 143 w 143"/>
                <a:gd name="T15" fmla="*/ 67 h 208"/>
                <a:gd name="T16" fmla="*/ 140 w 143"/>
                <a:gd name="T17" fmla="*/ 0 h 208"/>
                <a:gd name="T18" fmla="*/ 117 w 143"/>
                <a:gd name="T19" fmla="*/ 2 h 208"/>
                <a:gd name="T20" fmla="*/ 39 w 143"/>
                <a:gd name="T21" fmla="*/ 68 h 208"/>
                <a:gd name="T22" fmla="*/ 25 w 143"/>
                <a:gd name="T23" fmla="*/ 98 h 208"/>
                <a:gd name="T24" fmla="*/ 25 w 143"/>
                <a:gd name="T25" fmla="*/ 98 h 208"/>
                <a:gd name="T26" fmla="*/ 22 w 143"/>
                <a:gd name="T27" fmla="*/ 57 h 208"/>
                <a:gd name="T28" fmla="*/ 27 w 143"/>
                <a:gd name="T29" fmla="*/ 10 h 208"/>
                <a:gd name="T30" fmla="*/ 5 w 143"/>
                <a:gd name="T31" fmla="*/ 6 h 208"/>
                <a:gd name="T32" fmla="*/ 0 w 143"/>
                <a:gd name="T33" fmla="*/ 57 h 208"/>
                <a:gd name="T34" fmla="*/ 4 w 143"/>
                <a:gd name="T35" fmla="*/ 104 h 208"/>
                <a:gd name="T36" fmla="*/ 14 w 143"/>
                <a:gd name="T37" fmla="*/ 155 h 208"/>
                <a:gd name="T38" fmla="*/ 30 w 143"/>
                <a:gd name="T39" fmla="*/ 155 h 208"/>
                <a:gd name="T40" fmla="*/ 56 w 143"/>
                <a:gd name="T41" fmla="*/ 78 h 208"/>
                <a:gd name="T42" fmla="*/ 39 w 143"/>
                <a:gd name="T43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3" h="208">
                  <a:moveTo>
                    <a:pt x="117" y="2"/>
                  </a:moveTo>
                  <a:cubicBezTo>
                    <a:pt x="119" y="19"/>
                    <a:pt x="120" y="40"/>
                    <a:pt x="120" y="66"/>
                  </a:cubicBezTo>
                  <a:cubicBezTo>
                    <a:pt x="120" y="85"/>
                    <a:pt x="119" y="103"/>
                    <a:pt x="117" y="117"/>
                  </a:cubicBezTo>
                  <a:cubicBezTo>
                    <a:pt x="114" y="132"/>
                    <a:pt x="109" y="145"/>
                    <a:pt x="102" y="158"/>
                  </a:cubicBezTo>
                  <a:cubicBezTo>
                    <a:pt x="94" y="170"/>
                    <a:pt x="83" y="181"/>
                    <a:pt x="68" y="189"/>
                  </a:cubicBezTo>
                  <a:cubicBezTo>
                    <a:pt x="84" y="208"/>
                    <a:pt x="84" y="208"/>
                    <a:pt x="84" y="208"/>
                  </a:cubicBezTo>
                  <a:cubicBezTo>
                    <a:pt x="104" y="196"/>
                    <a:pt x="118" y="180"/>
                    <a:pt x="128" y="160"/>
                  </a:cubicBezTo>
                  <a:cubicBezTo>
                    <a:pt x="138" y="140"/>
                    <a:pt x="143" y="109"/>
                    <a:pt x="143" y="67"/>
                  </a:cubicBezTo>
                  <a:cubicBezTo>
                    <a:pt x="143" y="49"/>
                    <a:pt x="142" y="27"/>
                    <a:pt x="140" y="0"/>
                  </a:cubicBezTo>
                  <a:lnTo>
                    <a:pt x="117" y="2"/>
                  </a:lnTo>
                  <a:close/>
                  <a:moveTo>
                    <a:pt x="39" y="68"/>
                  </a:moveTo>
                  <a:cubicBezTo>
                    <a:pt x="34" y="75"/>
                    <a:pt x="30" y="85"/>
                    <a:pt x="25" y="9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3" y="82"/>
                    <a:pt x="22" y="68"/>
                    <a:pt x="22" y="57"/>
                  </a:cubicBezTo>
                  <a:cubicBezTo>
                    <a:pt x="22" y="38"/>
                    <a:pt x="24" y="23"/>
                    <a:pt x="27" y="1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8"/>
                    <a:pt x="0" y="35"/>
                    <a:pt x="0" y="57"/>
                  </a:cubicBezTo>
                  <a:cubicBezTo>
                    <a:pt x="0" y="69"/>
                    <a:pt x="2" y="85"/>
                    <a:pt x="4" y="104"/>
                  </a:cubicBezTo>
                  <a:cubicBezTo>
                    <a:pt x="7" y="124"/>
                    <a:pt x="10" y="141"/>
                    <a:pt x="14" y="155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4" y="129"/>
                    <a:pt x="43" y="103"/>
                    <a:pt x="56" y="78"/>
                  </a:cubicBezTo>
                  <a:lnTo>
                    <a:pt x="39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29" name="Freeform 89"/>
            <p:cNvSpPr>
              <a:spLocks noEditPoints="1"/>
            </p:cNvSpPr>
            <p:nvPr userDrawn="1"/>
          </p:nvSpPr>
          <p:spPr bwMode="black">
            <a:xfrm>
              <a:off x="-91" y="1915"/>
              <a:ext cx="511" cy="488"/>
            </a:xfrm>
            <a:custGeom>
              <a:avLst/>
              <a:gdLst>
                <a:gd name="T0" fmla="*/ 205 w 216"/>
                <a:gd name="T1" fmla="*/ 0 h 206"/>
                <a:gd name="T2" fmla="*/ 187 w 216"/>
                <a:gd name="T3" fmla="*/ 8 h 206"/>
                <a:gd name="T4" fmla="*/ 199 w 216"/>
                <a:gd name="T5" fmla="*/ 40 h 206"/>
                <a:gd name="T6" fmla="*/ 216 w 216"/>
                <a:gd name="T7" fmla="*/ 33 h 206"/>
                <a:gd name="T8" fmla="*/ 205 w 216"/>
                <a:gd name="T9" fmla="*/ 0 h 206"/>
                <a:gd name="T10" fmla="*/ 102 w 216"/>
                <a:gd name="T11" fmla="*/ 8 h 206"/>
                <a:gd name="T12" fmla="*/ 80 w 216"/>
                <a:gd name="T13" fmla="*/ 3 h 206"/>
                <a:gd name="T14" fmla="*/ 66 w 216"/>
                <a:gd name="T15" fmla="*/ 55 h 206"/>
                <a:gd name="T16" fmla="*/ 18 w 216"/>
                <a:gd name="T17" fmla="*/ 60 h 206"/>
                <a:gd name="T18" fmla="*/ 21 w 216"/>
                <a:gd name="T19" fmla="*/ 83 h 206"/>
                <a:gd name="T20" fmla="*/ 59 w 216"/>
                <a:gd name="T21" fmla="*/ 78 h 206"/>
                <a:gd name="T22" fmla="*/ 0 w 216"/>
                <a:gd name="T23" fmla="*/ 184 h 206"/>
                <a:gd name="T24" fmla="*/ 21 w 216"/>
                <a:gd name="T25" fmla="*/ 196 h 206"/>
                <a:gd name="T26" fmla="*/ 48 w 216"/>
                <a:gd name="T27" fmla="*/ 157 h 206"/>
                <a:gd name="T28" fmla="*/ 82 w 216"/>
                <a:gd name="T29" fmla="*/ 76 h 206"/>
                <a:gd name="T30" fmla="*/ 93 w 216"/>
                <a:gd name="T31" fmla="*/ 76 h 206"/>
                <a:gd name="T32" fmla="*/ 109 w 216"/>
                <a:gd name="T33" fmla="*/ 79 h 206"/>
                <a:gd name="T34" fmla="*/ 118 w 216"/>
                <a:gd name="T35" fmla="*/ 88 h 206"/>
                <a:gd name="T36" fmla="*/ 120 w 216"/>
                <a:gd name="T37" fmla="*/ 105 h 206"/>
                <a:gd name="T38" fmla="*/ 117 w 216"/>
                <a:gd name="T39" fmla="*/ 154 h 206"/>
                <a:gd name="T40" fmla="*/ 108 w 216"/>
                <a:gd name="T41" fmla="*/ 179 h 206"/>
                <a:gd name="T42" fmla="*/ 95 w 216"/>
                <a:gd name="T43" fmla="*/ 185 h 206"/>
                <a:gd name="T44" fmla="*/ 71 w 216"/>
                <a:gd name="T45" fmla="*/ 179 h 206"/>
                <a:gd name="T46" fmla="*/ 68 w 216"/>
                <a:gd name="T47" fmla="*/ 202 h 206"/>
                <a:gd name="T48" fmla="*/ 94 w 216"/>
                <a:gd name="T49" fmla="*/ 206 h 206"/>
                <a:gd name="T50" fmla="*/ 121 w 216"/>
                <a:gd name="T51" fmla="*/ 199 h 206"/>
                <a:gd name="T52" fmla="*/ 137 w 216"/>
                <a:gd name="T53" fmla="*/ 165 h 206"/>
                <a:gd name="T54" fmla="*/ 142 w 216"/>
                <a:gd name="T55" fmla="*/ 106 h 206"/>
                <a:gd name="T56" fmla="*/ 141 w 216"/>
                <a:gd name="T57" fmla="*/ 89 h 206"/>
                <a:gd name="T58" fmla="*/ 137 w 216"/>
                <a:gd name="T59" fmla="*/ 75 h 206"/>
                <a:gd name="T60" fmla="*/ 125 w 216"/>
                <a:gd name="T61" fmla="*/ 62 h 206"/>
                <a:gd name="T62" fmla="*/ 108 w 216"/>
                <a:gd name="T63" fmla="*/ 56 h 206"/>
                <a:gd name="T64" fmla="*/ 89 w 216"/>
                <a:gd name="T65" fmla="*/ 55 h 206"/>
                <a:gd name="T66" fmla="*/ 102 w 216"/>
                <a:gd name="T67" fmla="*/ 8 h 206"/>
                <a:gd name="T68" fmla="*/ 178 w 216"/>
                <a:gd name="T69" fmla="*/ 10 h 206"/>
                <a:gd name="T70" fmla="*/ 160 w 216"/>
                <a:gd name="T71" fmla="*/ 17 h 206"/>
                <a:gd name="T72" fmla="*/ 172 w 216"/>
                <a:gd name="T73" fmla="*/ 50 h 206"/>
                <a:gd name="T74" fmla="*/ 189 w 216"/>
                <a:gd name="T75" fmla="*/ 43 h 206"/>
                <a:gd name="T76" fmla="*/ 178 w 216"/>
                <a:gd name="T77" fmla="*/ 10 h 206"/>
                <a:gd name="T78" fmla="*/ 146 w 216"/>
                <a:gd name="T79" fmla="*/ 23 h 206"/>
                <a:gd name="T80" fmla="*/ 124 w 216"/>
                <a:gd name="T81" fmla="*/ 33 h 206"/>
                <a:gd name="T82" fmla="*/ 153 w 216"/>
                <a:gd name="T83" fmla="*/ 105 h 206"/>
                <a:gd name="T84" fmla="*/ 176 w 216"/>
                <a:gd name="T85" fmla="*/ 99 h 206"/>
                <a:gd name="T86" fmla="*/ 146 w 216"/>
                <a:gd name="T87" fmla="*/ 2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6" h="206">
                  <a:moveTo>
                    <a:pt x="205" y="0"/>
                  </a:moveTo>
                  <a:cubicBezTo>
                    <a:pt x="187" y="8"/>
                    <a:pt x="187" y="8"/>
                    <a:pt x="187" y="8"/>
                  </a:cubicBezTo>
                  <a:cubicBezTo>
                    <a:pt x="192" y="16"/>
                    <a:pt x="196" y="27"/>
                    <a:pt x="199" y="40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3" y="20"/>
                    <a:pt x="210" y="9"/>
                    <a:pt x="205" y="0"/>
                  </a:cubicBezTo>
                  <a:close/>
                  <a:moveTo>
                    <a:pt x="102" y="8"/>
                  </a:moveTo>
                  <a:cubicBezTo>
                    <a:pt x="80" y="3"/>
                    <a:pt x="80" y="3"/>
                    <a:pt x="80" y="3"/>
                  </a:cubicBezTo>
                  <a:cubicBezTo>
                    <a:pt x="79" y="13"/>
                    <a:pt x="74" y="31"/>
                    <a:pt x="66" y="55"/>
                  </a:cubicBezTo>
                  <a:cubicBezTo>
                    <a:pt x="55" y="56"/>
                    <a:pt x="39" y="57"/>
                    <a:pt x="18" y="60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33" y="81"/>
                    <a:pt x="46" y="79"/>
                    <a:pt x="59" y="78"/>
                  </a:cubicBezTo>
                  <a:cubicBezTo>
                    <a:pt x="41" y="129"/>
                    <a:pt x="21" y="165"/>
                    <a:pt x="0" y="184"/>
                  </a:cubicBezTo>
                  <a:cubicBezTo>
                    <a:pt x="21" y="196"/>
                    <a:pt x="21" y="196"/>
                    <a:pt x="21" y="196"/>
                  </a:cubicBezTo>
                  <a:cubicBezTo>
                    <a:pt x="29" y="187"/>
                    <a:pt x="38" y="173"/>
                    <a:pt x="48" y="157"/>
                  </a:cubicBezTo>
                  <a:cubicBezTo>
                    <a:pt x="57" y="140"/>
                    <a:pt x="69" y="113"/>
                    <a:pt x="82" y="76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99" y="76"/>
                    <a:pt x="104" y="77"/>
                    <a:pt x="109" y="79"/>
                  </a:cubicBezTo>
                  <a:cubicBezTo>
                    <a:pt x="114" y="81"/>
                    <a:pt x="117" y="84"/>
                    <a:pt x="118" y="88"/>
                  </a:cubicBezTo>
                  <a:cubicBezTo>
                    <a:pt x="120" y="91"/>
                    <a:pt x="120" y="97"/>
                    <a:pt x="120" y="105"/>
                  </a:cubicBezTo>
                  <a:cubicBezTo>
                    <a:pt x="120" y="125"/>
                    <a:pt x="119" y="141"/>
                    <a:pt x="117" y="154"/>
                  </a:cubicBezTo>
                  <a:cubicBezTo>
                    <a:pt x="115" y="168"/>
                    <a:pt x="112" y="176"/>
                    <a:pt x="108" y="179"/>
                  </a:cubicBezTo>
                  <a:cubicBezTo>
                    <a:pt x="104" y="183"/>
                    <a:pt x="100" y="185"/>
                    <a:pt x="95" y="185"/>
                  </a:cubicBezTo>
                  <a:cubicBezTo>
                    <a:pt x="89" y="185"/>
                    <a:pt x="81" y="183"/>
                    <a:pt x="71" y="179"/>
                  </a:cubicBezTo>
                  <a:cubicBezTo>
                    <a:pt x="68" y="202"/>
                    <a:pt x="68" y="202"/>
                    <a:pt x="68" y="202"/>
                  </a:cubicBezTo>
                  <a:cubicBezTo>
                    <a:pt x="79" y="205"/>
                    <a:pt x="88" y="206"/>
                    <a:pt x="94" y="206"/>
                  </a:cubicBezTo>
                  <a:cubicBezTo>
                    <a:pt x="105" y="206"/>
                    <a:pt x="114" y="204"/>
                    <a:pt x="121" y="199"/>
                  </a:cubicBezTo>
                  <a:cubicBezTo>
                    <a:pt x="128" y="193"/>
                    <a:pt x="133" y="182"/>
                    <a:pt x="137" y="165"/>
                  </a:cubicBezTo>
                  <a:cubicBezTo>
                    <a:pt x="140" y="147"/>
                    <a:pt x="142" y="128"/>
                    <a:pt x="142" y="106"/>
                  </a:cubicBezTo>
                  <a:cubicBezTo>
                    <a:pt x="142" y="99"/>
                    <a:pt x="142" y="93"/>
                    <a:pt x="141" y="89"/>
                  </a:cubicBezTo>
                  <a:cubicBezTo>
                    <a:pt x="141" y="84"/>
                    <a:pt x="139" y="80"/>
                    <a:pt x="137" y="75"/>
                  </a:cubicBezTo>
                  <a:cubicBezTo>
                    <a:pt x="135" y="70"/>
                    <a:pt x="131" y="66"/>
                    <a:pt x="125" y="62"/>
                  </a:cubicBezTo>
                  <a:cubicBezTo>
                    <a:pt x="120" y="59"/>
                    <a:pt x="114" y="57"/>
                    <a:pt x="108" y="56"/>
                  </a:cubicBezTo>
                  <a:cubicBezTo>
                    <a:pt x="102" y="55"/>
                    <a:pt x="96" y="55"/>
                    <a:pt x="89" y="55"/>
                  </a:cubicBezTo>
                  <a:cubicBezTo>
                    <a:pt x="93" y="42"/>
                    <a:pt x="97" y="26"/>
                    <a:pt x="102" y="8"/>
                  </a:cubicBezTo>
                  <a:close/>
                  <a:moveTo>
                    <a:pt x="178" y="10"/>
                  </a:moveTo>
                  <a:cubicBezTo>
                    <a:pt x="160" y="17"/>
                    <a:pt x="160" y="17"/>
                    <a:pt x="160" y="17"/>
                  </a:cubicBezTo>
                  <a:cubicBezTo>
                    <a:pt x="165" y="26"/>
                    <a:pt x="169" y="37"/>
                    <a:pt x="172" y="50"/>
                  </a:cubicBezTo>
                  <a:cubicBezTo>
                    <a:pt x="189" y="43"/>
                    <a:pt x="189" y="43"/>
                    <a:pt x="189" y="43"/>
                  </a:cubicBezTo>
                  <a:cubicBezTo>
                    <a:pt x="186" y="30"/>
                    <a:pt x="183" y="19"/>
                    <a:pt x="178" y="10"/>
                  </a:cubicBezTo>
                  <a:close/>
                  <a:moveTo>
                    <a:pt x="146" y="23"/>
                  </a:moveTo>
                  <a:cubicBezTo>
                    <a:pt x="124" y="33"/>
                    <a:pt x="124" y="33"/>
                    <a:pt x="124" y="33"/>
                  </a:cubicBezTo>
                  <a:cubicBezTo>
                    <a:pt x="140" y="53"/>
                    <a:pt x="150" y="77"/>
                    <a:pt x="153" y="105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73" y="74"/>
                    <a:pt x="163" y="49"/>
                    <a:pt x="14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0" name="Freeform 90"/>
            <p:cNvSpPr>
              <a:spLocks/>
            </p:cNvSpPr>
            <p:nvPr userDrawn="1"/>
          </p:nvSpPr>
          <p:spPr bwMode="black">
            <a:xfrm>
              <a:off x="481" y="1939"/>
              <a:ext cx="381" cy="440"/>
            </a:xfrm>
            <a:custGeom>
              <a:avLst/>
              <a:gdLst>
                <a:gd name="T0" fmla="*/ 157 w 161"/>
                <a:gd name="T1" fmla="*/ 159 h 186"/>
                <a:gd name="T2" fmla="*/ 96 w 161"/>
                <a:gd name="T3" fmla="*/ 165 h 186"/>
                <a:gd name="T4" fmla="*/ 43 w 161"/>
                <a:gd name="T5" fmla="*/ 158 h 186"/>
                <a:gd name="T6" fmla="*/ 23 w 161"/>
                <a:gd name="T7" fmla="*/ 138 h 186"/>
                <a:gd name="T8" fmla="*/ 35 w 161"/>
                <a:gd name="T9" fmla="*/ 111 h 186"/>
                <a:gd name="T10" fmla="*/ 77 w 161"/>
                <a:gd name="T11" fmla="*/ 88 h 186"/>
                <a:gd name="T12" fmla="*/ 146 w 161"/>
                <a:gd name="T13" fmla="*/ 73 h 186"/>
                <a:gd name="T14" fmla="*/ 140 w 161"/>
                <a:gd name="T15" fmla="*/ 50 h 186"/>
                <a:gd name="T16" fmla="*/ 64 w 161"/>
                <a:gd name="T17" fmla="*/ 69 h 186"/>
                <a:gd name="T18" fmla="*/ 54 w 161"/>
                <a:gd name="T19" fmla="*/ 0 h 186"/>
                <a:gd name="T20" fmla="*/ 29 w 161"/>
                <a:gd name="T21" fmla="*/ 4 h 186"/>
                <a:gd name="T22" fmla="*/ 43 w 161"/>
                <a:gd name="T23" fmla="*/ 79 h 186"/>
                <a:gd name="T24" fmla="*/ 12 w 161"/>
                <a:gd name="T25" fmla="*/ 104 h 186"/>
                <a:gd name="T26" fmla="*/ 0 w 161"/>
                <a:gd name="T27" fmla="*/ 137 h 186"/>
                <a:gd name="T28" fmla="*/ 20 w 161"/>
                <a:gd name="T29" fmla="*/ 173 h 186"/>
                <a:gd name="T30" fmla="*/ 107 w 161"/>
                <a:gd name="T31" fmla="*/ 186 h 186"/>
                <a:gd name="T32" fmla="*/ 161 w 161"/>
                <a:gd name="T33" fmla="*/ 184 h 186"/>
                <a:gd name="T34" fmla="*/ 157 w 161"/>
                <a:gd name="T35" fmla="*/ 15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86">
                  <a:moveTo>
                    <a:pt x="157" y="159"/>
                  </a:moveTo>
                  <a:cubicBezTo>
                    <a:pt x="137" y="163"/>
                    <a:pt x="117" y="165"/>
                    <a:pt x="96" y="165"/>
                  </a:cubicBezTo>
                  <a:cubicBezTo>
                    <a:pt x="74" y="165"/>
                    <a:pt x="56" y="163"/>
                    <a:pt x="43" y="158"/>
                  </a:cubicBezTo>
                  <a:cubicBezTo>
                    <a:pt x="29" y="154"/>
                    <a:pt x="23" y="148"/>
                    <a:pt x="23" y="138"/>
                  </a:cubicBezTo>
                  <a:cubicBezTo>
                    <a:pt x="23" y="129"/>
                    <a:pt x="27" y="120"/>
                    <a:pt x="35" y="111"/>
                  </a:cubicBezTo>
                  <a:cubicBezTo>
                    <a:pt x="43" y="103"/>
                    <a:pt x="57" y="95"/>
                    <a:pt x="77" y="88"/>
                  </a:cubicBezTo>
                  <a:cubicBezTo>
                    <a:pt x="97" y="81"/>
                    <a:pt x="120" y="76"/>
                    <a:pt x="146" y="73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13" y="54"/>
                    <a:pt x="88" y="61"/>
                    <a:pt x="64" y="69"/>
                  </a:cubicBezTo>
                  <a:cubicBezTo>
                    <a:pt x="57" y="50"/>
                    <a:pt x="54" y="27"/>
                    <a:pt x="54" y="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2" y="30"/>
                    <a:pt x="36" y="55"/>
                    <a:pt x="43" y="79"/>
                  </a:cubicBezTo>
                  <a:cubicBezTo>
                    <a:pt x="30" y="85"/>
                    <a:pt x="20" y="93"/>
                    <a:pt x="12" y="104"/>
                  </a:cubicBezTo>
                  <a:cubicBezTo>
                    <a:pt x="4" y="114"/>
                    <a:pt x="0" y="125"/>
                    <a:pt x="0" y="137"/>
                  </a:cubicBezTo>
                  <a:cubicBezTo>
                    <a:pt x="0" y="151"/>
                    <a:pt x="7" y="163"/>
                    <a:pt x="20" y="173"/>
                  </a:cubicBezTo>
                  <a:cubicBezTo>
                    <a:pt x="33" y="182"/>
                    <a:pt x="62" y="186"/>
                    <a:pt x="107" y="186"/>
                  </a:cubicBezTo>
                  <a:cubicBezTo>
                    <a:pt x="123" y="186"/>
                    <a:pt x="141" y="186"/>
                    <a:pt x="161" y="184"/>
                  </a:cubicBezTo>
                  <a:lnTo>
                    <a:pt x="15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1" name="Freeform 91"/>
            <p:cNvSpPr>
              <a:spLocks noEditPoints="1"/>
            </p:cNvSpPr>
            <p:nvPr userDrawn="1"/>
          </p:nvSpPr>
          <p:spPr bwMode="black">
            <a:xfrm>
              <a:off x="885" y="1948"/>
              <a:ext cx="400" cy="459"/>
            </a:xfrm>
            <a:custGeom>
              <a:avLst/>
              <a:gdLst>
                <a:gd name="T0" fmla="*/ 119 w 169"/>
                <a:gd name="T1" fmla="*/ 13 h 194"/>
                <a:gd name="T2" fmla="*/ 42 w 169"/>
                <a:gd name="T3" fmla="*/ 0 h 194"/>
                <a:gd name="T4" fmla="*/ 35 w 169"/>
                <a:gd name="T5" fmla="*/ 22 h 194"/>
                <a:gd name="T6" fmla="*/ 133 w 169"/>
                <a:gd name="T7" fmla="*/ 35 h 194"/>
                <a:gd name="T8" fmla="*/ 138 w 169"/>
                <a:gd name="T9" fmla="*/ 12 h 194"/>
                <a:gd name="T10" fmla="*/ 119 w 169"/>
                <a:gd name="T11" fmla="*/ 13 h 194"/>
                <a:gd name="T12" fmla="*/ 14 w 169"/>
                <a:gd name="T13" fmla="*/ 102 h 194"/>
                <a:gd name="T14" fmla="*/ 105 w 169"/>
                <a:gd name="T15" fmla="*/ 73 h 194"/>
                <a:gd name="T16" fmla="*/ 136 w 169"/>
                <a:gd name="T17" fmla="*/ 82 h 194"/>
                <a:gd name="T18" fmla="*/ 147 w 169"/>
                <a:gd name="T19" fmla="*/ 109 h 194"/>
                <a:gd name="T20" fmla="*/ 120 w 169"/>
                <a:gd name="T21" fmla="*/ 151 h 194"/>
                <a:gd name="T22" fmla="*/ 38 w 169"/>
                <a:gd name="T23" fmla="*/ 171 h 194"/>
                <a:gd name="T24" fmla="*/ 48 w 169"/>
                <a:gd name="T25" fmla="*/ 194 h 194"/>
                <a:gd name="T26" fmla="*/ 104 w 169"/>
                <a:gd name="T27" fmla="*/ 182 h 194"/>
                <a:gd name="T28" fmla="*/ 152 w 169"/>
                <a:gd name="T29" fmla="*/ 151 h 194"/>
                <a:gd name="T30" fmla="*/ 169 w 169"/>
                <a:gd name="T31" fmla="*/ 107 h 194"/>
                <a:gd name="T32" fmla="*/ 151 w 169"/>
                <a:gd name="T33" fmla="*/ 66 h 194"/>
                <a:gd name="T34" fmla="*/ 106 w 169"/>
                <a:gd name="T35" fmla="*/ 51 h 194"/>
                <a:gd name="T36" fmla="*/ 0 w 169"/>
                <a:gd name="T37" fmla="*/ 82 h 194"/>
                <a:gd name="T38" fmla="*/ 14 w 169"/>
                <a:gd name="T39" fmla="*/ 10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194">
                  <a:moveTo>
                    <a:pt x="119" y="13"/>
                  </a:moveTo>
                  <a:cubicBezTo>
                    <a:pt x="90" y="13"/>
                    <a:pt x="64" y="9"/>
                    <a:pt x="42" y="0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64" y="31"/>
                    <a:pt x="97" y="35"/>
                    <a:pt x="133" y="35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4" y="12"/>
                    <a:pt x="128" y="13"/>
                    <a:pt x="119" y="13"/>
                  </a:cubicBezTo>
                  <a:close/>
                  <a:moveTo>
                    <a:pt x="14" y="102"/>
                  </a:moveTo>
                  <a:cubicBezTo>
                    <a:pt x="43" y="83"/>
                    <a:pt x="73" y="73"/>
                    <a:pt x="105" y="73"/>
                  </a:cubicBezTo>
                  <a:cubicBezTo>
                    <a:pt x="118" y="73"/>
                    <a:pt x="128" y="76"/>
                    <a:pt x="136" y="82"/>
                  </a:cubicBezTo>
                  <a:cubicBezTo>
                    <a:pt x="144" y="89"/>
                    <a:pt x="147" y="98"/>
                    <a:pt x="147" y="109"/>
                  </a:cubicBezTo>
                  <a:cubicBezTo>
                    <a:pt x="147" y="125"/>
                    <a:pt x="138" y="138"/>
                    <a:pt x="120" y="151"/>
                  </a:cubicBezTo>
                  <a:cubicBezTo>
                    <a:pt x="101" y="163"/>
                    <a:pt x="74" y="170"/>
                    <a:pt x="38" y="171"/>
                  </a:cubicBezTo>
                  <a:cubicBezTo>
                    <a:pt x="48" y="194"/>
                    <a:pt x="48" y="194"/>
                    <a:pt x="48" y="194"/>
                  </a:cubicBezTo>
                  <a:cubicBezTo>
                    <a:pt x="65" y="193"/>
                    <a:pt x="83" y="189"/>
                    <a:pt x="104" y="182"/>
                  </a:cubicBezTo>
                  <a:cubicBezTo>
                    <a:pt x="125" y="175"/>
                    <a:pt x="141" y="164"/>
                    <a:pt x="152" y="151"/>
                  </a:cubicBezTo>
                  <a:cubicBezTo>
                    <a:pt x="164" y="137"/>
                    <a:pt x="169" y="123"/>
                    <a:pt x="169" y="107"/>
                  </a:cubicBezTo>
                  <a:cubicBezTo>
                    <a:pt x="169" y="90"/>
                    <a:pt x="163" y="77"/>
                    <a:pt x="151" y="66"/>
                  </a:cubicBezTo>
                  <a:cubicBezTo>
                    <a:pt x="139" y="56"/>
                    <a:pt x="124" y="51"/>
                    <a:pt x="106" y="51"/>
                  </a:cubicBezTo>
                  <a:cubicBezTo>
                    <a:pt x="72" y="51"/>
                    <a:pt x="37" y="61"/>
                    <a:pt x="0" y="82"/>
                  </a:cubicBezTo>
                  <a:lnTo>
                    <a:pt x="14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2" name="Freeform 92"/>
            <p:cNvSpPr>
              <a:spLocks noEditPoints="1"/>
            </p:cNvSpPr>
            <p:nvPr userDrawn="1"/>
          </p:nvSpPr>
          <p:spPr bwMode="black">
            <a:xfrm>
              <a:off x="-1001" y="3770"/>
              <a:ext cx="454" cy="490"/>
            </a:xfrm>
            <a:custGeom>
              <a:avLst/>
              <a:gdLst>
                <a:gd name="T0" fmla="*/ 12 w 192"/>
                <a:gd name="T1" fmla="*/ 156 h 207"/>
                <a:gd name="T2" fmla="*/ 46 w 192"/>
                <a:gd name="T3" fmla="*/ 193 h 207"/>
                <a:gd name="T4" fmla="*/ 96 w 192"/>
                <a:gd name="T5" fmla="*/ 207 h 207"/>
                <a:gd name="T6" fmla="*/ 145 w 192"/>
                <a:gd name="T7" fmla="*/ 195 h 207"/>
                <a:gd name="T8" fmla="*/ 180 w 192"/>
                <a:gd name="T9" fmla="*/ 158 h 207"/>
                <a:gd name="T10" fmla="*/ 192 w 192"/>
                <a:gd name="T11" fmla="*/ 104 h 207"/>
                <a:gd name="T12" fmla="*/ 180 w 192"/>
                <a:gd name="T13" fmla="*/ 50 h 207"/>
                <a:gd name="T14" fmla="*/ 146 w 192"/>
                <a:gd name="T15" fmla="*/ 13 h 207"/>
                <a:gd name="T16" fmla="*/ 96 w 192"/>
                <a:gd name="T17" fmla="*/ 0 h 207"/>
                <a:gd name="T18" fmla="*/ 27 w 192"/>
                <a:gd name="T19" fmla="*/ 28 h 207"/>
                <a:gd name="T20" fmla="*/ 0 w 192"/>
                <a:gd name="T21" fmla="*/ 106 h 207"/>
                <a:gd name="T22" fmla="*/ 12 w 192"/>
                <a:gd name="T23" fmla="*/ 156 h 207"/>
                <a:gd name="T24" fmla="*/ 48 w 192"/>
                <a:gd name="T25" fmla="*/ 42 h 207"/>
                <a:gd name="T26" fmla="*/ 96 w 192"/>
                <a:gd name="T27" fmla="*/ 23 h 207"/>
                <a:gd name="T28" fmla="*/ 132 w 192"/>
                <a:gd name="T29" fmla="*/ 33 h 207"/>
                <a:gd name="T30" fmla="*/ 156 w 192"/>
                <a:gd name="T31" fmla="*/ 61 h 207"/>
                <a:gd name="T32" fmla="*/ 165 w 192"/>
                <a:gd name="T33" fmla="*/ 104 h 207"/>
                <a:gd name="T34" fmla="*/ 145 w 192"/>
                <a:gd name="T35" fmla="*/ 163 h 207"/>
                <a:gd name="T36" fmla="*/ 96 w 192"/>
                <a:gd name="T37" fmla="*/ 184 h 207"/>
                <a:gd name="T38" fmla="*/ 47 w 192"/>
                <a:gd name="T39" fmla="*/ 164 h 207"/>
                <a:gd name="T40" fmla="*/ 28 w 192"/>
                <a:gd name="T41" fmla="*/ 107 h 207"/>
                <a:gd name="T42" fmla="*/ 48 w 192"/>
                <a:gd name="T43" fmla="*/ 4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07">
                  <a:moveTo>
                    <a:pt x="12" y="156"/>
                  </a:moveTo>
                  <a:cubicBezTo>
                    <a:pt x="19" y="172"/>
                    <a:pt x="31" y="184"/>
                    <a:pt x="46" y="193"/>
                  </a:cubicBezTo>
                  <a:cubicBezTo>
                    <a:pt x="60" y="203"/>
                    <a:pt x="77" y="207"/>
                    <a:pt x="96" y="207"/>
                  </a:cubicBezTo>
                  <a:cubicBezTo>
                    <a:pt x="113" y="207"/>
                    <a:pt x="130" y="203"/>
                    <a:pt x="145" y="195"/>
                  </a:cubicBezTo>
                  <a:cubicBezTo>
                    <a:pt x="160" y="187"/>
                    <a:pt x="171" y="174"/>
                    <a:pt x="180" y="158"/>
                  </a:cubicBezTo>
                  <a:cubicBezTo>
                    <a:pt x="188" y="142"/>
                    <a:pt x="192" y="124"/>
                    <a:pt x="192" y="104"/>
                  </a:cubicBezTo>
                  <a:cubicBezTo>
                    <a:pt x="192" y="84"/>
                    <a:pt x="188" y="66"/>
                    <a:pt x="180" y="50"/>
                  </a:cubicBezTo>
                  <a:cubicBezTo>
                    <a:pt x="172" y="34"/>
                    <a:pt x="161" y="22"/>
                    <a:pt x="146" y="13"/>
                  </a:cubicBezTo>
                  <a:cubicBezTo>
                    <a:pt x="131" y="4"/>
                    <a:pt x="115" y="0"/>
                    <a:pt x="96" y="0"/>
                  </a:cubicBezTo>
                  <a:cubicBezTo>
                    <a:pt x="68" y="0"/>
                    <a:pt x="45" y="9"/>
                    <a:pt x="27" y="28"/>
                  </a:cubicBezTo>
                  <a:cubicBezTo>
                    <a:pt x="9" y="47"/>
                    <a:pt x="0" y="73"/>
                    <a:pt x="0" y="106"/>
                  </a:cubicBezTo>
                  <a:cubicBezTo>
                    <a:pt x="0" y="124"/>
                    <a:pt x="4" y="140"/>
                    <a:pt x="12" y="156"/>
                  </a:cubicBezTo>
                  <a:close/>
                  <a:moveTo>
                    <a:pt x="48" y="42"/>
                  </a:moveTo>
                  <a:cubicBezTo>
                    <a:pt x="61" y="29"/>
                    <a:pt x="78" y="23"/>
                    <a:pt x="96" y="23"/>
                  </a:cubicBezTo>
                  <a:cubicBezTo>
                    <a:pt x="110" y="23"/>
                    <a:pt x="121" y="26"/>
                    <a:pt x="132" y="33"/>
                  </a:cubicBezTo>
                  <a:cubicBezTo>
                    <a:pt x="143" y="39"/>
                    <a:pt x="151" y="49"/>
                    <a:pt x="156" y="61"/>
                  </a:cubicBezTo>
                  <a:cubicBezTo>
                    <a:pt x="162" y="73"/>
                    <a:pt x="165" y="87"/>
                    <a:pt x="165" y="104"/>
                  </a:cubicBezTo>
                  <a:cubicBezTo>
                    <a:pt x="165" y="130"/>
                    <a:pt x="158" y="149"/>
                    <a:pt x="145" y="163"/>
                  </a:cubicBezTo>
                  <a:cubicBezTo>
                    <a:pt x="132" y="177"/>
                    <a:pt x="116" y="184"/>
                    <a:pt x="96" y="184"/>
                  </a:cubicBezTo>
                  <a:cubicBezTo>
                    <a:pt x="76" y="184"/>
                    <a:pt x="60" y="178"/>
                    <a:pt x="47" y="164"/>
                  </a:cubicBezTo>
                  <a:cubicBezTo>
                    <a:pt x="34" y="150"/>
                    <a:pt x="28" y="131"/>
                    <a:pt x="28" y="107"/>
                  </a:cubicBezTo>
                  <a:cubicBezTo>
                    <a:pt x="28" y="76"/>
                    <a:pt x="34" y="55"/>
                    <a:pt x="4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3" name="Freeform 93"/>
            <p:cNvSpPr>
              <a:spLocks noEditPoints="1"/>
            </p:cNvSpPr>
            <p:nvPr userDrawn="1"/>
          </p:nvSpPr>
          <p:spPr bwMode="black">
            <a:xfrm>
              <a:off x="-491" y="3780"/>
              <a:ext cx="360" cy="473"/>
            </a:xfrm>
            <a:custGeom>
              <a:avLst/>
              <a:gdLst>
                <a:gd name="T0" fmla="*/ 77 w 152"/>
                <a:gd name="T1" fmla="*/ 200 h 200"/>
                <a:gd name="T2" fmla="*/ 109 w 152"/>
                <a:gd name="T3" fmla="*/ 196 h 200"/>
                <a:gd name="T4" fmla="*/ 131 w 152"/>
                <a:gd name="T5" fmla="*/ 186 h 200"/>
                <a:gd name="T6" fmla="*/ 146 w 152"/>
                <a:gd name="T7" fmla="*/ 168 h 200"/>
                <a:gd name="T8" fmla="*/ 152 w 152"/>
                <a:gd name="T9" fmla="*/ 142 h 200"/>
                <a:gd name="T10" fmla="*/ 142 w 152"/>
                <a:gd name="T11" fmla="*/ 111 h 200"/>
                <a:gd name="T12" fmla="*/ 114 w 152"/>
                <a:gd name="T13" fmla="*/ 93 h 200"/>
                <a:gd name="T14" fmla="*/ 135 w 152"/>
                <a:gd name="T15" fmla="*/ 75 h 200"/>
                <a:gd name="T16" fmla="*/ 142 w 152"/>
                <a:gd name="T17" fmla="*/ 51 h 200"/>
                <a:gd name="T18" fmla="*/ 134 w 152"/>
                <a:gd name="T19" fmla="*/ 24 h 200"/>
                <a:gd name="T20" fmla="*/ 112 w 152"/>
                <a:gd name="T21" fmla="*/ 6 h 200"/>
                <a:gd name="T22" fmla="*/ 76 w 152"/>
                <a:gd name="T23" fmla="*/ 0 h 200"/>
                <a:gd name="T24" fmla="*/ 0 w 152"/>
                <a:gd name="T25" fmla="*/ 0 h 200"/>
                <a:gd name="T26" fmla="*/ 0 w 152"/>
                <a:gd name="T27" fmla="*/ 200 h 200"/>
                <a:gd name="T28" fmla="*/ 77 w 152"/>
                <a:gd name="T29" fmla="*/ 200 h 200"/>
                <a:gd name="T30" fmla="*/ 27 w 152"/>
                <a:gd name="T31" fmla="*/ 23 h 200"/>
                <a:gd name="T32" fmla="*/ 67 w 152"/>
                <a:gd name="T33" fmla="*/ 23 h 200"/>
                <a:gd name="T34" fmla="*/ 97 w 152"/>
                <a:gd name="T35" fmla="*/ 26 h 200"/>
                <a:gd name="T36" fmla="*/ 111 w 152"/>
                <a:gd name="T37" fmla="*/ 36 h 200"/>
                <a:gd name="T38" fmla="*/ 116 w 152"/>
                <a:gd name="T39" fmla="*/ 54 h 200"/>
                <a:gd name="T40" fmla="*/ 111 w 152"/>
                <a:gd name="T41" fmla="*/ 71 h 200"/>
                <a:gd name="T42" fmla="*/ 96 w 152"/>
                <a:gd name="T43" fmla="*/ 81 h 200"/>
                <a:gd name="T44" fmla="*/ 70 w 152"/>
                <a:gd name="T45" fmla="*/ 84 h 200"/>
                <a:gd name="T46" fmla="*/ 27 w 152"/>
                <a:gd name="T47" fmla="*/ 84 h 200"/>
                <a:gd name="T48" fmla="*/ 27 w 152"/>
                <a:gd name="T49" fmla="*/ 23 h 200"/>
                <a:gd name="T50" fmla="*/ 27 w 152"/>
                <a:gd name="T51" fmla="*/ 107 h 200"/>
                <a:gd name="T52" fmla="*/ 73 w 152"/>
                <a:gd name="T53" fmla="*/ 107 h 200"/>
                <a:gd name="T54" fmla="*/ 103 w 152"/>
                <a:gd name="T55" fmla="*/ 111 h 200"/>
                <a:gd name="T56" fmla="*/ 118 w 152"/>
                <a:gd name="T57" fmla="*/ 122 h 200"/>
                <a:gd name="T58" fmla="*/ 124 w 152"/>
                <a:gd name="T59" fmla="*/ 142 h 200"/>
                <a:gd name="T60" fmla="*/ 120 w 152"/>
                <a:gd name="T61" fmla="*/ 159 h 200"/>
                <a:gd name="T62" fmla="*/ 110 w 152"/>
                <a:gd name="T63" fmla="*/ 170 h 200"/>
                <a:gd name="T64" fmla="*/ 95 w 152"/>
                <a:gd name="T65" fmla="*/ 175 h 200"/>
                <a:gd name="T66" fmla="*/ 77 w 152"/>
                <a:gd name="T67" fmla="*/ 176 h 200"/>
                <a:gd name="T68" fmla="*/ 27 w 152"/>
                <a:gd name="T69" fmla="*/ 176 h 200"/>
                <a:gd name="T70" fmla="*/ 27 w 152"/>
                <a:gd name="T71" fmla="*/ 10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200">
                  <a:moveTo>
                    <a:pt x="77" y="200"/>
                  </a:moveTo>
                  <a:cubicBezTo>
                    <a:pt x="90" y="200"/>
                    <a:pt x="100" y="199"/>
                    <a:pt x="109" y="196"/>
                  </a:cubicBezTo>
                  <a:cubicBezTo>
                    <a:pt x="118" y="194"/>
                    <a:pt x="125" y="191"/>
                    <a:pt x="131" y="186"/>
                  </a:cubicBezTo>
                  <a:cubicBezTo>
                    <a:pt x="137" y="182"/>
                    <a:pt x="142" y="176"/>
                    <a:pt x="146" y="168"/>
                  </a:cubicBezTo>
                  <a:cubicBezTo>
                    <a:pt x="150" y="160"/>
                    <a:pt x="152" y="151"/>
                    <a:pt x="152" y="142"/>
                  </a:cubicBezTo>
                  <a:cubicBezTo>
                    <a:pt x="152" y="130"/>
                    <a:pt x="148" y="120"/>
                    <a:pt x="142" y="111"/>
                  </a:cubicBezTo>
                  <a:cubicBezTo>
                    <a:pt x="135" y="103"/>
                    <a:pt x="126" y="97"/>
                    <a:pt x="114" y="93"/>
                  </a:cubicBezTo>
                  <a:cubicBezTo>
                    <a:pt x="123" y="89"/>
                    <a:pt x="130" y="82"/>
                    <a:pt x="135" y="75"/>
                  </a:cubicBezTo>
                  <a:cubicBezTo>
                    <a:pt x="140" y="67"/>
                    <a:pt x="142" y="59"/>
                    <a:pt x="142" y="51"/>
                  </a:cubicBezTo>
                  <a:cubicBezTo>
                    <a:pt x="142" y="42"/>
                    <a:pt x="139" y="33"/>
                    <a:pt x="134" y="24"/>
                  </a:cubicBezTo>
                  <a:cubicBezTo>
                    <a:pt x="129" y="16"/>
                    <a:pt x="122" y="10"/>
                    <a:pt x="112" y="6"/>
                  </a:cubicBezTo>
                  <a:cubicBezTo>
                    <a:pt x="103" y="2"/>
                    <a:pt x="91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7" y="200"/>
                  </a:lnTo>
                  <a:close/>
                  <a:moveTo>
                    <a:pt x="27" y="23"/>
                  </a:moveTo>
                  <a:cubicBezTo>
                    <a:pt x="67" y="23"/>
                    <a:pt x="67" y="23"/>
                    <a:pt x="67" y="23"/>
                  </a:cubicBezTo>
                  <a:cubicBezTo>
                    <a:pt x="81" y="23"/>
                    <a:pt x="92" y="24"/>
                    <a:pt x="97" y="26"/>
                  </a:cubicBezTo>
                  <a:cubicBezTo>
                    <a:pt x="103" y="28"/>
                    <a:pt x="108" y="31"/>
                    <a:pt x="111" y="36"/>
                  </a:cubicBezTo>
                  <a:cubicBezTo>
                    <a:pt x="114" y="41"/>
                    <a:pt x="116" y="47"/>
                    <a:pt x="116" y="54"/>
                  </a:cubicBezTo>
                  <a:cubicBezTo>
                    <a:pt x="116" y="61"/>
                    <a:pt x="114" y="67"/>
                    <a:pt x="111" y="71"/>
                  </a:cubicBezTo>
                  <a:cubicBezTo>
                    <a:pt x="107" y="76"/>
                    <a:pt x="102" y="79"/>
                    <a:pt x="96" y="81"/>
                  </a:cubicBezTo>
                  <a:cubicBezTo>
                    <a:pt x="90" y="83"/>
                    <a:pt x="82" y="84"/>
                    <a:pt x="70" y="84"/>
                  </a:cubicBezTo>
                  <a:cubicBezTo>
                    <a:pt x="27" y="84"/>
                    <a:pt x="27" y="84"/>
                    <a:pt x="27" y="84"/>
                  </a:cubicBezTo>
                  <a:lnTo>
                    <a:pt x="27" y="23"/>
                  </a:lnTo>
                  <a:close/>
                  <a:moveTo>
                    <a:pt x="27" y="107"/>
                  </a:moveTo>
                  <a:cubicBezTo>
                    <a:pt x="73" y="107"/>
                    <a:pt x="73" y="107"/>
                    <a:pt x="73" y="107"/>
                  </a:cubicBezTo>
                  <a:cubicBezTo>
                    <a:pt x="86" y="107"/>
                    <a:pt x="96" y="108"/>
                    <a:pt x="103" y="111"/>
                  </a:cubicBezTo>
                  <a:cubicBezTo>
                    <a:pt x="109" y="113"/>
                    <a:pt x="115" y="117"/>
                    <a:pt x="118" y="122"/>
                  </a:cubicBezTo>
                  <a:cubicBezTo>
                    <a:pt x="122" y="128"/>
                    <a:pt x="124" y="134"/>
                    <a:pt x="124" y="142"/>
                  </a:cubicBezTo>
                  <a:cubicBezTo>
                    <a:pt x="124" y="148"/>
                    <a:pt x="123" y="154"/>
                    <a:pt x="120" y="159"/>
                  </a:cubicBezTo>
                  <a:cubicBezTo>
                    <a:pt x="118" y="163"/>
                    <a:pt x="114" y="167"/>
                    <a:pt x="110" y="170"/>
                  </a:cubicBezTo>
                  <a:cubicBezTo>
                    <a:pt x="106" y="172"/>
                    <a:pt x="101" y="174"/>
                    <a:pt x="95" y="175"/>
                  </a:cubicBezTo>
                  <a:cubicBezTo>
                    <a:pt x="91" y="176"/>
                    <a:pt x="85" y="176"/>
                    <a:pt x="77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4" name="Freeform 94"/>
            <p:cNvSpPr>
              <a:spLocks noEditPoints="1"/>
            </p:cNvSpPr>
            <p:nvPr userDrawn="1"/>
          </p:nvSpPr>
          <p:spPr bwMode="black">
            <a:xfrm>
              <a:off x="-51" y="3780"/>
              <a:ext cx="416" cy="473"/>
            </a:xfrm>
            <a:custGeom>
              <a:avLst/>
              <a:gdLst>
                <a:gd name="T0" fmla="*/ 26 w 176"/>
                <a:gd name="T1" fmla="*/ 200 h 200"/>
                <a:gd name="T2" fmla="*/ 26 w 176"/>
                <a:gd name="T3" fmla="*/ 111 h 200"/>
                <a:gd name="T4" fmla="*/ 57 w 176"/>
                <a:gd name="T5" fmla="*/ 111 h 200"/>
                <a:gd name="T6" fmla="*/ 72 w 176"/>
                <a:gd name="T7" fmla="*/ 112 h 200"/>
                <a:gd name="T8" fmla="*/ 84 w 176"/>
                <a:gd name="T9" fmla="*/ 117 h 200"/>
                <a:gd name="T10" fmla="*/ 97 w 176"/>
                <a:gd name="T11" fmla="*/ 130 h 200"/>
                <a:gd name="T12" fmla="*/ 116 w 176"/>
                <a:gd name="T13" fmla="*/ 158 h 200"/>
                <a:gd name="T14" fmla="*/ 143 w 176"/>
                <a:gd name="T15" fmla="*/ 200 h 200"/>
                <a:gd name="T16" fmla="*/ 176 w 176"/>
                <a:gd name="T17" fmla="*/ 200 h 200"/>
                <a:gd name="T18" fmla="*/ 141 w 176"/>
                <a:gd name="T19" fmla="*/ 145 h 200"/>
                <a:gd name="T20" fmla="*/ 119 w 176"/>
                <a:gd name="T21" fmla="*/ 119 h 200"/>
                <a:gd name="T22" fmla="*/ 103 w 176"/>
                <a:gd name="T23" fmla="*/ 109 h 200"/>
                <a:gd name="T24" fmla="*/ 146 w 176"/>
                <a:gd name="T25" fmla="*/ 90 h 200"/>
                <a:gd name="T26" fmla="*/ 160 w 176"/>
                <a:gd name="T27" fmla="*/ 54 h 200"/>
                <a:gd name="T28" fmla="*/ 151 w 176"/>
                <a:gd name="T29" fmla="*/ 24 h 200"/>
                <a:gd name="T30" fmla="*/ 129 w 176"/>
                <a:gd name="T31" fmla="*/ 5 h 200"/>
                <a:gd name="T32" fmla="*/ 88 w 176"/>
                <a:gd name="T33" fmla="*/ 0 h 200"/>
                <a:gd name="T34" fmla="*/ 0 w 176"/>
                <a:gd name="T35" fmla="*/ 0 h 200"/>
                <a:gd name="T36" fmla="*/ 0 w 176"/>
                <a:gd name="T37" fmla="*/ 200 h 200"/>
                <a:gd name="T38" fmla="*/ 26 w 176"/>
                <a:gd name="T39" fmla="*/ 200 h 200"/>
                <a:gd name="T40" fmla="*/ 26 w 176"/>
                <a:gd name="T41" fmla="*/ 22 h 200"/>
                <a:gd name="T42" fmla="*/ 90 w 176"/>
                <a:gd name="T43" fmla="*/ 22 h 200"/>
                <a:gd name="T44" fmla="*/ 122 w 176"/>
                <a:gd name="T45" fmla="*/ 31 h 200"/>
                <a:gd name="T46" fmla="*/ 132 w 176"/>
                <a:gd name="T47" fmla="*/ 54 h 200"/>
                <a:gd name="T48" fmla="*/ 127 w 176"/>
                <a:gd name="T49" fmla="*/ 72 h 200"/>
                <a:gd name="T50" fmla="*/ 112 w 176"/>
                <a:gd name="T51" fmla="*/ 84 h 200"/>
                <a:gd name="T52" fmla="*/ 83 w 176"/>
                <a:gd name="T53" fmla="*/ 88 h 200"/>
                <a:gd name="T54" fmla="*/ 26 w 176"/>
                <a:gd name="T55" fmla="*/ 88 h 200"/>
                <a:gd name="T56" fmla="*/ 26 w 176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200">
                  <a:moveTo>
                    <a:pt x="26" y="200"/>
                  </a:moveTo>
                  <a:cubicBezTo>
                    <a:pt x="26" y="111"/>
                    <a:pt x="26" y="111"/>
                    <a:pt x="26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4" y="111"/>
                    <a:pt x="69" y="111"/>
                    <a:pt x="72" y="112"/>
                  </a:cubicBezTo>
                  <a:cubicBezTo>
                    <a:pt x="76" y="113"/>
                    <a:pt x="80" y="115"/>
                    <a:pt x="84" y="117"/>
                  </a:cubicBezTo>
                  <a:cubicBezTo>
                    <a:pt x="88" y="120"/>
                    <a:pt x="92" y="124"/>
                    <a:pt x="97" y="130"/>
                  </a:cubicBezTo>
                  <a:cubicBezTo>
                    <a:pt x="102" y="137"/>
                    <a:pt x="109" y="146"/>
                    <a:pt x="116" y="158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34" y="135"/>
                    <a:pt x="127" y="126"/>
                    <a:pt x="119" y="119"/>
                  </a:cubicBezTo>
                  <a:cubicBezTo>
                    <a:pt x="116" y="115"/>
                    <a:pt x="110" y="112"/>
                    <a:pt x="103" y="109"/>
                  </a:cubicBezTo>
                  <a:cubicBezTo>
                    <a:pt x="123" y="106"/>
                    <a:pt x="137" y="100"/>
                    <a:pt x="146" y="90"/>
                  </a:cubicBezTo>
                  <a:cubicBezTo>
                    <a:pt x="155" y="80"/>
                    <a:pt x="160" y="68"/>
                    <a:pt x="160" y="54"/>
                  </a:cubicBezTo>
                  <a:cubicBezTo>
                    <a:pt x="160" y="43"/>
                    <a:pt x="157" y="33"/>
                    <a:pt x="151" y="24"/>
                  </a:cubicBezTo>
                  <a:cubicBezTo>
                    <a:pt x="146" y="15"/>
                    <a:pt x="138" y="8"/>
                    <a:pt x="129" y="5"/>
                  </a:cubicBezTo>
                  <a:cubicBezTo>
                    <a:pt x="120" y="1"/>
                    <a:pt x="106" y="0"/>
                    <a:pt x="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  <a:moveTo>
                    <a:pt x="26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4" y="22"/>
                    <a:pt x="115" y="25"/>
                    <a:pt x="122" y="31"/>
                  </a:cubicBezTo>
                  <a:cubicBezTo>
                    <a:pt x="129" y="37"/>
                    <a:pt x="132" y="45"/>
                    <a:pt x="132" y="54"/>
                  </a:cubicBezTo>
                  <a:cubicBezTo>
                    <a:pt x="132" y="61"/>
                    <a:pt x="131" y="67"/>
                    <a:pt x="127" y="72"/>
                  </a:cubicBezTo>
                  <a:cubicBezTo>
                    <a:pt x="124" y="78"/>
                    <a:pt x="118" y="82"/>
                    <a:pt x="112" y="84"/>
                  </a:cubicBezTo>
                  <a:cubicBezTo>
                    <a:pt x="105" y="87"/>
                    <a:pt x="95" y="88"/>
                    <a:pt x="83" y="88"/>
                  </a:cubicBezTo>
                  <a:cubicBezTo>
                    <a:pt x="26" y="88"/>
                    <a:pt x="26" y="88"/>
                    <a:pt x="26" y="88"/>
                  </a:cubicBezTo>
                  <a:lnTo>
                    <a:pt x="2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5" name="Rectangle 95"/>
            <p:cNvSpPr>
              <a:spLocks noChangeArrowheads="1"/>
            </p:cNvSpPr>
            <p:nvPr userDrawn="1"/>
          </p:nvSpPr>
          <p:spPr bwMode="black">
            <a:xfrm>
              <a:off x="429" y="3780"/>
              <a:ext cx="61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6" name="Freeform 96"/>
            <p:cNvSpPr>
              <a:spLocks/>
            </p:cNvSpPr>
            <p:nvPr userDrawn="1"/>
          </p:nvSpPr>
          <p:spPr bwMode="black">
            <a:xfrm>
              <a:off x="580" y="3770"/>
              <a:ext cx="438" cy="490"/>
            </a:xfrm>
            <a:custGeom>
              <a:avLst/>
              <a:gdLst>
                <a:gd name="T0" fmla="*/ 159 w 185"/>
                <a:gd name="T1" fmla="*/ 125 h 207"/>
                <a:gd name="T2" fmla="*/ 159 w 185"/>
                <a:gd name="T3" fmla="*/ 162 h 207"/>
                <a:gd name="T4" fmla="*/ 134 w 185"/>
                <a:gd name="T5" fmla="*/ 177 h 207"/>
                <a:gd name="T6" fmla="*/ 100 w 185"/>
                <a:gd name="T7" fmla="*/ 183 h 207"/>
                <a:gd name="T8" fmla="*/ 63 w 185"/>
                <a:gd name="T9" fmla="*/ 174 h 207"/>
                <a:gd name="T10" fmla="*/ 36 w 185"/>
                <a:gd name="T11" fmla="*/ 148 h 207"/>
                <a:gd name="T12" fmla="*/ 27 w 185"/>
                <a:gd name="T13" fmla="*/ 103 h 207"/>
                <a:gd name="T14" fmla="*/ 35 w 185"/>
                <a:gd name="T15" fmla="*/ 63 h 207"/>
                <a:gd name="T16" fmla="*/ 47 w 185"/>
                <a:gd name="T17" fmla="*/ 43 h 207"/>
                <a:gd name="T18" fmla="*/ 69 w 185"/>
                <a:gd name="T19" fmla="*/ 28 h 207"/>
                <a:gd name="T20" fmla="*/ 100 w 185"/>
                <a:gd name="T21" fmla="*/ 23 h 207"/>
                <a:gd name="T22" fmla="*/ 128 w 185"/>
                <a:gd name="T23" fmla="*/ 28 h 207"/>
                <a:gd name="T24" fmla="*/ 147 w 185"/>
                <a:gd name="T25" fmla="*/ 42 h 207"/>
                <a:gd name="T26" fmla="*/ 158 w 185"/>
                <a:gd name="T27" fmla="*/ 66 h 207"/>
                <a:gd name="T28" fmla="*/ 182 w 185"/>
                <a:gd name="T29" fmla="*/ 59 h 207"/>
                <a:gd name="T30" fmla="*/ 167 w 185"/>
                <a:gd name="T31" fmla="*/ 27 h 207"/>
                <a:gd name="T32" fmla="*/ 139 w 185"/>
                <a:gd name="T33" fmla="*/ 7 h 207"/>
                <a:gd name="T34" fmla="*/ 100 w 185"/>
                <a:gd name="T35" fmla="*/ 0 h 207"/>
                <a:gd name="T36" fmla="*/ 47 w 185"/>
                <a:gd name="T37" fmla="*/ 12 h 207"/>
                <a:gd name="T38" fmla="*/ 12 w 185"/>
                <a:gd name="T39" fmla="*/ 50 h 207"/>
                <a:gd name="T40" fmla="*/ 0 w 185"/>
                <a:gd name="T41" fmla="*/ 105 h 207"/>
                <a:gd name="T42" fmla="*/ 12 w 185"/>
                <a:gd name="T43" fmla="*/ 158 h 207"/>
                <a:gd name="T44" fmla="*/ 48 w 185"/>
                <a:gd name="T45" fmla="*/ 194 h 207"/>
                <a:gd name="T46" fmla="*/ 102 w 185"/>
                <a:gd name="T47" fmla="*/ 207 h 207"/>
                <a:gd name="T48" fmla="*/ 145 w 185"/>
                <a:gd name="T49" fmla="*/ 199 h 207"/>
                <a:gd name="T50" fmla="*/ 185 w 185"/>
                <a:gd name="T51" fmla="*/ 176 h 207"/>
                <a:gd name="T52" fmla="*/ 185 w 185"/>
                <a:gd name="T53" fmla="*/ 102 h 207"/>
                <a:gd name="T54" fmla="*/ 100 w 185"/>
                <a:gd name="T55" fmla="*/ 102 h 207"/>
                <a:gd name="T56" fmla="*/ 100 w 185"/>
                <a:gd name="T57" fmla="*/ 125 h 207"/>
                <a:gd name="T58" fmla="*/ 159 w 185"/>
                <a:gd name="T59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207">
                  <a:moveTo>
                    <a:pt x="159" y="125"/>
                  </a:moveTo>
                  <a:cubicBezTo>
                    <a:pt x="159" y="162"/>
                    <a:pt x="159" y="162"/>
                    <a:pt x="159" y="162"/>
                  </a:cubicBezTo>
                  <a:cubicBezTo>
                    <a:pt x="153" y="167"/>
                    <a:pt x="145" y="172"/>
                    <a:pt x="134" y="177"/>
                  </a:cubicBezTo>
                  <a:cubicBezTo>
                    <a:pt x="123" y="181"/>
                    <a:pt x="112" y="183"/>
                    <a:pt x="100" y="183"/>
                  </a:cubicBezTo>
                  <a:cubicBezTo>
                    <a:pt x="87" y="183"/>
                    <a:pt x="75" y="180"/>
                    <a:pt x="63" y="174"/>
                  </a:cubicBezTo>
                  <a:cubicBezTo>
                    <a:pt x="51" y="169"/>
                    <a:pt x="42" y="160"/>
                    <a:pt x="36" y="148"/>
                  </a:cubicBezTo>
                  <a:cubicBezTo>
                    <a:pt x="30" y="136"/>
                    <a:pt x="27" y="121"/>
                    <a:pt x="27" y="103"/>
                  </a:cubicBezTo>
                  <a:cubicBezTo>
                    <a:pt x="27" y="88"/>
                    <a:pt x="30" y="75"/>
                    <a:pt x="35" y="63"/>
                  </a:cubicBezTo>
                  <a:cubicBezTo>
                    <a:pt x="38" y="55"/>
                    <a:pt x="42" y="49"/>
                    <a:pt x="47" y="43"/>
                  </a:cubicBezTo>
                  <a:cubicBezTo>
                    <a:pt x="53" y="37"/>
                    <a:pt x="60" y="32"/>
                    <a:pt x="69" y="28"/>
                  </a:cubicBezTo>
                  <a:cubicBezTo>
                    <a:pt x="77" y="25"/>
                    <a:pt x="88" y="23"/>
                    <a:pt x="100" y="23"/>
                  </a:cubicBezTo>
                  <a:cubicBezTo>
                    <a:pt x="110" y="23"/>
                    <a:pt x="119" y="25"/>
                    <a:pt x="128" y="28"/>
                  </a:cubicBezTo>
                  <a:cubicBezTo>
                    <a:pt x="136" y="32"/>
                    <a:pt x="142" y="36"/>
                    <a:pt x="147" y="42"/>
                  </a:cubicBezTo>
                  <a:cubicBezTo>
                    <a:pt x="151" y="48"/>
                    <a:pt x="155" y="56"/>
                    <a:pt x="158" y="66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78" y="46"/>
                    <a:pt x="173" y="35"/>
                    <a:pt x="167" y="27"/>
                  </a:cubicBezTo>
                  <a:cubicBezTo>
                    <a:pt x="160" y="18"/>
                    <a:pt x="151" y="12"/>
                    <a:pt x="139" y="7"/>
                  </a:cubicBezTo>
                  <a:cubicBezTo>
                    <a:pt x="127" y="2"/>
                    <a:pt x="114" y="0"/>
                    <a:pt x="100" y="0"/>
                  </a:cubicBezTo>
                  <a:cubicBezTo>
                    <a:pt x="80" y="0"/>
                    <a:pt x="62" y="4"/>
                    <a:pt x="47" y="12"/>
                  </a:cubicBezTo>
                  <a:cubicBezTo>
                    <a:pt x="32" y="21"/>
                    <a:pt x="20" y="33"/>
                    <a:pt x="12" y="50"/>
                  </a:cubicBezTo>
                  <a:cubicBezTo>
                    <a:pt x="4" y="67"/>
                    <a:pt x="0" y="85"/>
                    <a:pt x="0" y="105"/>
                  </a:cubicBezTo>
                  <a:cubicBezTo>
                    <a:pt x="0" y="124"/>
                    <a:pt x="4" y="142"/>
                    <a:pt x="12" y="158"/>
                  </a:cubicBezTo>
                  <a:cubicBezTo>
                    <a:pt x="20" y="174"/>
                    <a:pt x="32" y="186"/>
                    <a:pt x="48" y="194"/>
                  </a:cubicBezTo>
                  <a:cubicBezTo>
                    <a:pt x="64" y="203"/>
                    <a:pt x="82" y="207"/>
                    <a:pt x="102" y="207"/>
                  </a:cubicBezTo>
                  <a:cubicBezTo>
                    <a:pt x="117" y="207"/>
                    <a:pt x="131" y="204"/>
                    <a:pt x="145" y="199"/>
                  </a:cubicBezTo>
                  <a:cubicBezTo>
                    <a:pt x="158" y="194"/>
                    <a:pt x="172" y="186"/>
                    <a:pt x="185" y="176"/>
                  </a:cubicBezTo>
                  <a:cubicBezTo>
                    <a:pt x="185" y="102"/>
                    <a:pt x="185" y="102"/>
                    <a:pt x="185" y="102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5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7" name="Freeform 97"/>
            <p:cNvSpPr>
              <a:spLocks noEditPoints="1"/>
            </p:cNvSpPr>
            <p:nvPr userDrawn="1"/>
          </p:nvSpPr>
          <p:spPr bwMode="black">
            <a:xfrm>
              <a:off x="1051" y="3780"/>
              <a:ext cx="442" cy="473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39 h 200"/>
                <a:gd name="T4" fmla="*/ 134 w 187"/>
                <a:gd name="T5" fmla="*/ 139 h 200"/>
                <a:gd name="T6" fmla="*/ 157 w 187"/>
                <a:gd name="T7" fmla="*/ 200 h 200"/>
                <a:gd name="T8" fmla="*/ 187 w 187"/>
                <a:gd name="T9" fmla="*/ 200 h 200"/>
                <a:gd name="T10" fmla="*/ 106 w 187"/>
                <a:gd name="T11" fmla="*/ 0 h 200"/>
                <a:gd name="T12" fmla="*/ 77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80 w 187"/>
                <a:gd name="T19" fmla="*/ 59 h 200"/>
                <a:gd name="T20" fmla="*/ 91 w 187"/>
                <a:gd name="T21" fmla="*/ 21 h 200"/>
                <a:gd name="T22" fmla="*/ 105 w 187"/>
                <a:gd name="T23" fmla="*/ 62 h 200"/>
                <a:gd name="T24" fmla="*/ 126 w 187"/>
                <a:gd name="T25" fmla="*/ 117 h 200"/>
                <a:gd name="T26" fmla="*/ 58 w 187"/>
                <a:gd name="T27" fmla="*/ 117 h 200"/>
                <a:gd name="T28" fmla="*/ 80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134" y="139"/>
                    <a:pt x="134" y="139"/>
                    <a:pt x="134" y="139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80" y="59"/>
                  </a:moveTo>
                  <a:cubicBezTo>
                    <a:pt x="85" y="46"/>
                    <a:pt x="88" y="33"/>
                    <a:pt x="91" y="21"/>
                  </a:cubicBezTo>
                  <a:cubicBezTo>
                    <a:pt x="94" y="31"/>
                    <a:pt x="99" y="45"/>
                    <a:pt x="105" y="62"/>
                  </a:cubicBezTo>
                  <a:cubicBezTo>
                    <a:pt x="126" y="117"/>
                    <a:pt x="126" y="117"/>
                    <a:pt x="126" y="117"/>
                  </a:cubicBezTo>
                  <a:cubicBezTo>
                    <a:pt x="58" y="117"/>
                    <a:pt x="58" y="117"/>
                    <a:pt x="58" y="117"/>
                  </a:cubicBezTo>
                  <a:lnTo>
                    <a:pt x="8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8" name="Freeform 98"/>
            <p:cNvSpPr>
              <a:spLocks noEditPoints="1"/>
            </p:cNvSpPr>
            <p:nvPr userDrawn="1"/>
          </p:nvSpPr>
          <p:spPr bwMode="black">
            <a:xfrm>
              <a:off x="1538" y="3780"/>
              <a:ext cx="390" cy="473"/>
            </a:xfrm>
            <a:custGeom>
              <a:avLst/>
              <a:gdLst>
                <a:gd name="T0" fmla="*/ 72 w 165"/>
                <a:gd name="T1" fmla="*/ 200 h 200"/>
                <a:gd name="T2" fmla="*/ 104 w 165"/>
                <a:gd name="T3" fmla="*/ 196 h 200"/>
                <a:gd name="T4" fmla="*/ 128 w 165"/>
                <a:gd name="T5" fmla="*/ 186 h 200"/>
                <a:gd name="T6" fmla="*/ 146 w 165"/>
                <a:gd name="T7" fmla="*/ 168 h 200"/>
                <a:gd name="T8" fmla="*/ 160 w 165"/>
                <a:gd name="T9" fmla="*/ 139 h 200"/>
                <a:gd name="T10" fmla="*/ 165 w 165"/>
                <a:gd name="T11" fmla="*/ 99 h 200"/>
                <a:gd name="T12" fmla="*/ 158 w 165"/>
                <a:gd name="T13" fmla="*/ 51 h 200"/>
                <a:gd name="T14" fmla="*/ 134 w 165"/>
                <a:gd name="T15" fmla="*/ 17 h 200"/>
                <a:gd name="T16" fmla="*/ 104 w 165"/>
                <a:gd name="T17" fmla="*/ 2 h 200"/>
                <a:gd name="T18" fmla="*/ 69 w 165"/>
                <a:gd name="T19" fmla="*/ 0 h 200"/>
                <a:gd name="T20" fmla="*/ 0 w 165"/>
                <a:gd name="T21" fmla="*/ 0 h 200"/>
                <a:gd name="T22" fmla="*/ 0 w 165"/>
                <a:gd name="T23" fmla="*/ 200 h 200"/>
                <a:gd name="T24" fmla="*/ 72 w 165"/>
                <a:gd name="T25" fmla="*/ 200 h 200"/>
                <a:gd name="T26" fmla="*/ 26 w 165"/>
                <a:gd name="T27" fmla="*/ 23 h 200"/>
                <a:gd name="T28" fmla="*/ 68 w 165"/>
                <a:gd name="T29" fmla="*/ 23 h 200"/>
                <a:gd name="T30" fmla="*/ 103 w 165"/>
                <a:gd name="T31" fmla="*/ 27 h 200"/>
                <a:gd name="T32" fmla="*/ 128 w 165"/>
                <a:gd name="T33" fmla="*/ 50 h 200"/>
                <a:gd name="T34" fmla="*/ 138 w 165"/>
                <a:gd name="T35" fmla="*/ 98 h 200"/>
                <a:gd name="T36" fmla="*/ 133 w 165"/>
                <a:gd name="T37" fmla="*/ 137 h 200"/>
                <a:gd name="T38" fmla="*/ 118 w 165"/>
                <a:gd name="T39" fmla="*/ 162 h 200"/>
                <a:gd name="T40" fmla="*/ 100 w 165"/>
                <a:gd name="T41" fmla="*/ 172 h 200"/>
                <a:gd name="T42" fmla="*/ 69 w 165"/>
                <a:gd name="T43" fmla="*/ 176 h 200"/>
                <a:gd name="T44" fmla="*/ 26 w 165"/>
                <a:gd name="T45" fmla="*/ 176 h 200"/>
                <a:gd name="T46" fmla="*/ 26 w 165"/>
                <a:gd name="T47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5" h="200">
                  <a:moveTo>
                    <a:pt x="72" y="200"/>
                  </a:moveTo>
                  <a:cubicBezTo>
                    <a:pt x="84" y="200"/>
                    <a:pt x="95" y="199"/>
                    <a:pt x="104" y="196"/>
                  </a:cubicBezTo>
                  <a:cubicBezTo>
                    <a:pt x="114" y="194"/>
                    <a:pt x="122" y="191"/>
                    <a:pt x="128" y="186"/>
                  </a:cubicBezTo>
                  <a:cubicBezTo>
                    <a:pt x="135" y="182"/>
                    <a:pt x="141" y="176"/>
                    <a:pt x="146" y="168"/>
                  </a:cubicBezTo>
                  <a:cubicBezTo>
                    <a:pt x="152" y="160"/>
                    <a:pt x="156" y="151"/>
                    <a:pt x="160" y="139"/>
                  </a:cubicBezTo>
                  <a:cubicBezTo>
                    <a:pt x="164" y="127"/>
                    <a:pt x="165" y="114"/>
                    <a:pt x="165" y="99"/>
                  </a:cubicBezTo>
                  <a:cubicBezTo>
                    <a:pt x="165" y="81"/>
                    <a:pt x="163" y="65"/>
                    <a:pt x="158" y="51"/>
                  </a:cubicBezTo>
                  <a:cubicBezTo>
                    <a:pt x="152" y="37"/>
                    <a:pt x="144" y="26"/>
                    <a:pt x="134" y="17"/>
                  </a:cubicBezTo>
                  <a:cubicBezTo>
                    <a:pt x="126" y="10"/>
                    <a:pt x="116" y="5"/>
                    <a:pt x="104" y="2"/>
                  </a:cubicBezTo>
                  <a:cubicBezTo>
                    <a:pt x="96" y="0"/>
                    <a:pt x="84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2" y="200"/>
                  </a:lnTo>
                  <a:close/>
                  <a:moveTo>
                    <a:pt x="26" y="23"/>
                  </a:moveTo>
                  <a:cubicBezTo>
                    <a:pt x="68" y="23"/>
                    <a:pt x="68" y="23"/>
                    <a:pt x="68" y="23"/>
                  </a:cubicBezTo>
                  <a:cubicBezTo>
                    <a:pt x="84" y="23"/>
                    <a:pt x="96" y="24"/>
                    <a:pt x="103" y="27"/>
                  </a:cubicBezTo>
                  <a:cubicBezTo>
                    <a:pt x="113" y="31"/>
                    <a:pt x="121" y="39"/>
                    <a:pt x="128" y="50"/>
                  </a:cubicBezTo>
                  <a:cubicBezTo>
                    <a:pt x="135" y="61"/>
                    <a:pt x="138" y="77"/>
                    <a:pt x="138" y="98"/>
                  </a:cubicBezTo>
                  <a:cubicBezTo>
                    <a:pt x="138" y="113"/>
                    <a:pt x="136" y="126"/>
                    <a:pt x="133" y="137"/>
                  </a:cubicBezTo>
                  <a:cubicBezTo>
                    <a:pt x="129" y="147"/>
                    <a:pt x="124" y="156"/>
                    <a:pt x="118" y="162"/>
                  </a:cubicBezTo>
                  <a:cubicBezTo>
                    <a:pt x="114" y="166"/>
                    <a:pt x="108" y="170"/>
                    <a:pt x="100" y="172"/>
                  </a:cubicBezTo>
                  <a:cubicBezTo>
                    <a:pt x="93" y="175"/>
                    <a:pt x="82" y="176"/>
                    <a:pt x="69" y="176"/>
                  </a:cubicBezTo>
                  <a:cubicBezTo>
                    <a:pt x="26" y="176"/>
                    <a:pt x="26" y="176"/>
                    <a:pt x="26" y="176"/>
                  </a:cubicBezTo>
                  <a:lnTo>
                    <a:pt x="26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39" name="Freeform 99"/>
            <p:cNvSpPr>
              <a:spLocks noEditPoints="1"/>
            </p:cNvSpPr>
            <p:nvPr userDrawn="1"/>
          </p:nvSpPr>
          <p:spPr bwMode="black">
            <a:xfrm>
              <a:off x="1989" y="3770"/>
              <a:ext cx="452" cy="490"/>
            </a:xfrm>
            <a:custGeom>
              <a:avLst/>
              <a:gdLst>
                <a:gd name="T0" fmla="*/ 11 w 191"/>
                <a:gd name="T1" fmla="*/ 156 h 207"/>
                <a:gd name="T2" fmla="*/ 45 w 191"/>
                <a:gd name="T3" fmla="*/ 193 h 207"/>
                <a:gd name="T4" fmla="*/ 96 w 191"/>
                <a:gd name="T5" fmla="*/ 207 h 207"/>
                <a:gd name="T6" fmla="*/ 144 w 191"/>
                <a:gd name="T7" fmla="*/ 195 h 207"/>
                <a:gd name="T8" fmla="*/ 179 w 191"/>
                <a:gd name="T9" fmla="*/ 158 h 207"/>
                <a:gd name="T10" fmla="*/ 191 w 191"/>
                <a:gd name="T11" fmla="*/ 104 h 207"/>
                <a:gd name="T12" fmla="*/ 180 w 191"/>
                <a:gd name="T13" fmla="*/ 50 h 207"/>
                <a:gd name="T14" fmla="*/ 146 w 191"/>
                <a:gd name="T15" fmla="*/ 13 h 207"/>
                <a:gd name="T16" fmla="*/ 96 w 191"/>
                <a:gd name="T17" fmla="*/ 0 h 207"/>
                <a:gd name="T18" fmla="*/ 27 w 191"/>
                <a:gd name="T19" fmla="*/ 28 h 207"/>
                <a:gd name="T20" fmla="*/ 0 w 191"/>
                <a:gd name="T21" fmla="*/ 106 h 207"/>
                <a:gd name="T22" fmla="*/ 11 w 191"/>
                <a:gd name="T23" fmla="*/ 156 h 207"/>
                <a:gd name="T24" fmla="*/ 48 w 191"/>
                <a:gd name="T25" fmla="*/ 42 h 207"/>
                <a:gd name="T26" fmla="*/ 96 w 191"/>
                <a:gd name="T27" fmla="*/ 23 h 207"/>
                <a:gd name="T28" fmla="*/ 132 w 191"/>
                <a:gd name="T29" fmla="*/ 33 h 207"/>
                <a:gd name="T30" fmla="*/ 156 w 191"/>
                <a:gd name="T31" fmla="*/ 61 h 207"/>
                <a:gd name="T32" fmla="*/ 164 w 191"/>
                <a:gd name="T33" fmla="*/ 104 h 207"/>
                <a:gd name="T34" fmla="*/ 145 w 191"/>
                <a:gd name="T35" fmla="*/ 163 h 207"/>
                <a:gd name="T36" fmla="*/ 96 w 191"/>
                <a:gd name="T37" fmla="*/ 184 h 207"/>
                <a:gd name="T38" fmla="*/ 47 w 191"/>
                <a:gd name="T39" fmla="*/ 164 h 207"/>
                <a:gd name="T40" fmla="*/ 27 w 191"/>
                <a:gd name="T41" fmla="*/ 107 h 207"/>
                <a:gd name="T42" fmla="*/ 48 w 191"/>
                <a:gd name="T43" fmla="*/ 4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1" h="207">
                  <a:moveTo>
                    <a:pt x="11" y="156"/>
                  </a:moveTo>
                  <a:cubicBezTo>
                    <a:pt x="19" y="172"/>
                    <a:pt x="30" y="184"/>
                    <a:pt x="45" y="193"/>
                  </a:cubicBezTo>
                  <a:cubicBezTo>
                    <a:pt x="60" y="203"/>
                    <a:pt x="77" y="207"/>
                    <a:pt x="96" y="207"/>
                  </a:cubicBezTo>
                  <a:cubicBezTo>
                    <a:pt x="113" y="207"/>
                    <a:pt x="129" y="203"/>
                    <a:pt x="144" y="195"/>
                  </a:cubicBezTo>
                  <a:cubicBezTo>
                    <a:pt x="159" y="187"/>
                    <a:pt x="171" y="174"/>
                    <a:pt x="179" y="158"/>
                  </a:cubicBezTo>
                  <a:cubicBezTo>
                    <a:pt x="187" y="142"/>
                    <a:pt x="191" y="124"/>
                    <a:pt x="191" y="104"/>
                  </a:cubicBezTo>
                  <a:cubicBezTo>
                    <a:pt x="191" y="84"/>
                    <a:pt x="188" y="66"/>
                    <a:pt x="180" y="50"/>
                  </a:cubicBezTo>
                  <a:cubicBezTo>
                    <a:pt x="172" y="34"/>
                    <a:pt x="161" y="22"/>
                    <a:pt x="146" y="13"/>
                  </a:cubicBezTo>
                  <a:cubicBezTo>
                    <a:pt x="131" y="4"/>
                    <a:pt x="114" y="0"/>
                    <a:pt x="96" y="0"/>
                  </a:cubicBezTo>
                  <a:cubicBezTo>
                    <a:pt x="68" y="0"/>
                    <a:pt x="45" y="9"/>
                    <a:pt x="27" y="28"/>
                  </a:cubicBezTo>
                  <a:cubicBezTo>
                    <a:pt x="9" y="47"/>
                    <a:pt x="0" y="73"/>
                    <a:pt x="0" y="106"/>
                  </a:cubicBezTo>
                  <a:cubicBezTo>
                    <a:pt x="0" y="124"/>
                    <a:pt x="4" y="140"/>
                    <a:pt x="11" y="156"/>
                  </a:cubicBezTo>
                  <a:close/>
                  <a:moveTo>
                    <a:pt x="48" y="42"/>
                  </a:moveTo>
                  <a:cubicBezTo>
                    <a:pt x="61" y="29"/>
                    <a:pt x="77" y="23"/>
                    <a:pt x="96" y="23"/>
                  </a:cubicBezTo>
                  <a:cubicBezTo>
                    <a:pt x="109" y="23"/>
                    <a:pt x="121" y="26"/>
                    <a:pt x="132" y="33"/>
                  </a:cubicBezTo>
                  <a:cubicBezTo>
                    <a:pt x="142" y="39"/>
                    <a:pt x="150" y="49"/>
                    <a:pt x="156" y="61"/>
                  </a:cubicBezTo>
                  <a:cubicBezTo>
                    <a:pt x="161" y="73"/>
                    <a:pt x="164" y="87"/>
                    <a:pt x="164" y="104"/>
                  </a:cubicBezTo>
                  <a:cubicBezTo>
                    <a:pt x="164" y="130"/>
                    <a:pt x="158" y="149"/>
                    <a:pt x="145" y="163"/>
                  </a:cubicBezTo>
                  <a:cubicBezTo>
                    <a:pt x="132" y="177"/>
                    <a:pt x="116" y="184"/>
                    <a:pt x="96" y="184"/>
                  </a:cubicBezTo>
                  <a:cubicBezTo>
                    <a:pt x="76" y="184"/>
                    <a:pt x="60" y="178"/>
                    <a:pt x="47" y="164"/>
                  </a:cubicBezTo>
                  <a:cubicBezTo>
                    <a:pt x="34" y="150"/>
                    <a:pt x="27" y="131"/>
                    <a:pt x="27" y="107"/>
                  </a:cubicBezTo>
                  <a:cubicBezTo>
                    <a:pt x="27" y="76"/>
                    <a:pt x="34" y="55"/>
                    <a:pt x="4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0" name="Freeform 100"/>
            <p:cNvSpPr>
              <a:spLocks/>
            </p:cNvSpPr>
            <p:nvPr userDrawn="1"/>
          </p:nvSpPr>
          <p:spPr bwMode="black">
            <a:xfrm>
              <a:off x="-994" y="2895"/>
              <a:ext cx="437" cy="490"/>
            </a:xfrm>
            <a:custGeom>
              <a:avLst/>
              <a:gdLst>
                <a:gd name="T0" fmla="*/ 159 w 185"/>
                <a:gd name="T1" fmla="*/ 125 h 207"/>
                <a:gd name="T2" fmla="*/ 159 w 185"/>
                <a:gd name="T3" fmla="*/ 163 h 207"/>
                <a:gd name="T4" fmla="*/ 134 w 185"/>
                <a:gd name="T5" fmla="*/ 177 h 207"/>
                <a:gd name="T6" fmla="*/ 101 w 185"/>
                <a:gd name="T7" fmla="*/ 183 h 207"/>
                <a:gd name="T8" fmla="*/ 63 w 185"/>
                <a:gd name="T9" fmla="*/ 175 h 207"/>
                <a:gd name="T10" fmla="*/ 36 w 185"/>
                <a:gd name="T11" fmla="*/ 148 h 207"/>
                <a:gd name="T12" fmla="*/ 27 w 185"/>
                <a:gd name="T13" fmla="*/ 103 h 207"/>
                <a:gd name="T14" fmla="*/ 35 w 185"/>
                <a:gd name="T15" fmla="*/ 63 h 207"/>
                <a:gd name="T16" fmla="*/ 48 w 185"/>
                <a:gd name="T17" fmla="*/ 43 h 207"/>
                <a:gd name="T18" fmla="*/ 69 w 185"/>
                <a:gd name="T19" fmla="*/ 28 h 207"/>
                <a:gd name="T20" fmla="*/ 100 w 185"/>
                <a:gd name="T21" fmla="*/ 23 h 207"/>
                <a:gd name="T22" fmla="*/ 128 w 185"/>
                <a:gd name="T23" fmla="*/ 28 h 207"/>
                <a:gd name="T24" fmla="*/ 147 w 185"/>
                <a:gd name="T25" fmla="*/ 42 h 207"/>
                <a:gd name="T26" fmla="*/ 158 w 185"/>
                <a:gd name="T27" fmla="*/ 66 h 207"/>
                <a:gd name="T28" fmla="*/ 182 w 185"/>
                <a:gd name="T29" fmla="*/ 60 h 207"/>
                <a:gd name="T30" fmla="*/ 167 w 185"/>
                <a:gd name="T31" fmla="*/ 27 h 207"/>
                <a:gd name="T32" fmla="*/ 139 w 185"/>
                <a:gd name="T33" fmla="*/ 7 h 207"/>
                <a:gd name="T34" fmla="*/ 100 w 185"/>
                <a:gd name="T35" fmla="*/ 0 h 207"/>
                <a:gd name="T36" fmla="*/ 47 w 185"/>
                <a:gd name="T37" fmla="*/ 13 h 207"/>
                <a:gd name="T38" fmla="*/ 12 w 185"/>
                <a:gd name="T39" fmla="*/ 50 h 207"/>
                <a:gd name="T40" fmla="*/ 0 w 185"/>
                <a:gd name="T41" fmla="*/ 105 h 207"/>
                <a:gd name="T42" fmla="*/ 12 w 185"/>
                <a:gd name="T43" fmla="*/ 158 h 207"/>
                <a:gd name="T44" fmla="*/ 49 w 185"/>
                <a:gd name="T45" fmla="*/ 195 h 207"/>
                <a:gd name="T46" fmla="*/ 102 w 185"/>
                <a:gd name="T47" fmla="*/ 207 h 207"/>
                <a:gd name="T48" fmla="*/ 145 w 185"/>
                <a:gd name="T49" fmla="*/ 199 h 207"/>
                <a:gd name="T50" fmla="*/ 185 w 185"/>
                <a:gd name="T51" fmla="*/ 176 h 207"/>
                <a:gd name="T52" fmla="*/ 185 w 185"/>
                <a:gd name="T53" fmla="*/ 102 h 207"/>
                <a:gd name="T54" fmla="*/ 100 w 185"/>
                <a:gd name="T55" fmla="*/ 102 h 207"/>
                <a:gd name="T56" fmla="*/ 100 w 185"/>
                <a:gd name="T57" fmla="*/ 125 h 207"/>
                <a:gd name="T58" fmla="*/ 159 w 185"/>
                <a:gd name="T59" fmla="*/ 12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5" h="207">
                  <a:moveTo>
                    <a:pt x="159" y="125"/>
                  </a:moveTo>
                  <a:cubicBezTo>
                    <a:pt x="159" y="163"/>
                    <a:pt x="159" y="163"/>
                    <a:pt x="159" y="163"/>
                  </a:cubicBezTo>
                  <a:cubicBezTo>
                    <a:pt x="153" y="168"/>
                    <a:pt x="145" y="172"/>
                    <a:pt x="134" y="177"/>
                  </a:cubicBezTo>
                  <a:cubicBezTo>
                    <a:pt x="123" y="181"/>
                    <a:pt x="112" y="183"/>
                    <a:pt x="101" y="183"/>
                  </a:cubicBezTo>
                  <a:cubicBezTo>
                    <a:pt x="87" y="183"/>
                    <a:pt x="75" y="180"/>
                    <a:pt x="63" y="175"/>
                  </a:cubicBezTo>
                  <a:cubicBezTo>
                    <a:pt x="52" y="169"/>
                    <a:pt x="43" y="160"/>
                    <a:pt x="36" y="148"/>
                  </a:cubicBezTo>
                  <a:cubicBezTo>
                    <a:pt x="30" y="136"/>
                    <a:pt x="27" y="121"/>
                    <a:pt x="27" y="103"/>
                  </a:cubicBezTo>
                  <a:cubicBezTo>
                    <a:pt x="27" y="89"/>
                    <a:pt x="30" y="75"/>
                    <a:pt x="35" y="63"/>
                  </a:cubicBezTo>
                  <a:cubicBezTo>
                    <a:pt x="38" y="56"/>
                    <a:pt x="42" y="49"/>
                    <a:pt x="48" y="43"/>
                  </a:cubicBezTo>
                  <a:cubicBezTo>
                    <a:pt x="53" y="37"/>
                    <a:pt x="60" y="32"/>
                    <a:pt x="69" y="28"/>
                  </a:cubicBezTo>
                  <a:cubicBezTo>
                    <a:pt x="78" y="25"/>
                    <a:pt x="88" y="23"/>
                    <a:pt x="100" y="23"/>
                  </a:cubicBezTo>
                  <a:cubicBezTo>
                    <a:pt x="110" y="23"/>
                    <a:pt x="120" y="25"/>
                    <a:pt x="128" y="28"/>
                  </a:cubicBezTo>
                  <a:cubicBezTo>
                    <a:pt x="136" y="32"/>
                    <a:pt x="143" y="36"/>
                    <a:pt x="147" y="42"/>
                  </a:cubicBezTo>
                  <a:cubicBezTo>
                    <a:pt x="151" y="48"/>
                    <a:pt x="155" y="56"/>
                    <a:pt x="158" y="66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79" y="46"/>
                    <a:pt x="174" y="35"/>
                    <a:pt x="167" y="27"/>
                  </a:cubicBezTo>
                  <a:cubicBezTo>
                    <a:pt x="160" y="19"/>
                    <a:pt x="151" y="12"/>
                    <a:pt x="139" y="7"/>
                  </a:cubicBezTo>
                  <a:cubicBezTo>
                    <a:pt x="128" y="3"/>
                    <a:pt x="115" y="0"/>
                    <a:pt x="100" y="0"/>
                  </a:cubicBezTo>
                  <a:cubicBezTo>
                    <a:pt x="80" y="0"/>
                    <a:pt x="63" y="4"/>
                    <a:pt x="47" y="13"/>
                  </a:cubicBezTo>
                  <a:cubicBezTo>
                    <a:pt x="32" y="21"/>
                    <a:pt x="20" y="33"/>
                    <a:pt x="12" y="50"/>
                  </a:cubicBezTo>
                  <a:cubicBezTo>
                    <a:pt x="4" y="67"/>
                    <a:pt x="0" y="85"/>
                    <a:pt x="0" y="105"/>
                  </a:cubicBezTo>
                  <a:cubicBezTo>
                    <a:pt x="0" y="124"/>
                    <a:pt x="4" y="142"/>
                    <a:pt x="12" y="158"/>
                  </a:cubicBezTo>
                  <a:cubicBezTo>
                    <a:pt x="20" y="174"/>
                    <a:pt x="33" y="186"/>
                    <a:pt x="49" y="195"/>
                  </a:cubicBezTo>
                  <a:cubicBezTo>
                    <a:pt x="65" y="203"/>
                    <a:pt x="83" y="207"/>
                    <a:pt x="102" y="207"/>
                  </a:cubicBezTo>
                  <a:cubicBezTo>
                    <a:pt x="117" y="207"/>
                    <a:pt x="131" y="205"/>
                    <a:pt x="145" y="199"/>
                  </a:cubicBezTo>
                  <a:cubicBezTo>
                    <a:pt x="159" y="194"/>
                    <a:pt x="172" y="186"/>
                    <a:pt x="185" y="176"/>
                  </a:cubicBezTo>
                  <a:cubicBezTo>
                    <a:pt x="185" y="102"/>
                    <a:pt x="185" y="102"/>
                    <a:pt x="185" y="102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0" y="125"/>
                    <a:pt x="100" y="125"/>
                    <a:pt x="100" y="125"/>
                  </a:cubicBezTo>
                  <a:lnTo>
                    <a:pt x="159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1" name="Freeform 101"/>
            <p:cNvSpPr>
              <a:spLocks noEditPoints="1"/>
            </p:cNvSpPr>
            <p:nvPr userDrawn="1"/>
          </p:nvSpPr>
          <p:spPr bwMode="black">
            <a:xfrm>
              <a:off x="-469" y="2904"/>
              <a:ext cx="416" cy="474"/>
            </a:xfrm>
            <a:custGeom>
              <a:avLst/>
              <a:gdLst>
                <a:gd name="T0" fmla="*/ 26 w 176"/>
                <a:gd name="T1" fmla="*/ 200 h 200"/>
                <a:gd name="T2" fmla="*/ 26 w 176"/>
                <a:gd name="T3" fmla="*/ 111 h 200"/>
                <a:gd name="T4" fmla="*/ 57 w 176"/>
                <a:gd name="T5" fmla="*/ 111 h 200"/>
                <a:gd name="T6" fmla="*/ 72 w 176"/>
                <a:gd name="T7" fmla="*/ 112 h 200"/>
                <a:gd name="T8" fmla="*/ 84 w 176"/>
                <a:gd name="T9" fmla="*/ 117 h 200"/>
                <a:gd name="T10" fmla="*/ 97 w 176"/>
                <a:gd name="T11" fmla="*/ 131 h 200"/>
                <a:gd name="T12" fmla="*/ 116 w 176"/>
                <a:gd name="T13" fmla="*/ 158 h 200"/>
                <a:gd name="T14" fmla="*/ 143 w 176"/>
                <a:gd name="T15" fmla="*/ 200 h 200"/>
                <a:gd name="T16" fmla="*/ 176 w 176"/>
                <a:gd name="T17" fmla="*/ 200 h 200"/>
                <a:gd name="T18" fmla="*/ 141 w 176"/>
                <a:gd name="T19" fmla="*/ 145 h 200"/>
                <a:gd name="T20" fmla="*/ 119 w 176"/>
                <a:gd name="T21" fmla="*/ 119 h 200"/>
                <a:gd name="T22" fmla="*/ 103 w 176"/>
                <a:gd name="T23" fmla="*/ 109 h 200"/>
                <a:gd name="T24" fmla="*/ 146 w 176"/>
                <a:gd name="T25" fmla="*/ 90 h 200"/>
                <a:gd name="T26" fmla="*/ 160 w 176"/>
                <a:gd name="T27" fmla="*/ 54 h 200"/>
                <a:gd name="T28" fmla="*/ 151 w 176"/>
                <a:gd name="T29" fmla="*/ 24 h 200"/>
                <a:gd name="T30" fmla="*/ 129 w 176"/>
                <a:gd name="T31" fmla="*/ 5 h 200"/>
                <a:gd name="T32" fmla="*/ 89 w 176"/>
                <a:gd name="T33" fmla="*/ 0 h 200"/>
                <a:gd name="T34" fmla="*/ 0 w 176"/>
                <a:gd name="T35" fmla="*/ 0 h 200"/>
                <a:gd name="T36" fmla="*/ 0 w 176"/>
                <a:gd name="T37" fmla="*/ 200 h 200"/>
                <a:gd name="T38" fmla="*/ 26 w 176"/>
                <a:gd name="T39" fmla="*/ 200 h 200"/>
                <a:gd name="T40" fmla="*/ 26 w 176"/>
                <a:gd name="T41" fmla="*/ 22 h 200"/>
                <a:gd name="T42" fmla="*/ 90 w 176"/>
                <a:gd name="T43" fmla="*/ 22 h 200"/>
                <a:gd name="T44" fmla="*/ 122 w 176"/>
                <a:gd name="T45" fmla="*/ 31 h 200"/>
                <a:gd name="T46" fmla="*/ 132 w 176"/>
                <a:gd name="T47" fmla="*/ 54 h 200"/>
                <a:gd name="T48" fmla="*/ 127 w 176"/>
                <a:gd name="T49" fmla="*/ 72 h 200"/>
                <a:gd name="T50" fmla="*/ 112 w 176"/>
                <a:gd name="T51" fmla="*/ 84 h 200"/>
                <a:gd name="T52" fmla="*/ 83 w 176"/>
                <a:gd name="T53" fmla="*/ 88 h 200"/>
                <a:gd name="T54" fmla="*/ 26 w 176"/>
                <a:gd name="T55" fmla="*/ 88 h 200"/>
                <a:gd name="T56" fmla="*/ 26 w 176"/>
                <a:gd name="T57" fmla="*/ 2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200">
                  <a:moveTo>
                    <a:pt x="26" y="200"/>
                  </a:moveTo>
                  <a:cubicBezTo>
                    <a:pt x="26" y="111"/>
                    <a:pt x="26" y="111"/>
                    <a:pt x="26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4" y="111"/>
                    <a:pt x="69" y="111"/>
                    <a:pt x="72" y="112"/>
                  </a:cubicBezTo>
                  <a:cubicBezTo>
                    <a:pt x="76" y="113"/>
                    <a:pt x="80" y="115"/>
                    <a:pt x="84" y="117"/>
                  </a:cubicBezTo>
                  <a:cubicBezTo>
                    <a:pt x="88" y="120"/>
                    <a:pt x="92" y="124"/>
                    <a:pt x="97" y="131"/>
                  </a:cubicBezTo>
                  <a:cubicBezTo>
                    <a:pt x="102" y="137"/>
                    <a:pt x="109" y="146"/>
                    <a:pt x="116" y="158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76" y="200"/>
                    <a:pt x="176" y="200"/>
                    <a:pt x="176" y="200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34" y="135"/>
                    <a:pt x="127" y="126"/>
                    <a:pt x="119" y="119"/>
                  </a:cubicBezTo>
                  <a:cubicBezTo>
                    <a:pt x="116" y="115"/>
                    <a:pt x="110" y="112"/>
                    <a:pt x="103" y="109"/>
                  </a:cubicBezTo>
                  <a:cubicBezTo>
                    <a:pt x="123" y="106"/>
                    <a:pt x="137" y="100"/>
                    <a:pt x="146" y="90"/>
                  </a:cubicBezTo>
                  <a:cubicBezTo>
                    <a:pt x="155" y="80"/>
                    <a:pt x="160" y="69"/>
                    <a:pt x="160" y="54"/>
                  </a:cubicBezTo>
                  <a:cubicBezTo>
                    <a:pt x="160" y="43"/>
                    <a:pt x="157" y="33"/>
                    <a:pt x="151" y="24"/>
                  </a:cubicBezTo>
                  <a:cubicBezTo>
                    <a:pt x="146" y="15"/>
                    <a:pt x="138" y="9"/>
                    <a:pt x="129" y="5"/>
                  </a:cubicBezTo>
                  <a:cubicBezTo>
                    <a:pt x="120" y="1"/>
                    <a:pt x="106" y="0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6" y="200"/>
                  </a:lnTo>
                  <a:close/>
                  <a:moveTo>
                    <a:pt x="26" y="22"/>
                  </a:moveTo>
                  <a:cubicBezTo>
                    <a:pt x="90" y="22"/>
                    <a:pt x="90" y="22"/>
                    <a:pt x="90" y="22"/>
                  </a:cubicBezTo>
                  <a:cubicBezTo>
                    <a:pt x="104" y="22"/>
                    <a:pt x="115" y="25"/>
                    <a:pt x="122" y="31"/>
                  </a:cubicBezTo>
                  <a:cubicBezTo>
                    <a:pt x="129" y="37"/>
                    <a:pt x="132" y="45"/>
                    <a:pt x="132" y="54"/>
                  </a:cubicBezTo>
                  <a:cubicBezTo>
                    <a:pt x="132" y="61"/>
                    <a:pt x="131" y="67"/>
                    <a:pt x="127" y="72"/>
                  </a:cubicBezTo>
                  <a:cubicBezTo>
                    <a:pt x="124" y="78"/>
                    <a:pt x="118" y="82"/>
                    <a:pt x="112" y="84"/>
                  </a:cubicBezTo>
                  <a:cubicBezTo>
                    <a:pt x="105" y="87"/>
                    <a:pt x="95" y="88"/>
                    <a:pt x="83" y="88"/>
                  </a:cubicBezTo>
                  <a:cubicBezTo>
                    <a:pt x="26" y="88"/>
                    <a:pt x="26" y="88"/>
                    <a:pt x="26" y="88"/>
                  </a:cubicBezTo>
                  <a:lnTo>
                    <a:pt x="2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2" name="Freeform 102"/>
            <p:cNvSpPr>
              <a:spLocks noEditPoints="1"/>
            </p:cNvSpPr>
            <p:nvPr userDrawn="1"/>
          </p:nvSpPr>
          <p:spPr bwMode="black">
            <a:xfrm>
              <a:off x="-51" y="2904"/>
              <a:ext cx="442" cy="474"/>
            </a:xfrm>
            <a:custGeom>
              <a:avLst/>
              <a:gdLst>
                <a:gd name="T0" fmla="*/ 28 w 187"/>
                <a:gd name="T1" fmla="*/ 200 h 200"/>
                <a:gd name="T2" fmla="*/ 50 w 187"/>
                <a:gd name="T3" fmla="*/ 139 h 200"/>
                <a:gd name="T4" fmla="*/ 133 w 187"/>
                <a:gd name="T5" fmla="*/ 139 h 200"/>
                <a:gd name="T6" fmla="*/ 157 w 187"/>
                <a:gd name="T7" fmla="*/ 200 h 200"/>
                <a:gd name="T8" fmla="*/ 187 w 187"/>
                <a:gd name="T9" fmla="*/ 200 h 200"/>
                <a:gd name="T10" fmla="*/ 105 w 187"/>
                <a:gd name="T11" fmla="*/ 0 h 200"/>
                <a:gd name="T12" fmla="*/ 76 w 187"/>
                <a:gd name="T13" fmla="*/ 0 h 200"/>
                <a:gd name="T14" fmla="*/ 0 w 187"/>
                <a:gd name="T15" fmla="*/ 200 h 200"/>
                <a:gd name="T16" fmla="*/ 28 w 187"/>
                <a:gd name="T17" fmla="*/ 200 h 200"/>
                <a:gd name="T18" fmla="*/ 79 w 187"/>
                <a:gd name="T19" fmla="*/ 59 h 200"/>
                <a:gd name="T20" fmla="*/ 90 w 187"/>
                <a:gd name="T21" fmla="*/ 21 h 200"/>
                <a:gd name="T22" fmla="*/ 104 w 187"/>
                <a:gd name="T23" fmla="*/ 62 h 200"/>
                <a:gd name="T24" fmla="*/ 125 w 187"/>
                <a:gd name="T25" fmla="*/ 118 h 200"/>
                <a:gd name="T26" fmla="*/ 57 w 187"/>
                <a:gd name="T27" fmla="*/ 118 h 200"/>
                <a:gd name="T28" fmla="*/ 79 w 187"/>
                <a:gd name="T29" fmla="*/ 5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00">
                  <a:moveTo>
                    <a:pt x="28" y="200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28" y="200"/>
                  </a:lnTo>
                  <a:close/>
                  <a:moveTo>
                    <a:pt x="79" y="59"/>
                  </a:moveTo>
                  <a:cubicBezTo>
                    <a:pt x="84" y="46"/>
                    <a:pt x="88" y="34"/>
                    <a:pt x="90" y="21"/>
                  </a:cubicBezTo>
                  <a:cubicBezTo>
                    <a:pt x="93" y="32"/>
                    <a:pt x="98" y="45"/>
                    <a:pt x="104" y="62"/>
                  </a:cubicBezTo>
                  <a:cubicBezTo>
                    <a:pt x="125" y="118"/>
                    <a:pt x="125" y="118"/>
                    <a:pt x="125" y="118"/>
                  </a:cubicBezTo>
                  <a:cubicBezTo>
                    <a:pt x="57" y="118"/>
                    <a:pt x="57" y="118"/>
                    <a:pt x="57" y="118"/>
                  </a:cubicBezTo>
                  <a:lnTo>
                    <a:pt x="79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3" name="Freeform 103"/>
            <p:cNvSpPr>
              <a:spLocks/>
            </p:cNvSpPr>
            <p:nvPr userDrawn="1"/>
          </p:nvSpPr>
          <p:spPr bwMode="black">
            <a:xfrm>
              <a:off x="396" y="2904"/>
              <a:ext cx="376" cy="474"/>
            </a:xfrm>
            <a:custGeom>
              <a:avLst/>
              <a:gdLst>
                <a:gd name="T0" fmla="*/ 159 w 159"/>
                <a:gd name="T1" fmla="*/ 200 h 200"/>
                <a:gd name="T2" fmla="*/ 159 w 159"/>
                <a:gd name="T3" fmla="*/ 176 h 200"/>
                <a:gd name="T4" fmla="*/ 31 w 159"/>
                <a:gd name="T5" fmla="*/ 176 h 200"/>
                <a:gd name="T6" fmla="*/ 43 w 159"/>
                <a:gd name="T7" fmla="*/ 162 h 200"/>
                <a:gd name="T8" fmla="*/ 155 w 159"/>
                <a:gd name="T9" fmla="*/ 23 h 200"/>
                <a:gd name="T10" fmla="*/ 155 w 159"/>
                <a:gd name="T11" fmla="*/ 0 h 200"/>
                <a:gd name="T12" fmla="*/ 12 w 159"/>
                <a:gd name="T13" fmla="*/ 0 h 200"/>
                <a:gd name="T14" fmla="*/ 12 w 159"/>
                <a:gd name="T15" fmla="*/ 23 h 200"/>
                <a:gd name="T16" fmla="*/ 124 w 159"/>
                <a:gd name="T17" fmla="*/ 23 h 200"/>
                <a:gd name="T18" fmla="*/ 103 w 159"/>
                <a:gd name="T19" fmla="*/ 47 h 200"/>
                <a:gd name="T20" fmla="*/ 0 w 159"/>
                <a:gd name="T21" fmla="*/ 175 h 200"/>
                <a:gd name="T22" fmla="*/ 0 w 159"/>
                <a:gd name="T23" fmla="*/ 200 h 200"/>
                <a:gd name="T24" fmla="*/ 159 w 159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00">
                  <a:moveTo>
                    <a:pt x="159" y="200"/>
                  </a:moveTo>
                  <a:cubicBezTo>
                    <a:pt x="159" y="176"/>
                    <a:pt x="159" y="176"/>
                    <a:pt x="159" y="176"/>
                  </a:cubicBezTo>
                  <a:cubicBezTo>
                    <a:pt x="31" y="176"/>
                    <a:pt x="31" y="176"/>
                    <a:pt x="31" y="176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17" y="30"/>
                    <a:pt x="110" y="38"/>
                    <a:pt x="103" y="47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59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4" name="Rectangle 104"/>
            <p:cNvSpPr>
              <a:spLocks noChangeArrowheads="1"/>
            </p:cNvSpPr>
            <p:nvPr userDrawn="1"/>
          </p:nvSpPr>
          <p:spPr bwMode="black">
            <a:xfrm>
              <a:off x="843" y="2904"/>
              <a:ext cx="61" cy="4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5" name="Freeform 105"/>
            <p:cNvSpPr>
              <a:spLocks/>
            </p:cNvSpPr>
            <p:nvPr userDrawn="1"/>
          </p:nvSpPr>
          <p:spPr bwMode="black">
            <a:xfrm>
              <a:off x="1011" y="2904"/>
              <a:ext cx="352" cy="474"/>
            </a:xfrm>
            <a:custGeom>
              <a:avLst/>
              <a:gdLst>
                <a:gd name="T0" fmla="*/ 352 w 352"/>
                <a:gd name="T1" fmla="*/ 474 h 474"/>
                <a:gd name="T2" fmla="*/ 352 w 352"/>
                <a:gd name="T3" fmla="*/ 417 h 474"/>
                <a:gd name="T4" fmla="*/ 61 w 352"/>
                <a:gd name="T5" fmla="*/ 417 h 474"/>
                <a:gd name="T6" fmla="*/ 61 w 352"/>
                <a:gd name="T7" fmla="*/ 256 h 474"/>
                <a:gd name="T8" fmla="*/ 323 w 352"/>
                <a:gd name="T9" fmla="*/ 256 h 474"/>
                <a:gd name="T10" fmla="*/ 323 w 352"/>
                <a:gd name="T11" fmla="*/ 201 h 474"/>
                <a:gd name="T12" fmla="*/ 61 w 352"/>
                <a:gd name="T13" fmla="*/ 201 h 474"/>
                <a:gd name="T14" fmla="*/ 61 w 352"/>
                <a:gd name="T15" fmla="*/ 55 h 474"/>
                <a:gd name="T16" fmla="*/ 340 w 352"/>
                <a:gd name="T17" fmla="*/ 55 h 474"/>
                <a:gd name="T18" fmla="*/ 340 w 352"/>
                <a:gd name="T19" fmla="*/ 0 h 474"/>
                <a:gd name="T20" fmla="*/ 0 w 352"/>
                <a:gd name="T21" fmla="*/ 0 h 474"/>
                <a:gd name="T22" fmla="*/ 0 w 352"/>
                <a:gd name="T23" fmla="*/ 474 h 474"/>
                <a:gd name="T24" fmla="*/ 352 w 352"/>
                <a:gd name="T25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2" h="474">
                  <a:moveTo>
                    <a:pt x="352" y="474"/>
                  </a:moveTo>
                  <a:lnTo>
                    <a:pt x="352" y="417"/>
                  </a:lnTo>
                  <a:lnTo>
                    <a:pt x="61" y="417"/>
                  </a:lnTo>
                  <a:lnTo>
                    <a:pt x="61" y="256"/>
                  </a:lnTo>
                  <a:lnTo>
                    <a:pt x="323" y="256"/>
                  </a:lnTo>
                  <a:lnTo>
                    <a:pt x="323" y="201"/>
                  </a:lnTo>
                  <a:lnTo>
                    <a:pt x="61" y="201"/>
                  </a:lnTo>
                  <a:lnTo>
                    <a:pt x="61" y="55"/>
                  </a:lnTo>
                  <a:lnTo>
                    <a:pt x="340" y="55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474"/>
                  </a:lnTo>
                  <a:lnTo>
                    <a:pt x="352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6" name="Freeform 106"/>
            <p:cNvSpPr>
              <a:spLocks noEditPoints="1"/>
            </p:cNvSpPr>
            <p:nvPr userDrawn="1"/>
          </p:nvSpPr>
          <p:spPr bwMode="black">
            <a:xfrm>
              <a:off x="2412" y="2909"/>
              <a:ext cx="393" cy="473"/>
            </a:xfrm>
            <a:custGeom>
              <a:avLst/>
              <a:gdLst>
                <a:gd name="T0" fmla="*/ 73 w 166"/>
                <a:gd name="T1" fmla="*/ 200 h 200"/>
                <a:gd name="T2" fmla="*/ 105 w 166"/>
                <a:gd name="T3" fmla="*/ 196 h 200"/>
                <a:gd name="T4" fmla="*/ 129 w 166"/>
                <a:gd name="T5" fmla="*/ 186 h 200"/>
                <a:gd name="T6" fmla="*/ 147 w 166"/>
                <a:gd name="T7" fmla="*/ 168 h 200"/>
                <a:gd name="T8" fmla="*/ 161 w 166"/>
                <a:gd name="T9" fmla="*/ 139 h 200"/>
                <a:gd name="T10" fmla="*/ 166 w 166"/>
                <a:gd name="T11" fmla="*/ 99 h 200"/>
                <a:gd name="T12" fmla="*/ 158 w 166"/>
                <a:gd name="T13" fmla="*/ 51 h 200"/>
                <a:gd name="T14" fmla="*/ 134 w 166"/>
                <a:gd name="T15" fmla="*/ 17 h 200"/>
                <a:gd name="T16" fmla="*/ 105 w 166"/>
                <a:gd name="T17" fmla="*/ 2 h 200"/>
                <a:gd name="T18" fmla="*/ 69 w 166"/>
                <a:gd name="T19" fmla="*/ 0 h 200"/>
                <a:gd name="T20" fmla="*/ 0 w 166"/>
                <a:gd name="T21" fmla="*/ 0 h 200"/>
                <a:gd name="T22" fmla="*/ 0 w 166"/>
                <a:gd name="T23" fmla="*/ 200 h 200"/>
                <a:gd name="T24" fmla="*/ 73 w 166"/>
                <a:gd name="T25" fmla="*/ 200 h 200"/>
                <a:gd name="T26" fmla="*/ 27 w 166"/>
                <a:gd name="T27" fmla="*/ 23 h 200"/>
                <a:gd name="T28" fmla="*/ 69 w 166"/>
                <a:gd name="T29" fmla="*/ 23 h 200"/>
                <a:gd name="T30" fmla="*/ 103 w 166"/>
                <a:gd name="T31" fmla="*/ 27 h 200"/>
                <a:gd name="T32" fmla="*/ 128 w 166"/>
                <a:gd name="T33" fmla="*/ 50 h 200"/>
                <a:gd name="T34" fmla="*/ 139 w 166"/>
                <a:gd name="T35" fmla="*/ 98 h 200"/>
                <a:gd name="T36" fmla="*/ 133 w 166"/>
                <a:gd name="T37" fmla="*/ 137 h 200"/>
                <a:gd name="T38" fmla="*/ 119 w 166"/>
                <a:gd name="T39" fmla="*/ 162 h 200"/>
                <a:gd name="T40" fmla="*/ 101 w 166"/>
                <a:gd name="T41" fmla="*/ 172 h 200"/>
                <a:gd name="T42" fmla="*/ 70 w 166"/>
                <a:gd name="T43" fmla="*/ 176 h 200"/>
                <a:gd name="T44" fmla="*/ 27 w 166"/>
                <a:gd name="T45" fmla="*/ 176 h 200"/>
                <a:gd name="T46" fmla="*/ 27 w 166"/>
                <a:gd name="T47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6" h="200">
                  <a:moveTo>
                    <a:pt x="73" y="200"/>
                  </a:moveTo>
                  <a:cubicBezTo>
                    <a:pt x="85" y="200"/>
                    <a:pt x="95" y="199"/>
                    <a:pt x="105" y="196"/>
                  </a:cubicBezTo>
                  <a:cubicBezTo>
                    <a:pt x="114" y="194"/>
                    <a:pt x="122" y="191"/>
                    <a:pt x="129" y="186"/>
                  </a:cubicBezTo>
                  <a:cubicBezTo>
                    <a:pt x="135" y="182"/>
                    <a:pt x="141" y="176"/>
                    <a:pt x="147" y="168"/>
                  </a:cubicBezTo>
                  <a:cubicBezTo>
                    <a:pt x="152" y="160"/>
                    <a:pt x="157" y="151"/>
                    <a:pt x="161" y="139"/>
                  </a:cubicBezTo>
                  <a:cubicBezTo>
                    <a:pt x="164" y="127"/>
                    <a:pt x="166" y="114"/>
                    <a:pt x="166" y="99"/>
                  </a:cubicBezTo>
                  <a:cubicBezTo>
                    <a:pt x="166" y="81"/>
                    <a:pt x="163" y="65"/>
                    <a:pt x="158" y="51"/>
                  </a:cubicBezTo>
                  <a:cubicBezTo>
                    <a:pt x="153" y="37"/>
                    <a:pt x="145" y="26"/>
                    <a:pt x="134" y="17"/>
                  </a:cubicBezTo>
                  <a:cubicBezTo>
                    <a:pt x="126" y="10"/>
                    <a:pt x="116" y="5"/>
                    <a:pt x="105" y="2"/>
                  </a:cubicBezTo>
                  <a:cubicBezTo>
                    <a:pt x="97" y="0"/>
                    <a:pt x="85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73" y="200"/>
                  </a:lnTo>
                  <a:close/>
                  <a:moveTo>
                    <a:pt x="27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85" y="23"/>
                    <a:pt x="96" y="25"/>
                    <a:pt x="103" y="27"/>
                  </a:cubicBezTo>
                  <a:cubicBezTo>
                    <a:pt x="113" y="31"/>
                    <a:pt x="121" y="39"/>
                    <a:pt x="128" y="50"/>
                  </a:cubicBezTo>
                  <a:cubicBezTo>
                    <a:pt x="135" y="61"/>
                    <a:pt x="139" y="77"/>
                    <a:pt x="139" y="98"/>
                  </a:cubicBezTo>
                  <a:cubicBezTo>
                    <a:pt x="139" y="113"/>
                    <a:pt x="137" y="126"/>
                    <a:pt x="133" y="137"/>
                  </a:cubicBezTo>
                  <a:cubicBezTo>
                    <a:pt x="130" y="147"/>
                    <a:pt x="125" y="156"/>
                    <a:pt x="119" y="162"/>
                  </a:cubicBezTo>
                  <a:cubicBezTo>
                    <a:pt x="114" y="166"/>
                    <a:pt x="108" y="170"/>
                    <a:pt x="101" y="172"/>
                  </a:cubicBezTo>
                  <a:cubicBezTo>
                    <a:pt x="93" y="175"/>
                    <a:pt x="83" y="176"/>
                    <a:pt x="70" y="176"/>
                  </a:cubicBezTo>
                  <a:cubicBezTo>
                    <a:pt x="27" y="176"/>
                    <a:pt x="27" y="176"/>
                    <a:pt x="27" y="176"/>
                  </a:cubicBezTo>
                  <a:lnTo>
                    <a:pt x="2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7" name="Freeform 107"/>
            <p:cNvSpPr>
              <a:spLocks/>
            </p:cNvSpPr>
            <p:nvPr userDrawn="1"/>
          </p:nvSpPr>
          <p:spPr bwMode="black">
            <a:xfrm>
              <a:off x="2847" y="2909"/>
              <a:ext cx="374" cy="473"/>
            </a:xfrm>
            <a:custGeom>
              <a:avLst/>
              <a:gdLst>
                <a:gd name="T0" fmla="*/ 158 w 158"/>
                <a:gd name="T1" fmla="*/ 200 h 200"/>
                <a:gd name="T2" fmla="*/ 158 w 158"/>
                <a:gd name="T3" fmla="*/ 176 h 200"/>
                <a:gd name="T4" fmla="*/ 30 w 158"/>
                <a:gd name="T5" fmla="*/ 176 h 200"/>
                <a:gd name="T6" fmla="*/ 42 w 158"/>
                <a:gd name="T7" fmla="*/ 162 h 200"/>
                <a:gd name="T8" fmla="*/ 155 w 158"/>
                <a:gd name="T9" fmla="*/ 23 h 200"/>
                <a:gd name="T10" fmla="*/ 155 w 158"/>
                <a:gd name="T11" fmla="*/ 0 h 200"/>
                <a:gd name="T12" fmla="*/ 11 w 158"/>
                <a:gd name="T13" fmla="*/ 0 h 200"/>
                <a:gd name="T14" fmla="*/ 11 w 158"/>
                <a:gd name="T15" fmla="*/ 23 h 200"/>
                <a:gd name="T16" fmla="*/ 123 w 158"/>
                <a:gd name="T17" fmla="*/ 23 h 200"/>
                <a:gd name="T18" fmla="*/ 102 w 158"/>
                <a:gd name="T19" fmla="*/ 47 h 200"/>
                <a:gd name="T20" fmla="*/ 0 w 158"/>
                <a:gd name="T21" fmla="*/ 175 h 200"/>
                <a:gd name="T22" fmla="*/ 0 w 158"/>
                <a:gd name="T23" fmla="*/ 200 h 200"/>
                <a:gd name="T24" fmla="*/ 158 w 158"/>
                <a:gd name="T2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00">
                  <a:moveTo>
                    <a:pt x="158" y="200"/>
                  </a:moveTo>
                  <a:cubicBezTo>
                    <a:pt x="158" y="176"/>
                    <a:pt x="158" y="176"/>
                    <a:pt x="158" y="176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16" y="30"/>
                    <a:pt x="109" y="38"/>
                    <a:pt x="102" y="47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58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8" name="Rectangle 108"/>
            <p:cNvSpPr>
              <a:spLocks noChangeArrowheads="1"/>
            </p:cNvSpPr>
            <p:nvPr userDrawn="1"/>
          </p:nvSpPr>
          <p:spPr bwMode="black">
            <a:xfrm>
              <a:off x="3292" y="2909"/>
              <a:ext cx="63" cy="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49" name="Freeform 109"/>
            <p:cNvSpPr>
              <a:spLocks noEditPoints="1"/>
            </p:cNvSpPr>
            <p:nvPr userDrawn="1"/>
          </p:nvSpPr>
          <p:spPr bwMode="black">
            <a:xfrm>
              <a:off x="3459" y="2909"/>
              <a:ext cx="353" cy="611"/>
            </a:xfrm>
            <a:custGeom>
              <a:avLst/>
              <a:gdLst>
                <a:gd name="T0" fmla="*/ 149 w 149"/>
                <a:gd name="T1" fmla="*/ 200 h 258"/>
                <a:gd name="T2" fmla="*/ 149 w 149"/>
                <a:gd name="T3" fmla="*/ 176 h 258"/>
                <a:gd name="T4" fmla="*/ 27 w 149"/>
                <a:gd name="T5" fmla="*/ 176 h 258"/>
                <a:gd name="T6" fmla="*/ 27 w 149"/>
                <a:gd name="T7" fmla="*/ 108 h 258"/>
                <a:gd name="T8" fmla="*/ 137 w 149"/>
                <a:gd name="T9" fmla="*/ 108 h 258"/>
                <a:gd name="T10" fmla="*/ 137 w 149"/>
                <a:gd name="T11" fmla="*/ 84 h 258"/>
                <a:gd name="T12" fmla="*/ 27 w 149"/>
                <a:gd name="T13" fmla="*/ 84 h 258"/>
                <a:gd name="T14" fmla="*/ 27 w 149"/>
                <a:gd name="T15" fmla="*/ 23 h 258"/>
                <a:gd name="T16" fmla="*/ 145 w 149"/>
                <a:gd name="T17" fmla="*/ 23 h 258"/>
                <a:gd name="T18" fmla="*/ 145 w 149"/>
                <a:gd name="T19" fmla="*/ 0 h 258"/>
                <a:gd name="T20" fmla="*/ 0 w 149"/>
                <a:gd name="T21" fmla="*/ 0 h 258"/>
                <a:gd name="T22" fmla="*/ 0 w 149"/>
                <a:gd name="T23" fmla="*/ 200 h 258"/>
                <a:gd name="T24" fmla="*/ 149 w 149"/>
                <a:gd name="T25" fmla="*/ 200 h 258"/>
                <a:gd name="T26" fmla="*/ 122 w 149"/>
                <a:gd name="T27" fmla="*/ 200 h 258"/>
                <a:gd name="T28" fmla="*/ 108 w 149"/>
                <a:gd name="T29" fmla="*/ 216 h 258"/>
                <a:gd name="T30" fmla="*/ 103 w 149"/>
                <a:gd name="T31" fmla="*/ 233 h 258"/>
                <a:gd name="T32" fmla="*/ 105 w 149"/>
                <a:gd name="T33" fmla="*/ 243 h 258"/>
                <a:gd name="T34" fmla="*/ 110 w 149"/>
                <a:gd name="T35" fmla="*/ 251 h 258"/>
                <a:gd name="T36" fmla="*/ 119 w 149"/>
                <a:gd name="T37" fmla="*/ 256 h 258"/>
                <a:gd name="T38" fmla="*/ 131 w 149"/>
                <a:gd name="T39" fmla="*/ 258 h 258"/>
                <a:gd name="T40" fmla="*/ 149 w 149"/>
                <a:gd name="T41" fmla="*/ 254 h 258"/>
                <a:gd name="T42" fmla="*/ 149 w 149"/>
                <a:gd name="T43" fmla="*/ 236 h 258"/>
                <a:gd name="T44" fmla="*/ 143 w 149"/>
                <a:gd name="T45" fmla="*/ 239 h 258"/>
                <a:gd name="T46" fmla="*/ 137 w 149"/>
                <a:gd name="T47" fmla="*/ 239 h 258"/>
                <a:gd name="T48" fmla="*/ 127 w 149"/>
                <a:gd name="T49" fmla="*/ 235 h 258"/>
                <a:gd name="T50" fmla="*/ 124 w 149"/>
                <a:gd name="T51" fmla="*/ 226 h 258"/>
                <a:gd name="T52" fmla="*/ 128 w 149"/>
                <a:gd name="T53" fmla="*/ 212 h 258"/>
                <a:gd name="T54" fmla="*/ 140 w 149"/>
                <a:gd name="T55" fmla="*/ 200 h 258"/>
                <a:gd name="T56" fmla="*/ 122 w 149"/>
                <a:gd name="T57" fmla="*/ 20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258">
                  <a:moveTo>
                    <a:pt x="149" y="200"/>
                  </a:moveTo>
                  <a:cubicBezTo>
                    <a:pt x="149" y="176"/>
                    <a:pt x="149" y="176"/>
                    <a:pt x="149" y="176"/>
                  </a:cubicBezTo>
                  <a:cubicBezTo>
                    <a:pt x="27" y="176"/>
                    <a:pt x="27" y="176"/>
                    <a:pt x="27" y="176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45" y="23"/>
                    <a:pt x="145" y="23"/>
                    <a:pt x="145" y="2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49" y="200"/>
                  </a:lnTo>
                  <a:close/>
                  <a:moveTo>
                    <a:pt x="122" y="200"/>
                  </a:moveTo>
                  <a:cubicBezTo>
                    <a:pt x="116" y="205"/>
                    <a:pt x="111" y="210"/>
                    <a:pt x="108" y="216"/>
                  </a:cubicBezTo>
                  <a:cubicBezTo>
                    <a:pt x="105" y="222"/>
                    <a:pt x="103" y="227"/>
                    <a:pt x="103" y="233"/>
                  </a:cubicBezTo>
                  <a:cubicBezTo>
                    <a:pt x="103" y="237"/>
                    <a:pt x="104" y="240"/>
                    <a:pt x="105" y="243"/>
                  </a:cubicBezTo>
                  <a:cubicBezTo>
                    <a:pt x="106" y="246"/>
                    <a:pt x="108" y="249"/>
                    <a:pt x="110" y="251"/>
                  </a:cubicBezTo>
                  <a:cubicBezTo>
                    <a:pt x="112" y="253"/>
                    <a:pt x="115" y="255"/>
                    <a:pt x="119" y="256"/>
                  </a:cubicBezTo>
                  <a:cubicBezTo>
                    <a:pt x="122" y="258"/>
                    <a:pt x="126" y="258"/>
                    <a:pt x="131" y="258"/>
                  </a:cubicBezTo>
                  <a:cubicBezTo>
                    <a:pt x="137" y="258"/>
                    <a:pt x="143" y="257"/>
                    <a:pt x="149" y="254"/>
                  </a:cubicBezTo>
                  <a:cubicBezTo>
                    <a:pt x="149" y="236"/>
                    <a:pt x="149" y="236"/>
                    <a:pt x="149" y="236"/>
                  </a:cubicBezTo>
                  <a:cubicBezTo>
                    <a:pt x="148" y="237"/>
                    <a:pt x="146" y="238"/>
                    <a:pt x="143" y="239"/>
                  </a:cubicBezTo>
                  <a:cubicBezTo>
                    <a:pt x="141" y="239"/>
                    <a:pt x="139" y="239"/>
                    <a:pt x="137" y="239"/>
                  </a:cubicBezTo>
                  <a:cubicBezTo>
                    <a:pt x="132" y="239"/>
                    <a:pt x="129" y="238"/>
                    <a:pt x="127" y="235"/>
                  </a:cubicBezTo>
                  <a:cubicBezTo>
                    <a:pt x="125" y="233"/>
                    <a:pt x="124" y="230"/>
                    <a:pt x="124" y="226"/>
                  </a:cubicBezTo>
                  <a:cubicBezTo>
                    <a:pt x="124" y="221"/>
                    <a:pt x="125" y="216"/>
                    <a:pt x="128" y="212"/>
                  </a:cubicBezTo>
                  <a:cubicBezTo>
                    <a:pt x="131" y="207"/>
                    <a:pt x="135" y="203"/>
                    <a:pt x="140" y="200"/>
                  </a:cubicBezTo>
                  <a:lnTo>
                    <a:pt x="122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50" name="Freeform 110"/>
            <p:cNvSpPr>
              <a:spLocks/>
            </p:cNvSpPr>
            <p:nvPr userDrawn="1"/>
          </p:nvSpPr>
          <p:spPr bwMode="black">
            <a:xfrm>
              <a:off x="3890" y="2909"/>
              <a:ext cx="392" cy="473"/>
            </a:xfrm>
            <a:custGeom>
              <a:avLst/>
              <a:gdLst>
                <a:gd name="T0" fmla="*/ 64 w 392"/>
                <a:gd name="T1" fmla="*/ 473 h 473"/>
                <a:gd name="T2" fmla="*/ 64 w 392"/>
                <a:gd name="T3" fmla="*/ 308 h 473"/>
                <a:gd name="T4" fmla="*/ 139 w 392"/>
                <a:gd name="T5" fmla="*/ 232 h 473"/>
                <a:gd name="T6" fmla="*/ 309 w 392"/>
                <a:gd name="T7" fmla="*/ 473 h 473"/>
                <a:gd name="T8" fmla="*/ 392 w 392"/>
                <a:gd name="T9" fmla="*/ 473 h 473"/>
                <a:gd name="T10" fmla="*/ 184 w 392"/>
                <a:gd name="T11" fmla="*/ 192 h 473"/>
                <a:gd name="T12" fmla="*/ 383 w 392"/>
                <a:gd name="T13" fmla="*/ 0 h 473"/>
                <a:gd name="T14" fmla="*/ 298 w 392"/>
                <a:gd name="T15" fmla="*/ 0 h 473"/>
                <a:gd name="T16" fmla="*/ 64 w 392"/>
                <a:gd name="T17" fmla="*/ 234 h 473"/>
                <a:gd name="T18" fmla="*/ 64 w 392"/>
                <a:gd name="T19" fmla="*/ 0 h 473"/>
                <a:gd name="T20" fmla="*/ 0 w 392"/>
                <a:gd name="T21" fmla="*/ 0 h 473"/>
                <a:gd name="T22" fmla="*/ 0 w 392"/>
                <a:gd name="T23" fmla="*/ 473 h 473"/>
                <a:gd name="T24" fmla="*/ 64 w 392"/>
                <a:gd name="T25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73">
                  <a:moveTo>
                    <a:pt x="64" y="473"/>
                  </a:moveTo>
                  <a:lnTo>
                    <a:pt x="64" y="308"/>
                  </a:lnTo>
                  <a:lnTo>
                    <a:pt x="139" y="232"/>
                  </a:lnTo>
                  <a:lnTo>
                    <a:pt x="309" y="473"/>
                  </a:lnTo>
                  <a:lnTo>
                    <a:pt x="392" y="473"/>
                  </a:lnTo>
                  <a:lnTo>
                    <a:pt x="184" y="192"/>
                  </a:lnTo>
                  <a:lnTo>
                    <a:pt x="383" y="0"/>
                  </a:lnTo>
                  <a:lnTo>
                    <a:pt x="298" y="0"/>
                  </a:lnTo>
                  <a:lnTo>
                    <a:pt x="64" y="234"/>
                  </a:lnTo>
                  <a:lnTo>
                    <a:pt x="64" y="0"/>
                  </a:lnTo>
                  <a:lnTo>
                    <a:pt x="0" y="0"/>
                  </a:lnTo>
                  <a:lnTo>
                    <a:pt x="0" y="473"/>
                  </a:lnTo>
                  <a:lnTo>
                    <a:pt x="64" y="4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51" name="Freeform 111"/>
            <p:cNvSpPr>
              <a:spLocks/>
            </p:cNvSpPr>
            <p:nvPr userDrawn="1"/>
          </p:nvSpPr>
          <p:spPr bwMode="black">
            <a:xfrm>
              <a:off x="4327" y="2909"/>
              <a:ext cx="374" cy="480"/>
            </a:xfrm>
            <a:custGeom>
              <a:avLst/>
              <a:gdLst>
                <a:gd name="T0" fmla="*/ 131 w 158"/>
                <a:gd name="T1" fmla="*/ 115 h 203"/>
                <a:gd name="T2" fmla="*/ 119 w 158"/>
                <a:gd name="T3" fmla="*/ 166 h 203"/>
                <a:gd name="T4" fmla="*/ 77 w 158"/>
                <a:gd name="T5" fmla="*/ 179 h 203"/>
                <a:gd name="T6" fmla="*/ 48 w 158"/>
                <a:gd name="T7" fmla="*/ 173 h 203"/>
                <a:gd name="T8" fmla="*/ 32 w 158"/>
                <a:gd name="T9" fmla="*/ 153 h 203"/>
                <a:gd name="T10" fmla="*/ 27 w 158"/>
                <a:gd name="T11" fmla="*/ 115 h 203"/>
                <a:gd name="T12" fmla="*/ 27 w 158"/>
                <a:gd name="T13" fmla="*/ 0 h 203"/>
                <a:gd name="T14" fmla="*/ 0 w 158"/>
                <a:gd name="T15" fmla="*/ 0 h 203"/>
                <a:gd name="T16" fmla="*/ 0 w 158"/>
                <a:gd name="T17" fmla="*/ 115 h 203"/>
                <a:gd name="T18" fmla="*/ 8 w 158"/>
                <a:gd name="T19" fmla="*/ 165 h 203"/>
                <a:gd name="T20" fmla="*/ 34 w 158"/>
                <a:gd name="T21" fmla="*/ 193 h 203"/>
                <a:gd name="T22" fmla="*/ 80 w 158"/>
                <a:gd name="T23" fmla="*/ 203 h 203"/>
                <a:gd name="T24" fmla="*/ 126 w 158"/>
                <a:gd name="T25" fmla="*/ 192 h 203"/>
                <a:gd name="T26" fmla="*/ 151 w 158"/>
                <a:gd name="T27" fmla="*/ 163 h 203"/>
                <a:gd name="T28" fmla="*/ 158 w 158"/>
                <a:gd name="T29" fmla="*/ 115 h 203"/>
                <a:gd name="T30" fmla="*/ 158 w 158"/>
                <a:gd name="T31" fmla="*/ 0 h 203"/>
                <a:gd name="T32" fmla="*/ 131 w 158"/>
                <a:gd name="T33" fmla="*/ 0 h 203"/>
                <a:gd name="T34" fmla="*/ 131 w 158"/>
                <a:gd name="T35" fmla="*/ 11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8" h="203">
                  <a:moveTo>
                    <a:pt x="131" y="115"/>
                  </a:moveTo>
                  <a:cubicBezTo>
                    <a:pt x="131" y="140"/>
                    <a:pt x="127" y="157"/>
                    <a:pt x="119" y="166"/>
                  </a:cubicBezTo>
                  <a:cubicBezTo>
                    <a:pt x="111" y="175"/>
                    <a:pt x="97" y="179"/>
                    <a:pt x="77" y="179"/>
                  </a:cubicBezTo>
                  <a:cubicBezTo>
                    <a:pt x="66" y="179"/>
                    <a:pt x="56" y="177"/>
                    <a:pt x="48" y="173"/>
                  </a:cubicBezTo>
                  <a:cubicBezTo>
                    <a:pt x="41" y="168"/>
                    <a:pt x="35" y="162"/>
                    <a:pt x="32" y="153"/>
                  </a:cubicBezTo>
                  <a:cubicBezTo>
                    <a:pt x="28" y="145"/>
                    <a:pt x="27" y="132"/>
                    <a:pt x="27" y="11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36"/>
                    <a:pt x="3" y="153"/>
                    <a:pt x="8" y="165"/>
                  </a:cubicBezTo>
                  <a:cubicBezTo>
                    <a:pt x="13" y="178"/>
                    <a:pt x="22" y="187"/>
                    <a:pt x="34" y="193"/>
                  </a:cubicBezTo>
                  <a:cubicBezTo>
                    <a:pt x="45" y="200"/>
                    <a:pt x="61" y="203"/>
                    <a:pt x="80" y="203"/>
                  </a:cubicBezTo>
                  <a:cubicBezTo>
                    <a:pt x="99" y="203"/>
                    <a:pt x="114" y="199"/>
                    <a:pt x="126" y="192"/>
                  </a:cubicBezTo>
                  <a:cubicBezTo>
                    <a:pt x="138" y="185"/>
                    <a:pt x="146" y="175"/>
                    <a:pt x="151" y="163"/>
                  </a:cubicBezTo>
                  <a:cubicBezTo>
                    <a:pt x="156" y="151"/>
                    <a:pt x="158" y="135"/>
                    <a:pt x="158" y="115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131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52" name="Freeform 112"/>
            <p:cNvSpPr>
              <a:spLocks/>
            </p:cNvSpPr>
            <p:nvPr userDrawn="1"/>
          </p:nvSpPr>
          <p:spPr bwMode="black">
            <a:xfrm>
              <a:off x="4764" y="2909"/>
              <a:ext cx="263" cy="480"/>
            </a:xfrm>
            <a:custGeom>
              <a:avLst/>
              <a:gdLst>
                <a:gd name="T0" fmla="*/ 14 w 111"/>
                <a:gd name="T1" fmla="*/ 188 h 203"/>
                <a:gd name="T2" fmla="*/ 54 w 111"/>
                <a:gd name="T3" fmla="*/ 203 h 203"/>
                <a:gd name="T4" fmla="*/ 85 w 111"/>
                <a:gd name="T5" fmla="*/ 196 h 203"/>
                <a:gd name="T6" fmla="*/ 105 w 111"/>
                <a:gd name="T7" fmla="*/ 175 h 203"/>
                <a:gd name="T8" fmla="*/ 111 w 111"/>
                <a:gd name="T9" fmla="*/ 136 h 203"/>
                <a:gd name="T10" fmla="*/ 111 w 111"/>
                <a:gd name="T11" fmla="*/ 0 h 203"/>
                <a:gd name="T12" fmla="*/ 84 w 111"/>
                <a:gd name="T13" fmla="*/ 0 h 203"/>
                <a:gd name="T14" fmla="*/ 84 w 111"/>
                <a:gd name="T15" fmla="*/ 137 h 203"/>
                <a:gd name="T16" fmla="*/ 81 w 111"/>
                <a:gd name="T17" fmla="*/ 163 h 203"/>
                <a:gd name="T18" fmla="*/ 72 w 111"/>
                <a:gd name="T19" fmla="*/ 175 h 203"/>
                <a:gd name="T20" fmla="*/ 54 w 111"/>
                <a:gd name="T21" fmla="*/ 180 h 203"/>
                <a:gd name="T22" fmla="*/ 33 w 111"/>
                <a:gd name="T23" fmla="*/ 171 h 203"/>
                <a:gd name="T24" fmla="*/ 25 w 111"/>
                <a:gd name="T25" fmla="*/ 140 h 203"/>
                <a:gd name="T26" fmla="*/ 1 w 111"/>
                <a:gd name="T27" fmla="*/ 143 h 203"/>
                <a:gd name="T28" fmla="*/ 14 w 111"/>
                <a:gd name="T29" fmla="*/ 18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203">
                  <a:moveTo>
                    <a:pt x="14" y="188"/>
                  </a:moveTo>
                  <a:cubicBezTo>
                    <a:pt x="23" y="198"/>
                    <a:pt x="37" y="203"/>
                    <a:pt x="54" y="203"/>
                  </a:cubicBezTo>
                  <a:cubicBezTo>
                    <a:pt x="66" y="203"/>
                    <a:pt x="77" y="201"/>
                    <a:pt x="85" y="196"/>
                  </a:cubicBezTo>
                  <a:cubicBezTo>
                    <a:pt x="94" y="191"/>
                    <a:pt x="101" y="184"/>
                    <a:pt x="105" y="175"/>
                  </a:cubicBezTo>
                  <a:cubicBezTo>
                    <a:pt x="109" y="166"/>
                    <a:pt x="111" y="153"/>
                    <a:pt x="111" y="136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4" y="149"/>
                    <a:pt x="83" y="157"/>
                    <a:pt x="81" y="163"/>
                  </a:cubicBezTo>
                  <a:cubicBezTo>
                    <a:pt x="80" y="168"/>
                    <a:pt x="76" y="172"/>
                    <a:pt x="72" y="175"/>
                  </a:cubicBezTo>
                  <a:cubicBezTo>
                    <a:pt x="67" y="178"/>
                    <a:pt x="61" y="180"/>
                    <a:pt x="54" y="180"/>
                  </a:cubicBezTo>
                  <a:cubicBezTo>
                    <a:pt x="45" y="180"/>
                    <a:pt x="38" y="177"/>
                    <a:pt x="33" y="171"/>
                  </a:cubicBezTo>
                  <a:cubicBezTo>
                    <a:pt x="28" y="165"/>
                    <a:pt x="25" y="155"/>
                    <a:pt x="25" y="140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0" y="163"/>
                    <a:pt x="5" y="178"/>
                    <a:pt x="14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253" name="Freeform 113"/>
            <p:cNvSpPr>
              <a:spLocks noEditPoints="1"/>
            </p:cNvSpPr>
            <p:nvPr userDrawn="1"/>
          </p:nvSpPr>
          <p:spPr bwMode="black">
            <a:xfrm>
              <a:off x="5124" y="2909"/>
              <a:ext cx="352" cy="611"/>
            </a:xfrm>
            <a:custGeom>
              <a:avLst/>
              <a:gdLst>
                <a:gd name="T0" fmla="*/ 149 w 149"/>
                <a:gd name="T1" fmla="*/ 200 h 258"/>
                <a:gd name="T2" fmla="*/ 149 w 149"/>
                <a:gd name="T3" fmla="*/ 176 h 258"/>
                <a:gd name="T4" fmla="*/ 26 w 149"/>
                <a:gd name="T5" fmla="*/ 176 h 258"/>
                <a:gd name="T6" fmla="*/ 26 w 149"/>
                <a:gd name="T7" fmla="*/ 108 h 258"/>
                <a:gd name="T8" fmla="*/ 137 w 149"/>
                <a:gd name="T9" fmla="*/ 108 h 258"/>
                <a:gd name="T10" fmla="*/ 137 w 149"/>
                <a:gd name="T11" fmla="*/ 84 h 258"/>
                <a:gd name="T12" fmla="*/ 26 w 149"/>
                <a:gd name="T13" fmla="*/ 84 h 258"/>
                <a:gd name="T14" fmla="*/ 26 w 149"/>
                <a:gd name="T15" fmla="*/ 23 h 258"/>
                <a:gd name="T16" fmla="*/ 144 w 149"/>
                <a:gd name="T17" fmla="*/ 23 h 258"/>
                <a:gd name="T18" fmla="*/ 144 w 149"/>
                <a:gd name="T19" fmla="*/ 0 h 258"/>
                <a:gd name="T20" fmla="*/ 0 w 149"/>
                <a:gd name="T21" fmla="*/ 0 h 258"/>
                <a:gd name="T22" fmla="*/ 0 w 149"/>
                <a:gd name="T23" fmla="*/ 200 h 258"/>
                <a:gd name="T24" fmla="*/ 149 w 149"/>
                <a:gd name="T25" fmla="*/ 200 h 258"/>
                <a:gd name="T26" fmla="*/ 122 w 149"/>
                <a:gd name="T27" fmla="*/ 200 h 258"/>
                <a:gd name="T28" fmla="*/ 108 w 149"/>
                <a:gd name="T29" fmla="*/ 216 h 258"/>
                <a:gd name="T30" fmla="*/ 103 w 149"/>
                <a:gd name="T31" fmla="*/ 233 h 258"/>
                <a:gd name="T32" fmla="*/ 105 w 149"/>
                <a:gd name="T33" fmla="*/ 243 h 258"/>
                <a:gd name="T34" fmla="*/ 110 w 149"/>
                <a:gd name="T35" fmla="*/ 251 h 258"/>
                <a:gd name="T36" fmla="*/ 118 w 149"/>
                <a:gd name="T37" fmla="*/ 256 h 258"/>
                <a:gd name="T38" fmla="*/ 131 w 149"/>
                <a:gd name="T39" fmla="*/ 258 h 258"/>
                <a:gd name="T40" fmla="*/ 149 w 149"/>
                <a:gd name="T41" fmla="*/ 254 h 258"/>
                <a:gd name="T42" fmla="*/ 149 w 149"/>
                <a:gd name="T43" fmla="*/ 236 h 258"/>
                <a:gd name="T44" fmla="*/ 143 w 149"/>
                <a:gd name="T45" fmla="*/ 239 h 258"/>
                <a:gd name="T46" fmla="*/ 137 w 149"/>
                <a:gd name="T47" fmla="*/ 239 h 258"/>
                <a:gd name="T48" fmla="*/ 126 w 149"/>
                <a:gd name="T49" fmla="*/ 235 h 258"/>
                <a:gd name="T50" fmla="*/ 123 w 149"/>
                <a:gd name="T51" fmla="*/ 226 h 258"/>
                <a:gd name="T52" fmla="*/ 128 w 149"/>
                <a:gd name="T53" fmla="*/ 212 h 258"/>
                <a:gd name="T54" fmla="*/ 140 w 149"/>
                <a:gd name="T55" fmla="*/ 200 h 258"/>
                <a:gd name="T56" fmla="*/ 122 w 149"/>
                <a:gd name="T57" fmla="*/ 20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258">
                  <a:moveTo>
                    <a:pt x="149" y="200"/>
                  </a:moveTo>
                  <a:cubicBezTo>
                    <a:pt x="149" y="176"/>
                    <a:pt x="149" y="176"/>
                    <a:pt x="149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144" y="23"/>
                    <a:pt x="144" y="23"/>
                    <a:pt x="144" y="23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0"/>
                    <a:pt x="0" y="200"/>
                    <a:pt x="0" y="200"/>
                  </a:cubicBezTo>
                  <a:lnTo>
                    <a:pt x="149" y="200"/>
                  </a:lnTo>
                  <a:close/>
                  <a:moveTo>
                    <a:pt x="122" y="200"/>
                  </a:moveTo>
                  <a:cubicBezTo>
                    <a:pt x="116" y="205"/>
                    <a:pt x="111" y="210"/>
                    <a:pt x="108" y="216"/>
                  </a:cubicBezTo>
                  <a:cubicBezTo>
                    <a:pt x="104" y="222"/>
                    <a:pt x="103" y="227"/>
                    <a:pt x="103" y="233"/>
                  </a:cubicBezTo>
                  <a:cubicBezTo>
                    <a:pt x="103" y="237"/>
                    <a:pt x="103" y="240"/>
                    <a:pt x="105" y="243"/>
                  </a:cubicBezTo>
                  <a:cubicBezTo>
                    <a:pt x="106" y="246"/>
                    <a:pt x="107" y="249"/>
                    <a:pt x="110" y="251"/>
                  </a:cubicBezTo>
                  <a:cubicBezTo>
                    <a:pt x="112" y="253"/>
                    <a:pt x="115" y="255"/>
                    <a:pt x="118" y="256"/>
                  </a:cubicBezTo>
                  <a:cubicBezTo>
                    <a:pt x="122" y="258"/>
                    <a:pt x="126" y="258"/>
                    <a:pt x="131" y="258"/>
                  </a:cubicBezTo>
                  <a:cubicBezTo>
                    <a:pt x="136" y="258"/>
                    <a:pt x="142" y="257"/>
                    <a:pt x="149" y="254"/>
                  </a:cubicBezTo>
                  <a:cubicBezTo>
                    <a:pt x="149" y="236"/>
                    <a:pt x="149" y="236"/>
                    <a:pt x="149" y="236"/>
                  </a:cubicBezTo>
                  <a:cubicBezTo>
                    <a:pt x="147" y="237"/>
                    <a:pt x="145" y="238"/>
                    <a:pt x="143" y="239"/>
                  </a:cubicBezTo>
                  <a:cubicBezTo>
                    <a:pt x="141" y="239"/>
                    <a:pt x="139" y="239"/>
                    <a:pt x="137" y="239"/>
                  </a:cubicBezTo>
                  <a:cubicBezTo>
                    <a:pt x="132" y="239"/>
                    <a:pt x="129" y="238"/>
                    <a:pt x="126" y="235"/>
                  </a:cubicBezTo>
                  <a:cubicBezTo>
                    <a:pt x="124" y="233"/>
                    <a:pt x="123" y="230"/>
                    <a:pt x="123" y="226"/>
                  </a:cubicBezTo>
                  <a:cubicBezTo>
                    <a:pt x="123" y="221"/>
                    <a:pt x="125" y="216"/>
                    <a:pt x="128" y="212"/>
                  </a:cubicBezTo>
                  <a:cubicBezTo>
                    <a:pt x="130" y="207"/>
                    <a:pt x="135" y="203"/>
                    <a:pt x="140" y="200"/>
                  </a:cubicBezTo>
                  <a:lnTo>
                    <a:pt x="122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1" name="Picture 13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0601" y="3056216"/>
            <a:ext cx="2412869" cy="803577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95885" y="4829192"/>
            <a:ext cx="6377892" cy="365760"/>
            <a:chOff x="596040" y="5442941"/>
            <a:chExt cx="6379553" cy="365760"/>
          </a:xfrm>
        </p:grpSpPr>
        <p:pic>
          <p:nvPicPr>
            <p:cNvPr id="166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40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824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211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7392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176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563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950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528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312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3707" y="5468108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6" name="Group 175"/>
            <p:cNvGrpSpPr/>
            <p:nvPr userDrawn="1"/>
          </p:nvGrpSpPr>
          <p:grpSpPr>
            <a:xfrm>
              <a:off x="2024598" y="5468108"/>
              <a:ext cx="310896" cy="310896"/>
              <a:chOff x="2024598" y="5468108"/>
              <a:chExt cx="310896" cy="310896"/>
            </a:xfrm>
          </p:grpSpPr>
          <p:sp>
            <p:nvSpPr>
              <p:cNvPr id="177" name="Oval 176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78" name="Picture 177"/>
              <p:cNvPicPr>
                <a:picLocks noChangeAspect="1"/>
              </p:cNvPicPr>
              <p:nvPr userDrawn="1"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179" name="Group 178"/>
            <p:cNvGrpSpPr/>
            <p:nvPr userDrawn="1"/>
          </p:nvGrpSpPr>
          <p:grpSpPr>
            <a:xfrm>
              <a:off x="3094779" y="5468108"/>
              <a:ext cx="310896" cy="310896"/>
              <a:chOff x="3094779" y="5468108"/>
              <a:chExt cx="310896" cy="310896"/>
            </a:xfrm>
          </p:grpSpPr>
          <p:sp>
            <p:nvSpPr>
              <p:cNvPr id="180" name="Oval 179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1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182" name="Group 181"/>
            <p:cNvGrpSpPr/>
            <p:nvPr userDrawn="1"/>
          </p:nvGrpSpPr>
          <p:grpSpPr>
            <a:xfrm>
              <a:off x="953427" y="5468108"/>
              <a:ext cx="310896" cy="310896"/>
              <a:chOff x="953427" y="5468108"/>
              <a:chExt cx="310896" cy="310896"/>
            </a:xfrm>
          </p:grpSpPr>
          <p:sp>
            <p:nvSpPr>
              <p:cNvPr id="254" name="Oval 253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55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56" name="Group 255"/>
            <p:cNvGrpSpPr/>
            <p:nvPr userDrawn="1"/>
          </p:nvGrpSpPr>
          <p:grpSpPr>
            <a:xfrm>
              <a:off x="2355828" y="5442941"/>
              <a:ext cx="365760" cy="365760"/>
              <a:chOff x="2355828" y="5442941"/>
              <a:chExt cx="365760" cy="365760"/>
            </a:xfrm>
          </p:grpSpPr>
          <p:sp>
            <p:nvSpPr>
              <p:cNvPr id="257" name="Oval 256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58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59" name="Group 258"/>
            <p:cNvGrpSpPr/>
            <p:nvPr userDrawn="1"/>
          </p:nvGrpSpPr>
          <p:grpSpPr>
            <a:xfrm>
              <a:off x="5236131" y="5468108"/>
              <a:ext cx="310896" cy="310896"/>
              <a:chOff x="5236131" y="5468108"/>
              <a:chExt cx="310896" cy="310896"/>
            </a:xfrm>
          </p:grpSpPr>
          <p:sp>
            <p:nvSpPr>
              <p:cNvPr id="260" name="Oval 259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61" name="Picture 260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2" name="Group 261"/>
            <p:cNvGrpSpPr/>
            <p:nvPr userDrawn="1"/>
          </p:nvGrpSpPr>
          <p:grpSpPr>
            <a:xfrm>
              <a:off x="4523337" y="5468108"/>
              <a:ext cx="310896" cy="310896"/>
              <a:chOff x="4523337" y="5468108"/>
              <a:chExt cx="310896" cy="310896"/>
            </a:xfrm>
          </p:grpSpPr>
          <p:sp>
            <p:nvSpPr>
              <p:cNvPr id="263" name="Oval 262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64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5" name="Group 264"/>
            <p:cNvGrpSpPr/>
            <p:nvPr userDrawn="1"/>
          </p:nvGrpSpPr>
          <p:grpSpPr>
            <a:xfrm>
              <a:off x="4879734" y="5468108"/>
              <a:ext cx="310896" cy="310896"/>
              <a:chOff x="4879734" y="5468108"/>
              <a:chExt cx="310896" cy="310896"/>
            </a:xfrm>
          </p:grpSpPr>
          <p:sp>
            <p:nvSpPr>
              <p:cNvPr id="266" name="Oval 265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67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8" name="Group 267"/>
            <p:cNvGrpSpPr/>
            <p:nvPr userDrawn="1"/>
          </p:nvGrpSpPr>
          <p:grpSpPr>
            <a:xfrm>
              <a:off x="5949915" y="5468108"/>
              <a:ext cx="310896" cy="310896"/>
              <a:chOff x="5949915" y="5468108"/>
              <a:chExt cx="310896" cy="310896"/>
            </a:xfrm>
          </p:grpSpPr>
          <p:sp>
            <p:nvSpPr>
              <p:cNvPr id="269" name="Oval 268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0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71" name="TextBox 270"/>
          <p:cNvSpPr txBox="1"/>
          <p:nvPr userDrawn="1"/>
        </p:nvSpPr>
        <p:spPr>
          <a:xfrm>
            <a:off x="4352627" y="2864614"/>
            <a:ext cx="3365807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/>
            <a:r>
              <a:rPr lang="en-US" sz="3400" dirty="0" smtClean="0">
                <a:solidFill>
                  <a:srgbClr val="4AC0E0"/>
                </a:solidFill>
              </a:rPr>
              <a:t>THANK YOU</a:t>
            </a:r>
          </a:p>
          <a:p>
            <a:pPr algn="ctr" defTabSz="914400"/>
            <a:endParaRPr lang="de-DE" sz="1800" dirty="0" smtClean="0">
              <a:solidFill>
                <a:srgbClr val="4AC0E0"/>
              </a:solidFill>
            </a:endParaRPr>
          </a:p>
          <a:p>
            <a:pPr algn="ctr" defTabSz="914400"/>
            <a:r>
              <a:rPr lang="de-DE" sz="1800" dirty="0" smtClean="0">
                <a:solidFill>
                  <a:srgbClr val="4AC0E0"/>
                </a:solidFill>
              </a:rPr>
              <a:t>( mhennecke @ lenovo.com )</a:t>
            </a:r>
            <a:endParaRPr lang="en-US" sz="1800" dirty="0" smtClean="0">
              <a:solidFill>
                <a:srgbClr val="4AC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 userDrawn="1"/>
        </p:nvSpPr>
        <p:spPr bwMode="gray">
          <a:xfrm flipH="1">
            <a:off x="1" y="255907"/>
            <a:ext cx="12047857" cy="624291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305" y="0"/>
            <a:ext cx="1374552" cy="880196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 userDrawn="1"/>
        </p:nvSpPr>
        <p:spPr bwMode="invGray">
          <a:xfrm flipH="1">
            <a:off x="1" y="6501796"/>
            <a:ext cx="502612" cy="191767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5" y="1335025"/>
            <a:ext cx="11723382" cy="5039399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6" y="6531452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541586" y="6514720"/>
            <a:ext cx="3860800" cy="15388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CONFIDENTIAL.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3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6" y="255906"/>
            <a:ext cx="11736977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invGray">
          <a:xfrm>
            <a:off x="99340" y="6518624"/>
            <a:ext cx="403273" cy="153888"/>
          </a:xfrm>
          <a:prstGeom prst="rect">
            <a:avLst/>
          </a:prstGeom>
        </p:spPr>
        <p:txBody>
          <a:bodyPr wrap="none" lIns="121899" tIns="0" rIns="121899" bIns="0" anchor="ctr">
            <a:spAutoFit/>
          </a:bodyPr>
          <a:lstStyle/>
          <a:p>
            <a:pPr algn="ctr" defTabSz="914400"/>
            <a:fld id="{259F4B34-A25D-4DEF-97BC-C4D92417BF9B}" type="slidenum">
              <a:rPr lang="en-US" sz="1000" smtClean="0">
                <a:solidFill>
                  <a:prstClr val="white"/>
                </a:solidFill>
                <a:cs typeface="Arial" pitchFamily="34" charset="0"/>
              </a:rPr>
              <a:pPr algn="ctr" defTabSz="914400"/>
              <a:t>‹#›</a:t>
            </a:fld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32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umn Slide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/>
          <p:cNvSpPr>
            <a:spLocks noChangeArrowheads="1"/>
          </p:cNvSpPr>
          <p:nvPr userDrawn="1"/>
        </p:nvSpPr>
        <p:spPr bwMode="invGray">
          <a:xfrm flipH="1">
            <a:off x="1" y="6501796"/>
            <a:ext cx="502612" cy="191767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 userDrawn="1"/>
        </p:nvSpPr>
        <p:spPr bwMode="gray">
          <a:xfrm flipH="1">
            <a:off x="1" y="255907"/>
            <a:ext cx="12047857" cy="624291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1800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305" y="0"/>
            <a:ext cx="1374552" cy="880196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 userDrawn="1">
            <p:ph sz="half" idx="1"/>
          </p:nvPr>
        </p:nvSpPr>
        <p:spPr bwMode="gray">
          <a:xfrm>
            <a:off x="283465" y="1335026"/>
            <a:ext cx="5605289" cy="5048191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 userDrawn="1">
            <p:ph sz="half" idx="12"/>
          </p:nvPr>
        </p:nvSpPr>
        <p:spPr bwMode="gray">
          <a:xfrm>
            <a:off x="6247871" y="1335026"/>
            <a:ext cx="5735513" cy="5048191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6" y="6531452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ooter Placeholder 25"/>
          <p:cNvSpPr>
            <a:spLocks noGrp="1"/>
          </p:cNvSpPr>
          <p:nvPr>
            <p:ph type="ftr" sz="quarter" idx="13"/>
          </p:nvPr>
        </p:nvSpPr>
        <p:spPr>
          <a:xfrm>
            <a:off x="541586" y="6514720"/>
            <a:ext cx="3860800" cy="15388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CONFIDENTIAL.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7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6" y="255906"/>
            <a:ext cx="11736977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 bwMode="invGray">
          <a:xfrm>
            <a:off x="99340" y="6518624"/>
            <a:ext cx="403273" cy="153888"/>
          </a:xfrm>
          <a:prstGeom prst="rect">
            <a:avLst/>
          </a:prstGeom>
        </p:spPr>
        <p:txBody>
          <a:bodyPr wrap="none" lIns="121899" tIns="0" rIns="121899" bIns="0" anchor="ctr">
            <a:spAutoFit/>
          </a:bodyPr>
          <a:lstStyle/>
          <a:p>
            <a:pPr algn="ctr" defTabSz="914400"/>
            <a:fld id="{259F4B34-A25D-4DEF-97BC-C4D92417BF9B}" type="slidenum">
              <a:rPr lang="en-US" sz="1000" smtClean="0">
                <a:solidFill>
                  <a:prstClr val="white"/>
                </a:solidFill>
                <a:cs typeface="Arial" pitchFamily="34" charset="0"/>
              </a:rPr>
              <a:pPr algn="ctr" defTabSz="914400"/>
              <a:t>‹#›</a:t>
            </a:fld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3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- Sapphire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90412" cy="685710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33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sz="1000" dirty="0" smtClean="0">
                <a:solidFill>
                  <a:prstClr val="white"/>
                </a:solidFill>
                <a:cs typeface="Arial" pitchFamily="34" charset="0"/>
              </a:rPr>
              <a:t>2017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65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46" y="6329604"/>
            <a:ext cx="118872" cy="11887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1" y="4087551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black">
          <a:xfrm>
            <a:off x="205355" y="423408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48641" y="6482724"/>
            <a:ext cx="2766060" cy="153888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defRPr cap="none"/>
            </a:lvl1pPr>
          </a:lstStyle>
          <a:p>
            <a:pPr defTabSz="914400"/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 2017 Lenovo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90415" cy="6857107"/>
          </a:xfrm>
          <a:prstGeom prst="rect">
            <a:avLst/>
          </a:prstGeom>
        </p:spPr>
      </p:pic>
      <p:grpSp>
        <p:nvGrpSpPr>
          <p:cNvPr id="3" name="Group 3"/>
          <p:cNvGrpSpPr/>
          <p:nvPr userDrawn="1"/>
        </p:nvGrpSpPr>
        <p:grpSpPr bwMode="gray">
          <a:xfrm>
            <a:off x="1828171" y="1519963"/>
            <a:ext cx="8535661" cy="4341742"/>
            <a:chOff x="1828170" y="1258957"/>
            <a:chExt cx="8535661" cy="4341742"/>
          </a:xfrm>
          <a:solidFill>
            <a:schemeClr val="bg1">
              <a:lumMod val="85000"/>
            </a:schemeClr>
          </a:solidFill>
        </p:grpSpPr>
        <p:sp>
          <p:nvSpPr>
            <p:cNvPr id="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1" y="893"/>
            <a:ext cx="12188825" cy="685710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8"/>
          <p:cNvGrpSpPr/>
          <p:nvPr userDrawn="1"/>
        </p:nvGrpSpPr>
        <p:grpSpPr bwMode="gray">
          <a:xfrm>
            <a:off x="5853433" y="1260545"/>
            <a:ext cx="485134" cy="485134"/>
            <a:chOff x="5853433" y="734066"/>
            <a:chExt cx="485134" cy="48513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endParaRPr lang="en-US" sz="18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2795849" y="4437853"/>
            <a:ext cx="6600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2"/>
          <p:cNvGrpSpPr/>
          <p:nvPr userDrawn="1"/>
        </p:nvGrpSpPr>
        <p:grpSpPr>
          <a:xfrm>
            <a:off x="3619913" y="4738254"/>
            <a:ext cx="4952177" cy="283924"/>
            <a:chOff x="587076" y="4891945"/>
            <a:chExt cx="6379553" cy="365760"/>
          </a:xfrm>
        </p:grpSpPr>
        <p:pic>
          <p:nvPicPr>
            <p:cNvPr id="14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7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860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47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2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12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99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98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564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34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43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175"/>
            <p:cNvGrpSpPr/>
            <p:nvPr userDrawn="1"/>
          </p:nvGrpSpPr>
          <p:grpSpPr>
            <a:xfrm>
              <a:off x="2015634" y="4917112"/>
              <a:ext cx="310896" cy="310896"/>
              <a:chOff x="2024598" y="5468108"/>
              <a:chExt cx="310896" cy="310896"/>
            </a:xfrm>
          </p:grpSpPr>
          <p:sp>
            <p:nvSpPr>
              <p:cNvPr id="46" name="Oval 45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9" name="Group 178"/>
            <p:cNvGrpSpPr/>
            <p:nvPr userDrawn="1"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44" name="Oval 43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5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13" name="Group 181"/>
            <p:cNvGrpSpPr/>
            <p:nvPr userDrawn="1"/>
          </p:nvGrpSpPr>
          <p:grpSpPr>
            <a:xfrm>
              <a:off x="944463" y="4917112"/>
              <a:ext cx="310896" cy="310896"/>
              <a:chOff x="953427" y="5468108"/>
              <a:chExt cx="310896" cy="310896"/>
            </a:xfrm>
          </p:grpSpPr>
          <p:sp>
            <p:nvSpPr>
              <p:cNvPr id="42" name="Oval 41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3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Group 255"/>
            <p:cNvGrpSpPr/>
            <p:nvPr userDrawn="1"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40" name="Oval 39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Group 258"/>
            <p:cNvGrpSpPr/>
            <p:nvPr userDrawn="1"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38" name="Oval 37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Picture 38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261"/>
            <p:cNvGrpSpPr/>
            <p:nvPr userDrawn="1"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36" name="Oval 35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264"/>
            <p:cNvGrpSpPr/>
            <p:nvPr userDrawn="1"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5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67"/>
            <p:cNvGrpSpPr/>
            <p:nvPr userDrawn="1"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32" name="Oval 31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400"/>
                <a:endParaRPr lang="en-US" sz="1800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188" y="2009776"/>
            <a:ext cx="6971627" cy="22315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83673" y="3056112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0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05838" y="6455259"/>
            <a:ext cx="3860799" cy="153888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914400"/>
            <a:r>
              <a:rPr lang="en-US" sz="1300" dirty="0" smtClean="0">
                <a:solidFill>
                  <a:srgbClr val="939598"/>
                </a:solidFill>
                <a:cs typeface="Arial" pitchFamily="34" charset="0"/>
              </a:rPr>
              <a:t>2017 Lenovo Internal. All rights reserved.</a:t>
            </a:r>
            <a:endParaRPr lang="en-US" sz="13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19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8705" y="6389261"/>
            <a:ext cx="450346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4987" y="5505442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title Conten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548640" y="6473952"/>
            <a:ext cx="2826858" cy="15388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2017 LENOVO Confidential.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5" y="423408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57784" y="1591056"/>
            <a:ext cx="11064240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327" y="411797"/>
            <a:ext cx="10969943" cy="115824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326" y="1604435"/>
            <a:ext cx="10967826" cy="4567767"/>
          </a:xfrm>
          <a:prstGeom prst="rect">
            <a:avLst/>
          </a:prstGeo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8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RED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39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 smtClean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smtClean="0">
                <a:cs typeface="Arial" pitchFamily="34" charset="0"/>
              </a:rPr>
              <a:t>2015 Lenovo Internal. All rights reserved.</a:t>
            </a:r>
            <a:endParaRPr lang="en-US" sz="1000" dirty="0"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71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49" y="6329604"/>
            <a:ext cx="118872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 smtClean="0"/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4" y="4087555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 noEditPoints="1"/>
          </p:cNvSpPr>
          <p:nvPr userDrawn="1"/>
        </p:nvSpPr>
        <p:spPr bwMode="black">
          <a:xfrm>
            <a:off x="204788" y="423863"/>
            <a:ext cx="201612" cy="200025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defTabSz="914400"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/>
          <p:nvPr userDrawn="1"/>
        </p:nvSpPr>
        <p:spPr bwMode="gray">
          <a:xfrm>
            <a:off x="11749089" y="6396038"/>
            <a:ext cx="442912" cy="322262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Box slide number"/>
          <p:cNvSpPr txBox="1"/>
          <p:nvPr userDrawn="1"/>
        </p:nvSpPr>
        <p:spPr bwMode="white">
          <a:xfrm>
            <a:off x="11749088" y="6389688"/>
            <a:ext cx="449262" cy="246062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>
              <a:defRPr/>
            </a:pPr>
            <a:fld id="{D6C6A57F-8121-45DF-9B10-8BF87949410B}" type="slidenum">
              <a:rPr lang="en-US" smtClean="0">
                <a:solidFill>
                  <a:prstClr val="white"/>
                </a:solidFill>
              </a:rPr>
              <a:pPr defTabSz="914400">
                <a:defRPr/>
              </a:pPr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9089" y="5060952"/>
            <a:ext cx="442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4865689" y="6267450"/>
            <a:ext cx="307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" name="Footer Placeholder 2"/>
          <p:cNvSpPr txBox="1">
            <a:spLocks noGrp="1"/>
          </p:cNvSpPr>
          <p:nvPr userDrawn="1"/>
        </p:nvSpPr>
        <p:spPr>
          <a:xfrm>
            <a:off x="568326" y="6474428"/>
            <a:ext cx="2935288" cy="138499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914400">
              <a:defRPr/>
            </a:pPr>
            <a:r>
              <a:rPr lang="en-US" sz="900" dirty="0" smtClean="0">
                <a:solidFill>
                  <a:srgbClr val="898989"/>
                </a:solidFill>
              </a:rPr>
              <a:t>2017 </a:t>
            </a:r>
            <a:r>
              <a:rPr lang="en-US" sz="900" dirty="0">
                <a:solidFill>
                  <a:srgbClr val="898989"/>
                </a:solidFill>
              </a:rPr>
              <a:t>LENOVO CONFIDENTIAL.  All rights reserved.</a:t>
            </a:r>
          </a:p>
        </p:txBody>
      </p:sp>
      <p:sp>
        <p:nvSpPr>
          <p:cNvPr id="10" name="Title 28"/>
          <p:cNvSpPr>
            <a:spLocks noGrp="1"/>
          </p:cNvSpPr>
          <p:nvPr>
            <p:ph type="title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0"/>
          </p:nvPr>
        </p:nvSpPr>
        <p:spPr bwMode="gray">
          <a:xfrm>
            <a:off x="548640" y="1179577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3603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711633" cy="15388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z="1000">
                <a:solidFill>
                  <a:srgbClr val="939598"/>
                </a:solidFill>
                <a:cs typeface="Arial" pitchFamily="34" charset="0"/>
              </a:rPr>
              <a:t>2016 Lenovo &amp; LRZ confidential.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5" y="423408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4983" y="5505442"/>
            <a:ext cx="1330737" cy="443301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6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700" y="6395207"/>
            <a:ext cx="440124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3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aphicFrame>
        <p:nvGraphicFramePr>
          <p:cNvPr id="6" name="Group 104"/>
          <p:cNvGraphicFramePr>
            <a:graphicFrameLocks noGrp="1"/>
          </p:cNvGraphicFramePr>
          <p:nvPr userDrawn="1"/>
        </p:nvGraphicFramePr>
        <p:xfrm>
          <a:off x="2519404" y="895825"/>
          <a:ext cx="9015874" cy="676320"/>
        </p:xfrm>
        <a:graphic>
          <a:graphicData uri="http://schemas.openxmlformats.org/drawingml/2006/table">
            <a:tbl>
              <a:tblPr/>
              <a:tblGrid>
                <a:gridCol w="1502646"/>
                <a:gridCol w="1502646"/>
                <a:gridCol w="1502646"/>
                <a:gridCol w="1502646"/>
                <a:gridCol w="1502646"/>
                <a:gridCol w="1502646"/>
              </a:tblGrid>
              <a:tr h="242235">
                <a:tc gridSpan="4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2017</a:t>
                      </a:r>
                    </a:p>
                  </a:txBody>
                  <a:tcPr marL="119938" marR="119938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119969" marR="119969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119969" marR="119969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119969" marR="119969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2018</a:t>
                      </a:r>
                    </a:p>
                  </a:txBody>
                  <a:tcPr marL="119938" marR="119938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119969" marR="119969" marT="62400" marB="62400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1E1F"/>
                    </a:solidFill>
                  </a:tcPr>
                </a:tc>
              </a:tr>
              <a:tr h="24677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Q1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Q2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Q3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Q4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Q1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Q2</a:t>
                      </a:r>
                    </a:p>
                  </a:txBody>
                  <a:tcPr marL="119938" marR="119938" marT="62400" marB="62400" anchor="ctr" anchorCtr="1" horzOverflow="overflow">
                    <a:lnL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22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6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548641" y="6473952"/>
            <a:ext cx="3950624" cy="153888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defTabSz="914400"/>
            <a:r>
              <a:rPr lang="en-US" sz="1000">
                <a:solidFill>
                  <a:srgbClr val="939598"/>
                </a:solidFill>
                <a:cs typeface="Arial" pitchFamily="34" charset="0"/>
              </a:rPr>
              <a:t>2016 Lenovo &amp; LRZ confidential.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black">
          <a:xfrm>
            <a:off x="205355" y="423408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16"/>
            <a:ext cx="443301" cy="322249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4983" y="5505442"/>
            <a:ext cx="1330737" cy="443301"/>
          </a:xfrm>
          <a:prstGeom prst="rect">
            <a:avLst/>
          </a:prstGeom>
        </p:spPr>
      </p:pic>
      <p:sp>
        <p:nvSpPr>
          <p:cNvPr id="8" name="TextBox slide number"/>
          <p:cNvSpPr txBox="1"/>
          <p:nvPr userDrawn="1"/>
        </p:nvSpPr>
        <p:spPr bwMode="white">
          <a:xfrm>
            <a:off x="11748700" y="6395207"/>
            <a:ext cx="440124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_RED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33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sz="1000" smtClean="0">
                <a:solidFill>
                  <a:prstClr val="white"/>
                </a:solidFill>
                <a:cs typeface="Arial" pitchFamily="34" charset="0"/>
              </a:rPr>
              <a:t>2016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65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46" y="6329604"/>
            <a:ext cx="118872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/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1" y="4087551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 Conten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591056"/>
            <a:ext cx="11073384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6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Conten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57784" y="1591056"/>
            <a:ext cx="11064240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3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4" y="117957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4" y="117957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Imag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9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5" y="6330319"/>
            <a:ext cx="4422614" cy="3921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Imag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9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5" y="6330319"/>
            <a:ext cx="4422614" cy="3921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8882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smtClean="0">
                <a:solidFill>
                  <a:prstClr val="white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 bwMode="invGray">
          <a:xfrm>
            <a:off x="568982" y="151553"/>
            <a:ext cx="4422614" cy="39216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" y="3525798"/>
            <a:ext cx="7884015" cy="229080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lIns="548640" tIns="182880" rIns="548640" bIns="182880" anchor="ctr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70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1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 - Sapph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1828174" y="993484"/>
            <a:ext cx="8535661" cy="4341742"/>
            <a:chOff x="1828170" y="1258957"/>
            <a:chExt cx="8535661" cy="4341742"/>
          </a:xfrm>
        </p:grpSpPr>
        <p:sp>
          <p:nvSpPr>
            <p:cNvPr id="9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042663" y="1276352"/>
            <a:ext cx="8106674" cy="32426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13489"/>
            <a:ext cx="10058400" cy="681925"/>
          </a:xfrm>
          <a:prstGeom prst="rect">
            <a:avLst/>
          </a:prstGeom>
        </p:spPr>
      </p:pic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2042663" y="5555972"/>
            <a:ext cx="8106674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quote source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00725" y="4633143"/>
            <a:ext cx="590550" cy="104775"/>
            <a:chOff x="5738813" y="4606631"/>
            <a:chExt cx="590550" cy="104775"/>
          </a:xfrm>
          <a:solidFill>
            <a:schemeClr val="accent5"/>
          </a:solidFill>
        </p:grpSpPr>
        <p:sp>
          <p:nvSpPr>
            <p:cNvPr id="19" name="Oval 18"/>
            <p:cNvSpPr/>
            <p:nvPr userDrawn="1"/>
          </p:nvSpPr>
          <p:spPr>
            <a:xfrm>
              <a:off x="5738813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81700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224588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 bwMode="gray">
          <a:xfrm>
            <a:off x="5853433" y="734066"/>
            <a:ext cx="485134" cy="485134"/>
            <a:chOff x="5853433" y="734066"/>
            <a:chExt cx="485134" cy="485134"/>
          </a:xfrm>
        </p:grpSpPr>
        <p:sp>
          <p:nvSpPr>
            <p:cNvPr id="24" name="Oval 23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Produc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>
          <a:xfrm>
            <a:off x="548640" y="6473952"/>
            <a:ext cx="2413343" cy="153888"/>
          </a:xfrm>
        </p:spPr>
        <p:txBody>
          <a:bodyPr/>
          <a:lstStyle/>
          <a:p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1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4" y="556260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cxnSp>
        <p:nvCxnSpPr>
          <p:cNvPr id="70" name="Straight Connector 69"/>
          <p:cNvCxnSpPr/>
          <p:nvPr userDrawn="1"/>
        </p:nvCxnSpPr>
        <p:spPr>
          <a:xfrm>
            <a:off x="6922008" y="1908190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2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roduc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>
          <a:xfrm>
            <a:off x="548640" y="6473952"/>
            <a:ext cx="2413343" cy="153888"/>
          </a:xfrm>
        </p:spPr>
        <p:txBody>
          <a:bodyPr/>
          <a:lstStyle/>
          <a:p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1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6922008" y="1908190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4" y="556260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2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8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87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8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 &amp; She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6"/>
            <a:ext cx="11073385" cy="5209682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 bwMode="gray">
          <a:xfrm>
            <a:off x="1828174" y="1519963"/>
            <a:ext cx="8535661" cy="4341742"/>
            <a:chOff x="1828170" y="1258957"/>
            <a:chExt cx="8535661" cy="4341742"/>
          </a:xfrm>
          <a:solidFill>
            <a:schemeClr val="bg1">
              <a:lumMod val="85000"/>
            </a:schemeClr>
          </a:solidFill>
        </p:grpSpPr>
        <p:sp>
          <p:nvSpPr>
            <p:cNvPr id="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4" y="893"/>
            <a:ext cx="12188825" cy="685710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5853433" y="1260545"/>
            <a:ext cx="485134" cy="485134"/>
            <a:chOff x="5853433" y="734066"/>
            <a:chExt cx="485134" cy="48513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2795852" y="4437853"/>
            <a:ext cx="6600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3619916" y="4738254"/>
            <a:ext cx="4952177" cy="283924"/>
            <a:chOff x="587076" y="4891945"/>
            <a:chExt cx="6379553" cy="365760"/>
          </a:xfrm>
        </p:grpSpPr>
        <p:pic>
          <p:nvPicPr>
            <p:cNvPr id="14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7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860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47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2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12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99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98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564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34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43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175"/>
            <p:cNvGrpSpPr/>
            <p:nvPr userDrawn="1"/>
          </p:nvGrpSpPr>
          <p:grpSpPr>
            <a:xfrm>
              <a:off x="2015634" y="4917112"/>
              <a:ext cx="310896" cy="310896"/>
              <a:chOff x="2024598" y="5468108"/>
              <a:chExt cx="310896" cy="310896"/>
            </a:xfrm>
          </p:grpSpPr>
          <p:sp>
            <p:nvSpPr>
              <p:cNvPr id="46" name="Oval 45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25" name="Group 178"/>
            <p:cNvGrpSpPr/>
            <p:nvPr userDrawn="1"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44" name="Oval 43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5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181"/>
            <p:cNvGrpSpPr/>
            <p:nvPr userDrawn="1"/>
          </p:nvGrpSpPr>
          <p:grpSpPr>
            <a:xfrm>
              <a:off x="944463" y="4917112"/>
              <a:ext cx="310896" cy="310896"/>
              <a:chOff x="953427" y="5468108"/>
              <a:chExt cx="310896" cy="310896"/>
            </a:xfrm>
          </p:grpSpPr>
          <p:sp>
            <p:nvSpPr>
              <p:cNvPr id="42" name="Oval 41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3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255"/>
            <p:cNvGrpSpPr/>
            <p:nvPr userDrawn="1"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40" name="Oval 39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58"/>
            <p:cNvGrpSpPr/>
            <p:nvPr userDrawn="1"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38" name="Oval 37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Picture 38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Group 261"/>
            <p:cNvGrpSpPr/>
            <p:nvPr userDrawn="1"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36" name="Oval 35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0" name="Group 264"/>
            <p:cNvGrpSpPr/>
            <p:nvPr userDrawn="1"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5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oup 267"/>
            <p:cNvGrpSpPr/>
            <p:nvPr userDrawn="1"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32" name="Oval 31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1" y="2009776"/>
            <a:ext cx="6971627" cy="22315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/>
          <p:cNvSpPr>
            <a:spLocks noChangeArrowheads="1"/>
          </p:cNvSpPr>
          <p:nvPr userDrawn="1"/>
        </p:nvSpPr>
        <p:spPr bwMode="invGray">
          <a:xfrm flipH="1">
            <a:off x="4" y="6501802"/>
            <a:ext cx="502612" cy="191767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gray">
          <a:xfrm flipH="1">
            <a:off x="4" y="255909"/>
            <a:ext cx="12047857" cy="6242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Foundry Gridnik Medium" pitchFamily="50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305" y="0"/>
            <a:ext cx="1374552" cy="880196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222365" y="1456767"/>
            <a:ext cx="11744096" cy="4881880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6" y="6531458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548640" y="6397015"/>
            <a:ext cx="2413343" cy="307777"/>
          </a:xfrm>
        </p:spPr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6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9" y="255906"/>
            <a:ext cx="11736977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invGray">
          <a:xfrm>
            <a:off x="99340" y="6518624"/>
            <a:ext cx="403273" cy="153888"/>
          </a:xfrm>
          <a:prstGeom prst="rect">
            <a:avLst/>
          </a:prstGeom>
        </p:spPr>
        <p:txBody>
          <a:bodyPr wrap="none" lIns="121899" tIns="0" rIns="121899" bIns="0" anchor="ctr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prstClr val="white"/>
                </a:solidFill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2_Section Header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5" y="6384644"/>
            <a:ext cx="12188825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61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66430" y="1709743"/>
            <a:ext cx="9578066" cy="2852737"/>
          </a:xfrm>
          <a:prstGeom prst="rect">
            <a:avLst/>
          </a:prstGeom>
        </p:spPr>
        <p:txBody>
          <a:bodyPr lIns="121899" tIns="60949" rIns="121899" bIns="60949"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segue 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802138" y="4589475"/>
            <a:ext cx="9542358" cy="1500187"/>
          </a:xfrm>
          <a:prstGeom prst="rect">
            <a:avLst/>
          </a:prstGeom>
        </p:spPr>
        <p:txBody>
          <a:bodyPr lIns="121899" tIns="60949" rIns="121899" bIns="60949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segue subtitle text</a:t>
            </a:r>
          </a:p>
        </p:txBody>
      </p:sp>
      <p:cxnSp>
        <p:nvCxnSpPr>
          <p:cNvPr id="95" name="Straight Connector 94"/>
          <p:cNvCxnSpPr/>
          <p:nvPr userDrawn="1"/>
        </p:nvCxnSpPr>
        <p:spPr>
          <a:xfrm>
            <a:off x="0" y="6384631"/>
            <a:ext cx="12185778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 bwMode="white">
          <a:xfrm>
            <a:off x="1651351" y="4563278"/>
            <a:ext cx="0" cy="1816895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 bwMode="gray">
          <a:xfrm>
            <a:off x="1591931" y="6329604"/>
            <a:ext cx="118841" cy="11887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9" rIns="91436" bIns="4571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361"/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white">
          <a:xfrm>
            <a:off x="1171688" y="4087555"/>
            <a:ext cx="347497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defTabSz="914361"/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1524" y="0"/>
            <a:ext cx="12185778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101574" y="6448485"/>
            <a:ext cx="2140928" cy="323143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r>
              <a:rPr lang="en-US" sz="1300" dirty="0" smtClean="0">
                <a:solidFill>
                  <a:prstClr val="white"/>
                </a:solidFill>
                <a:cs typeface="Arial" pitchFamily="34" charset="0"/>
              </a:rPr>
              <a:t>2016 </a:t>
            </a:r>
            <a:r>
              <a:rPr lang="en-US" sz="1300" dirty="0">
                <a:solidFill>
                  <a:prstClr val="white"/>
                </a:solidFill>
                <a:cs typeface="Arial" pitchFamily="34" charset="0"/>
              </a:rPr>
              <a:t>Lenovo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870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- Sapphire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2" cy="685710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41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399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smtClean="0">
                <a:solidFill>
                  <a:prstClr val="white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621" rtl="0" eaLnBrk="1" latinLnBrk="0" hangingPunct="1">
              <a:lnSpc>
                <a:spcPts val="6478"/>
              </a:lnSpc>
              <a:spcBef>
                <a:spcPct val="0"/>
              </a:spcBef>
              <a:buNone/>
              <a:defRPr lang="en-US" sz="4799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73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50" y="6329604"/>
            <a:ext cx="118872" cy="11887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399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5" y="4087555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08" y="274321"/>
            <a:ext cx="11066283" cy="51814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94" y="1176866"/>
            <a:ext cx="11221091" cy="48777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- Flame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41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399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smtClean="0">
                <a:solidFill>
                  <a:prstClr val="white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621" rtl="0" eaLnBrk="1" latinLnBrk="0" hangingPunct="1">
              <a:lnSpc>
                <a:spcPts val="6478"/>
              </a:lnSpc>
              <a:spcBef>
                <a:spcPct val="0"/>
              </a:spcBef>
              <a:buNone/>
              <a:defRPr lang="en-US" sz="4799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73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50" y="6329604"/>
            <a:ext cx="118872" cy="11887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399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5" y="4087555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US" sz="23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/Produc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399" dirty="0" smtClean="0">
              <a:solidFill>
                <a:prstClr val="white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>
          <a:xfrm>
            <a:off x="548640" y="6473952"/>
            <a:ext cx="2413343" cy="153888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484732"/>
            <a:ext cx="4815286" cy="6373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grpSp>
        <p:nvGrpSpPr>
          <p:cNvPr id="2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2" y="533622"/>
            <a:ext cx="4556458" cy="70141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799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6922008" y="1397565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5" y="556265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399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1593324"/>
            <a:ext cx="4553712" cy="4676847"/>
          </a:xfrm>
          <a:prstGeom prst="rect">
            <a:avLst/>
          </a:prstGeom>
        </p:spPr>
        <p:txBody>
          <a:bodyPr lIns="0" tIns="0" rIns="0" bIns="0"/>
          <a:lstStyle>
            <a:lvl1pPr marL="171399" indent="-1713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3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310" indent="-22849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9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687" indent="-15021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9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689" indent="-15655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9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4997" indent="-15021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9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3" name="TextBox slide number"/>
          <p:cNvSpPr txBox="1"/>
          <p:nvPr userDrawn="1"/>
        </p:nvSpPr>
        <p:spPr bwMode="white">
          <a:xfrm>
            <a:off x="11748699" y="638926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/Produc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399" dirty="0" smtClean="0">
              <a:solidFill>
                <a:prstClr val="white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>
          <a:xfrm>
            <a:off x="548640" y="6473952"/>
            <a:ext cx="2413343" cy="153888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558141"/>
            <a:ext cx="4815286" cy="628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grpSp>
        <p:nvGrpSpPr>
          <p:cNvPr id="2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2" y="509871"/>
            <a:ext cx="4556458" cy="8089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799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6922008" y="1445065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5" y="556265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399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1674422"/>
            <a:ext cx="4553712" cy="4461203"/>
          </a:xfrm>
          <a:prstGeom prst="rect">
            <a:avLst/>
          </a:prstGeom>
        </p:spPr>
        <p:txBody>
          <a:bodyPr lIns="0" tIns="0" rIns="0" bIns="0"/>
          <a:lstStyle>
            <a:lvl1pPr marL="171399" indent="-1713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3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310" indent="-22849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9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687" indent="-15021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9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689" indent="-15655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9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4997" indent="-15021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9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3" name="TextBox slide number"/>
          <p:cNvSpPr txBox="1"/>
          <p:nvPr userDrawn="1"/>
        </p:nvSpPr>
        <p:spPr bwMode="white">
          <a:xfrm>
            <a:off x="11748699" y="638926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7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w/Produc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399" dirty="0" smtClean="0">
              <a:solidFill>
                <a:prstClr val="white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>
          <a:xfrm>
            <a:off x="548640" y="6473952"/>
            <a:ext cx="2413343" cy="153888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558141"/>
            <a:ext cx="4815286" cy="628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grpSp>
        <p:nvGrpSpPr>
          <p:cNvPr id="2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99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2" y="509871"/>
            <a:ext cx="4556458" cy="808956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2799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6922008" y="1445065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5" y="556265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399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1674422"/>
            <a:ext cx="4553712" cy="4461203"/>
          </a:xfrm>
          <a:prstGeom prst="rect">
            <a:avLst/>
          </a:prstGeom>
        </p:spPr>
        <p:txBody>
          <a:bodyPr lIns="0" tIns="0" rIns="0" bIns="0"/>
          <a:lstStyle>
            <a:lvl1pPr marL="171399" indent="-17139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3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310" indent="-228491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9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687" indent="-15021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9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6689" indent="-156559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9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4997" indent="-150213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999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3" name="TextBox slide number"/>
          <p:cNvSpPr txBox="1"/>
          <p:nvPr userDrawn="1"/>
        </p:nvSpPr>
        <p:spPr bwMode="white">
          <a:xfrm>
            <a:off x="11748699" y="6389268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 lIns="0"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black">
          <a:xfrm>
            <a:off x="548644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48644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4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3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8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79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32" y="5442941"/>
            <a:ext cx="365760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5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4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19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 lIns="0"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4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3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8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79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32" y="5442941"/>
            <a:ext cx="365760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5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4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19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815124" y="3464892"/>
            <a:ext cx="1200544" cy="1199183"/>
          </a:xfrm>
          <a:prstGeom prst="rect">
            <a:avLst/>
          </a:prstGeom>
          <a:ln w="38100">
            <a:noFill/>
          </a:ln>
          <a:effectLst/>
        </p:spPr>
        <p:txBody>
          <a:bodyPr/>
          <a:lstStyle>
            <a:lvl1pPr>
              <a:defRPr sz="10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9158288" y="4770446"/>
            <a:ext cx="1689100" cy="198437"/>
          </a:xfrm>
          <a:prstGeom prst="rect">
            <a:avLst/>
          </a:prstGeom>
        </p:spPr>
        <p:txBody>
          <a:bodyPr lIns="0" tIns="45720" rIns="45720"/>
          <a:lstStyle>
            <a:lvl1pPr marL="0" indent="0" algn="r">
              <a:buFontTx/>
              <a:buNone/>
              <a:defRPr sz="1100"/>
            </a:lvl1pPr>
            <a:lvl2pPr marL="341313" indent="0" algn="r">
              <a:buFontTx/>
              <a:buNone/>
              <a:defRPr sz="1100"/>
            </a:lvl2pPr>
            <a:lvl3pPr marL="679450" indent="0" algn="r">
              <a:buFontTx/>
              <a:buNone/>
              <a:defRPr sz="1100"/>
            </a:lvl3pPr>
            <a:lvl4pPr marL="966787" indent="0" algn="r">
              <a:buFontTx/>
              <a:buNone/>
              <a:defRPr sz="1100"/>
            </a:lvl4pPr>
            <a:lvl5pPr marL="1146175" indent="0" algn="r">
              <a:buFontTx/>
              <a:buNone/>
              <a:defRPr sz="1100"/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twitterhandle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9815124" y="4664439"/>
            <a:ext cx="1200544" cy="305126"/>
            <a:chOff x="9815120" y="4664439"/>
            <a:chExt cx="1200544" cy="305126"/>
          </a:xfrm>
          <a:solidFill>
            <a:srgbClr val="4AC0E0"/>
          </a:solidFill>
        </p:grpSpPr>
        <p:sp>
          <p:nvSpPr>
            <p:cNvPr id="69" name="Rectangle 68"/>
            <p:cNvSpPr/>
            <p:nvPr userDrawn="1"/>
          </p:nvSpPr>
          <p:spPr bwMode="black">
            <a:xfrm>
              <a:off x="9815120" y="4664439"/>
              <a:ext cx="1200544" cy="106726"/>
            </a:xfrm>
            <a:prstGeom prst="rect">
              <a:avLst/>
            </a:pr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70" name="Rectangle 45"/>
            <p:cNvSpPr/>
            <p:nvPr userDrawn="1"/>
          </p:nvSpPr>
          <p:spPr bwMode="black">
            <a:xfrm>
              <a:off x="10853530" y="4771165"/>
              <a:ext cx="162133" cy="198400"/>
            </a:xfrm>
            <a:custGeom>
              <a:avLst/>
              <a:gdLst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1200544 w 1200544"/>
                <a:gd name="connsiteY2" fmla="*/ 106726 h 106726"/>
                <a:gd name="connsiteX3" fmla="*/ 0 w 1200544"/>
                <a:gd name="connsiteY3" fmla="*/ 106726 h 106726"/>
                <a:gd name="connsiteX4" fmla="*/ 0 w 1200544"/>
                <a:gd name="connsiteY4" fmla="*/ 0 h 106726"/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0 w 1200544"/>
                <a:gd name="connsiteY2" fmla="*/ 106726 h 106726"/>
                <a:gd name="connsiteX3" fmla="*/ 0 w 1200544"/>
                <a:gd name="connsiteY3" fmla="*/ 0 h 1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544" h="106726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54" name="Rectangle 53"/>
          <p:cNvSpPr/>
          <p:nvPr userDrawn="1"/>
        </p:nvSpPr>
        <p:spPr bwMode="black">
          <a:xfrm>
            <a:off x="548644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548644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RED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39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smtClean="0">
                <a:solidFill>
                  <a:prstClr val="white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71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49" y="6329604"/>
            <a:ext cx="118872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4" y="4087555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 Conten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591056"/>
            <a:ext cx="11073384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Conten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57784" y="1591056"/>
            <a:ext cx="11064240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4" y="117957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4" y="117957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7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Imag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9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5" y="6330319"/>
            <a:ext cx="4422614" cy="39216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Imag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9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5" y="6330319"/>
            <a:ext cx="4422614" cy="39216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8882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smtClean="0">
                <a:solidFill>
                  <a:prstClr val="white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 bwMode="invGray">
          <a:xfrm>
            <a:off x="568982" y="151553"/>
            <a:ext cx="4422614" cy="39216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" y="3525798"/>
            <a:ext cx="7884015" cy="229080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lIns="548640" tIns="182880" rIns="548640" bIns="182880" anchor="ctr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70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 - Sapph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1828174" y="993484"/>
            <a:ext cx="8535661" cy="4341742"/>
            <a:chOff x="1828170" y="1258957"/>
            <a:chExt cx="8535661" cy="4341742"/>
          </a:xfrm>
        </p:grpSpPr>
        <p:sp>
          <p:nvSpPr>
            <p:cNvPr id="9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042663" y="1276352"/>
            <a:ext cx="8106674" cy="32426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13489"/>
            <a:ext cx="10058400" cy="681925"/>
          </a:xfrm>
          <a:prstGeom prst="rect">
            <a:avLst/>
          </a:prstGeom>
        </p:spPr>
      </p:pic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2042663" y="5555972"/>
            <a:ext cx="8106674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quote source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00725" y="4633143"/>
            <a:ext cx="590550" cy="104775"/>
            <a:chOff x="5738813" y="4606631"/>
            <a:chExt cx="590550" cy="104775"/>
          </a:xfrm>
          <a:solidFill>
            <a:schemeClr val="accent5"/>
          </a:solidFill>
        </p:grpSpPr>
        <p:sp>
          <p:nvSpPr>
            <p:cNvPr id="19" name="Oval 18"/>
            <p:cNvSpPr/>
            <p:nvPr userDrawn="1"/>
          </p:nvSpPr>
          <p:spPr>
            <a:xfrm>
              <a:off x="5738813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81700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224588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 bwMode="gray">
          <a:xfrm>
            <a:off x="5853433" y="734066"/>
            <a:ext cx="485134" cy="485134"/>
            <a:chOff x="5853433" y="734066"/>
            <a:chExt cx="485134" cy="485134"/>
          </a:xfrm>
        </p:grpSpPr>
        <p:sp>
          <p:nvSpPr>
            <p:cNvPr id="24" name="Oval 23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Produc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>
          <a:xfrm>
            <a:off x="548640" y="6473952"/>
            <a:ext cx="2413343" cy="153888"/>
          </a:xfrm>
        </p:spPr>
        <p:txBody>
          <a:bodyPr/>
          <a:lstStyle/>
          <a:p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1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4" y="556260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cxnSp>
        <p:nvCxnSpPr>
          <p:cNvPr id="70" name="Straight Connector 69"/>
          <p:cNvCxnSpPr/>
          <p:nvPr userDrawn="1"/>
        </p:nvCxnSpPr>
        <p:spPr>
          <a:xfrm>
            <a:off x="6922008" y="1908190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roduc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3"/>
          </p:nvPr>
        </p:nvSpPr>
        <p:spPr>
          <a:xfrm>
            <a:off x="548640" y="6473952"/>
            <a:ext cx="2413343" cy="153888"/>
          </a:xfrm>
        </p:spPr>
        <p:txBody>
          <a:bodyPr/>
          <a:lstStyle/>
          <a:p>
            <a:r>
              <a:rPr lang="en-US" sz="1000" dirty="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1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6922008" y="1908190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4" y="556260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8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8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 &amp; She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6"/>
            <a:ext cx="11073385" cy="5209682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0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 bwMode="gray">
          <a:xfrm>
            <a:off x="1828174" y="1519963"/>
            <a:ext cx="8535661" cy="4341742"/>
            <a:chOff x="1828170" y="1258957"/>
            <a:chExt cx="8535661" cy="4341742"/>
          </a:xfrm>
          <a:solidFill>
            <a:schemeClr val="bg1">
              <a:lumMod val="85000"/>
            </a:schemeClr>
          </a:solidFill>
        </p:grpSpPr>
        <p:sp>
          <p:nvSpPr>
            <p:cNvPr id="5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angle 1"/>
          <p:cNvSpPr/>
          <p:nvPr userDrawn="1"/>
        </p:nvSpPr>
        <p:spPr>
          <a:xfrm>
            <a:off x="4" y="893"/>
            <a:ext cx="12188825" cy="6857107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5853433" y="1260545"/>
            <a:ext cx="485134" cy="485134"/>
            <a:chOff x="5853433" y="734066"/>
            <a:chExt cx="485134" cy="485134"/>
          </a:xfrm>
        </p:grpSpPr>
        <p:sp>
          <p:nvSpPr>
            <p:cNvPr id="10" name="Oval 9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>
            <a:off x="2795852" y="4437853"/>
            <a:ext cx="660030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3619916" y="4738254"/>
            <a:ext cx="4952177" cy="283924"/>
            <a:chOff x="587076" y="4891945"/>
            <a:chExt cx="6379553" cy="365760"/>
          </a:xfrm>
        </p:grpSpPr>
        <p:pic>
          <p:nvPicPr>
            <p:cNvPr id="14" name="Picture 2" descr="C:\Users\kathyp\Documents\00_Brand-Resources\Multimode Elements\Multimode Icons\PNG\Multimode-Icon_HANG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7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kathyp\Documents\00_Brand-Resources\Multimode Elements\Multimode Icons\PNG\Multimode-Icon_HOLD.png"/>
            <p:cNvPicPr>
              <a:picLocks noChangeAspect="1" noChangeArrowheads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0860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C:\Users\kathyp\Documents\00_Brand-Resources\Multimode Elements\Multimode Icons\PNG\Multimode-Icon_LAPTOP.png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247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kathyp\Documents\00_Brand-Resources\Multimode Elements\Multimode Icons\PNG\Multimode-Icon_STAND.png"/>
            <p:cNvPicPr>
              <a:picLocks noChangeAspect="1" noChangeArrowheads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42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kathyp\Documents\00_Brand-Resources\Multimode Elements\Multimode Icons\PNG\Multimode-Icon_STAND-Tablet.png"/>
            <p:cNvPicPr>
              <a:picLocks noChangeAspect="1" noChangeArrowheads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212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kathyp\Documents\00_Brand-Resources\Multimode Elements\Multimode Icons\PNG\Multimode-Icon_TABLE.png"/>
            <p:cNvPicPr>
              <a:picLocks noChangeAspect="1" noChangeArrowheads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599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 descr="C:\Users\kathyp\Documents\00_Brand-Resources\Multimode Elements\Multimode Icons\PNG\Multimode-Icon_TABLET.png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986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C:\Users\kathyp\Documents\00_Brand-Resources\Multimode Elements\Multimode Icons\PNG\Multimode-Icon_TENT.png"/>
            <p:cNvPicPr>
              <a:picLocks noChangeAspect="1" noChangeArrowheads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564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C:\Users\kathyp\Documents\00_Brand-Resources\Multimode Elements\Multimode Icons\PNG\Multimode-Icon_TILT.png"/>
            <p:cNvPicPr>
              <a:picLocks noChangeAspect="1" noChangeArrowheads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7348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C:\Users\kathyp\Documents\00_Brand-Resources\Multimode Elements\Multimode Icons\PNG\Multimode-Icon_TV.png"/>
            <p:cNvPicPr>
              <a:picLocks noChangeAspect="1" noChangeArrowheads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743" y="4917112"/>
              <a:ext cx="311886" cy="31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175"/>
            <p:cNvGrpSpPr/>
            <p:nvPr userDrawn="1"/>
          </p:nvGrpSpPr>
          <p:grpSpPr>
            <a:xfrm>
              <a:off x="2015634" y="4917112"/>
              <a:ext cx="310896" cy="310896"/>
              <a:chOff x="2024598" y="5468108"/>
              <a:chExt cx="310896" cy="310896"/>
            </a:xfrm>
          </p:grpSpPr>
          <p:sp>
            <p:nvSpPr>
              <p:cNvPr id="46" name="Oval 45"/>
              <p:cNvSpPr/>
              <p:nvPr userDrawn="1"/>
            </p:nvSpPr>
            <p:spPr>
              <a:xfrm>
                <a:off x="2024598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18814" y="5509256"/>
                <a:ext cx="122464" cy="228600"/>
              </a:xfrm>
              <a:prstGeom prst="rect">
                <a:avLst/>
              </a:prstGeom>
            </p:spPr>
          </p:pic>
        </p:grpSp>
        <p:grpSp>
          <p:nvGrpSpPr>
            <p:cNvPr id="25" name="Group 178"/>
            <p:cNvGrpSpPr/>
            <p:nvPr userDrawn="1"/>
          </p:nvGrpSpPr>
          <p:grpSpPr>
            <a:xfrm>
              <a:off x="3085815" y="4917112"/>
              <a:ext cx="310896" cy="310896"/>
              <a:chOff x="3094779" y="5468108"/>
              <a:chExt cx="310896" cy="310896"/>
            </a:xfrm>
          </p:grpSpPr>
          <p:sp>
            <p:nvSpPr>
              <p:cNvPr id="44" name="Oval 43"/>
              <p:cNvSpPr/>
              <p:nvPr userDrawn="1"/>
            </p:nvSpPr>
            <p:spPr>
              <a:xfrm>
                <a:off x="3094779" y="5468108"/>
                <a:ext cx="310896" cy="31089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5" name="Picture 9" descr="C:\Users\yhwang\Desktop\WW Design\Multimode Icons\twitter-01.png"/>
              <p:cNvPicPr>
                <a:picLocks noChangeAspect="1" noChangeArrowheads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4779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6" name="Group 181"/>
            <p:cNvGrpSpPr/>
            <p:nvPr userDrawn="1"/>
          </p:nvGrpSpPr>
          <p:grpSpPr>
            <a:xfrm>
              <a:off x="944463" y="4917112"/>
              <a:ext cx="310896" cy="310896"/>
              <a:chOff x="953427" y="5468108"/>
              <a:chExt cx="310896" cy="310896"/>
            </a:xfrm>
          </p:grpSpPr>
          <p:sp>
            <p:nvSpPr>
              <p:cNvPr id="42" name="Oval 41"/>
              <p:cNvSpPr/>
              <p:nvPr userDrawn="1"/>
            </p:nvSpPr>
            <p:spPr>
              <a:xfrm>
                <a:off x="953427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3" name="Picture 5" descr="C:\Users\yhwang\Desktop\WW Design\Multimode Icons\globe-01.png"/>
              <p:cNvPicPr>
                <a:picLocks noChangeAspect="1" noChangeArrowheads="1"/>
              </p:cNvPicPr>
              <p:nvPr userDrawn="1"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859" y="5495540"/>
                <a:ext cx="256032" cy="256032"/>
              </a:xfrm>
              <a:prstGeom prst="rect">
                <a:avLst/>
              </a:prstGeom>
              <a:noFill/>
            </p:spPr>
          </p:pic>
        </p:grpSp>
        <p:grpSp>
          <p:nvGrpSpPr>
            <p:cNvPr id="27" name="Group 255"/>
            <p:cNvGrpSpPr/>
            <p:nvPr userDrawn="1"/>
          </p:nvGrpSpPr>
          <p:grpSpPr>
            <a:xfrm>
              <a:off x="2346864" y="4891945"/>
              <a:ext cx="365760" cy="365760"/>
              <a:chOff x="2355828" y="5442941"/>
              <a:chExt cx="365760" cy="365760"/>
            </a:xfrm>
          </p:grpSpPr>
          <p:sp>
            <p:nvSpPr>
              <p:cNvPr id="40" name="Oval 39"/>
              <p:cNvSpPr/>
              <p:nvPr userDrawn="1"/>
            </p:nvSpPr>
            <p:spPr>
              <a:xfrm>
                <a:off x="2380995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Picture 2" descr="C:\Users\yhwang\Desktop\WW Design\Multimode Icons\chain-01.png"/>
              <p:cNvPicPr>
                <a:picLocks noChangeAspect="1" noChangeArrowheads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828" y="5442941"/>
                <a:ext cx="365760" cy="365760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258"/>
            <p:cNvGrpSpPr/>
            <p:nvPr userDrawn="1"/>
          </p:nvGrpSpPr>
          <p:grpSpPr>
            <a:xfrm>
              <a:off x="5227167" y="4917112"/>
              <a:ext cx="310896" cy="310896"/>
              <a:chOff x="5236131" y="5468108"/>
              <a:chExt cx="310896" cy="310896"/>
            </a:xfrm>
          </p:grpSpPr>
          <p:sp>
            <p:nvSpPr>
              <p:cNvPr id="38" name="Oval 37"/>
              <p:cNvSpPr/>
              <p:nvPr userDrawn="1"/>
            </p:nvSpPr>
            <p:spPr>
              <a:xfrm>
                <a:off x="5236131" y="5468108"/>
                <a:ext cx="310896" cy="3108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9" name="Picture 38" descr="C:\Users\yhwang\Desktop\WW Design\Multimode Icons\facebook-01.png"/>
              <p:cNvPicPr>
                <a:picLocks noChangeAspect="1" noChangeArrowheads="1"/>
              </p:cNvPicPr>
              <p:nvPr userDrawn="1"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6131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29" name="Group 261"/>
            <p:cNvGrpSpPr/>
            <p:nvPr userDrawn="1"/>
          </p:nvGrpSpPr>
          <p:grpSpPr>
            <a:xfrm>
              <a:off x="4514373" y="4917112"/>
              <a:ext cx="310896" cy="310896"/>
              <a:chOff x="4523337" y="5468108"/>
              <a:chExt cx="310896" cy="310896"/>
            </a:xfrm>
          </p:grpSpPr>
          <p:sp>
            <p:nvSpPr>
              <p:cNvPr id="36" name="Oval 35"/>
              <p:cNvSpPr/>
              <p:nvPr userDrawn="1"/>
            </p:nvSpPr>
            <p:spPr>
              <a:xfrm>
                <a:off x="4523337" y="5468108"/>
                <a:ext cx="310896" cy="31089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7" name="Picture 7" descr="C:\Users\yhwang\Desktop\WW Design\Multimode Icons\server-01.png"/>
              <p:cNvPicPr>
                <a:picLocks noChangeAspect="1" noChangeArrowheads="1"/>
              </p:cNvPicPr>
              <p:nvPr userDrawn="1"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3337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0" name="Group 264"/>
            <p:cNvGrpSpPr/>
            <p:nvPr userDrawn="1"/>
          </p:nvGrpSpPr>
          <p:grpSpPr>
            <a:xfrm>
              <a:off x="4870770" y="4917112"/>
              <a:ext cx="310896" cy="310896"/>
              <a:chOff x="4879734" y="5468108"/>
              <a:chExt cx="310896" cy="310896"/>
            </a:xfrm>
          </p:grpSpPr>
          <p:sp>
            <p:nvSpPr>
              <p:cNvPr id="34" name="Oval 33"/>
              <p:cNvSpPr/>
              <p:nvPr userDrawn="1"/>
            </p:nvSpPr>
            <p:spPr>
              <a:xfrm>
                <a:off x="4879734" y="5468108"/>
                <a:ext cx="310896" cy="3108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5" name="Picture 6" descr="C:\Users\yhwang\Desktop\WW Design\Multimode Icons\network-01.png"/>
              <p:cNvPicPr>
                <a:picLocks noChangeAspect="1" noChangeArrowheads="1"/>
              </p:cNvPicPr>
              <p:nvPr userDrawn="1"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9734" y="5468108"/>
                <a:ext cx="310896" cy="310896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oup 267"/>
            <p:cNvGrpSpPr/>
            <p:nvPr userDrawn="1"/>
          </p:nvGrpSpPr>
          <p:grpSpPr>
            <a:xfrm>
              <a:off x="5940951" y="4917112"/>
              <a:ext cx="310896" cy="310896"/>
              <a:chOff x="5949915" y="5468108"/>
              <a:chExt cx="310896" cy="310896"/>
            </a:xfrm>
          </p:grpSpPr>
          <p:sp>
            <p:nvSpPr>
              <p:cNvPr id="32" name="Oval 31"/>
              <p:cNvSpPr/>
              <p:nvPr userDrawn="1"/>
            </p:nvSpPr>
            <p:spPr>
              <a:xfrm>
                <a:off x="5949915" y="5468108"/>
                <a:ext cx="310896" cy="31089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 smtClean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3" name="Picture 8" descr="C:\Users\yhwang\Desktop\WW Design\Multimode Icons\think_light-01.png"/>
              <p:cNvPicPr>
                <a:picLocks noChangeAspect="1" noChangeArrowheads="1"/>
              </p:cNvPicPr>
              <p:nvPr userDrawn="1"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9915" y="5468108"/>
                <a:ext cx="310896" cy="31089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191" y="2009776"/>
            <a:ext cx="6971627" cy="223153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 lIns="0"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black">
          <a:xfrm>
            <a:off x="548644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48644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4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3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8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79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32" y="5442941"/>
            <a:ext cx="365760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5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4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19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048256"/>
            <a:ext cx="8723376" cy="1581912"/>
          </a:xfrm>
          <a:prstGeom prst="rect">
            <a:avLst/>
          </a:prstGeom>
        </p:spPr>
        <p:txBody>
          <a:bodyPr lIns="0" tIns="60949" rIns="121899" bIns="60949" anchor="b" anchorCtr="0"/>
          <a:lstStyle>
            <a:lvl1pPr marL="0" algn="l" defTabSz="1218987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lang="en-US" sz="60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text, two lines maximum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 lIns="0"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8640" y="4059936"/>
            <a:ext cx="8714232" cy="4572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 placeholder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8640" y="4800600"/>
            <a:ext cx="6409944" cy="512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23" name="Picture 2" descr="C:\Users\kathyp\Documents\00_Brand-Resources\Multimode Elements\Multimode Icons\PNG\Multimode-Icon_HA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kathyp\Documents\00_Brand-Resources\Multimode Elements\Multimode Icons\PNG\Multimode-Icon_HOLD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24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kathyp\Documents\00_Brand-Resources\Multimode Elements\Multimode Icons\PNG\Multimode-Icon_LAPTOP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2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kathyp\Documents\00_Brand-Resources\Multimode Elements\Multimode Icons\PNG\Multimode-Icon_ST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39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kathyp\Documents\00_Brand-Resources\Multimode Elements\Multimode Icons\PNG\Multimode-Icon_STAND-Table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7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kathyp\Documents\00_Brand-Resources\Multimode Elements\Multimode Icons\PNG\Multimode-Icon_TABL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63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kathyp\Documents\00_Brand-Resources\Multimode Elements\Multimode Icons\PNG\Multimode-Icon_TABLET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50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thyp\Documents\00_Brand-Resources\Multimode Elements\Multimode Icons\PNG\Multimode-Icon_TENT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32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C:\Users\kathyp\Documents\00_Brand-Resources\Multimode Elements\Multimode Icons\PNG\Multimode-Icon_TILT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16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C:\Users\kathyp\Documents\00_Brand-Resources\Multimode Elements\Multimode Icons\PNG\Multimode-Icon_TV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711" y="5468108"/>
            <a:ext cx="311886" cy="3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>
          <a:xfrm>
            <a:off x="2024598" y="5468108"/>
            <a:ext cx="310896" cy="310896"/>
            <a:chOff x="2024598" y="5468108"/>
            <a:chExt cx="310896" cy="310896"/>
          </a:xfrm>
        </p:grpSpPr>
        <p:sp>
          <p:nvSpPr>
            <p:cNvPr id="34" name="Oval 33"/>
            <p:cNvSpPr/>
            <p:nvPr userDrawn="1"/>
          </p:nvSpPr>
          <p:spPr>
            <a:xfrm>
              <a:off x="2024598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14" y="5509256"/>
              <a:ext cx="122464" cy="22860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 userDrawn="1"/>
        </p:nvGrpSpPr>
        <p:grpSpPr>
          <a:xfrm>
            <a:off x="3094779" y="5468108"/>
            <a:ext cx="310896" cy="310896"/>
            <a:chOff x="3094779" y="5468108"/>
            <a:chExt cx="310896" cy="310896"/>
          </a:xfrm>
        </p:grpSpPr>
        <p:sp>
          <p:nvSpPr>
            <p:cNvPr id="37" name="Oval 36"/>
            <p:cNvSpPr/>
            <p:nvPr userDrawn="1"/>
          </p:nvSpPr>
          <p:spPr>
            <a:xfrm>
              <a:off x="3094779" y="5468108"/>
              <a:ext cx="310896" cy="3108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8" name="Picture 9" descr="C:\Users\yhwang\Desktop\WW Design\Multimode Icons\twitter-01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779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39" name="Group 38"/>
          <p:cNvGrpSpPr/>
          <p:nvPr userDrawn="1"/>
        </p:nvGrpSpPr>
        <p:grpSpPr>
          <a:xfrm>
            <a:off x="953427" y="5468108"/>
            <a:ext cx="310896" cy="310896"/>
            <a:chOff x="953427" y="5468108"/>
            <a:chExt cx="310896" cy="310896"/>
          </a:xfrm>
        </p:grpSpPr>
        <p:sp>
          <p:nvSpPr>
            <p:cNvPr id="40" name="Oval 39"/>
            <p:cNvSpPr/>
            <p:nvPr userDrawn="1"/>
          </p:nvSpPr>
          <p:spPr>
            <a:xfrm>
              <a:off x="953427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1" name="Picture 5" descr="C:\Users\yhwang\Desktop\WW Design\Multimode Icons\globe-01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859" y="5495540"/>
              <a:ext cx="256032" cy="256032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 userDrawn="1"/>
        </p:nvGrpSpPr>
        <p:grpSpPr>
          <a:xfrm>
            <a:off x="2355832" y="5442941"/>
            <a:ext cx="365760" cy="365760"/>
            <a:chOff x="2355828" y="5442941"/>
            <a:chExt cx="365760" cy="365760"/>
          </a:xfrm>
        </p:grpSpPr>
        <p:sp>
          <p:nvSpPr>
            <p:cNvPr id="43" name="Oval 42"/>
            <p:cNvSpPr/>
            <p:nvPr userDrawn="1"/>
          </p:nvSpPr>
          <p:spPr>
            <a:xfrm>
              <a:off x="2380995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4" name="Picture 2" descr="C:\Users\yhwang\Desktop\WW Design\Multimode Icons\chain-01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28" y="5442941"/>
              <a:ext cx="365760" cy="365760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 userDrawn="1"/>
        </p:nvGrpSpPr>
        <p:grpSpPr>
          <a:xfrm>
            <a:off x="5236135" y="5468108"/>
            <a:ext cx="310896" cy="310896"/>
            <a:chOff x="5236131" y="5468108"/>
            <a:chExt cx="310896" cy="310896"/>
          </a:xfrm>
        </p:grpSpPr>
        <p:sp>
          <p:nvSpPr>
            <p:cNvPr id="46" name="Oval 45"/>
            <p:cNvSpPr/>
            <p:nvPr userDrawn="1"/>
          </p:nvSpPr>
          <p:spPr>
            <a:xfrm>
              <a:off x="5236131" y="5468108"/>
              <a:ext cx="310896" cy="3108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47" name="Picture 46" descr="C:\Users\yhwang\Desktop\WW Design\Multimode Icons\facebook-01.png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131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48" name="Group 47"/>
          <p:cNvGrpSpPr/>
          <p:nvPr userDrawn="1"/>
        </p:nvGrpSpPr>
        <p:grpSpPr>
          <a:xfrm>
            <a:off x="4523337" y="5468108"/>
            <a:ext cx="310896" cy="310896"/>
            <a:chOff x="4523337" y="5468108"/>
            <a:chExt cx="310896" cy="310896"/>
          </a:xfrm>
        </p:grpSpPr>
        <p:sp>
          <p:nvSpPr>
            <p:cNvPr id="49" name="Oval 48"/>
            <p:cNvSpPr/>
            <p:nvPr userDrawn="1"/>
          </p:nvSpPr>
          <p:spPr>
            <a:xfrm>
              <a:off x="4523337" y="5468108"/>
              <a:ext cx="310896" cy="31089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0" name="Picture 7" descr="C:\Users\yhwang\Desktop\WW Design\Multimode Icons\server-01.png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337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4879734" y="5468108"/>
            <a:ext cx="310896" cy="310896"/>
            <a:chOff x="4879734" y="5468108"/>
            <a:chExt cx="310896" cy="310896"/>
          </a:xfrm>
        </p:grpSpPr>
        <p:sp>
          <p:nvSpPr>
            <p:cNvPr id="53" name="Oval 52"/>
            <p:cNvSpPr/>
            <p:nvPr userDrawn="1"/>
          </p:nvSpPr>
          <p:spPr>
            <a:xfrm>
              <a:off x="4879734" y="5468108"/>
              <a:ext cx="310896" cy="3108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57" name="Picture 6" descr="C:\Users\yhwang\Desktop\WW Design\Multimode Icons\network-01.png"/>
            <p:cNvPicPr>
              <a:picLocks noChangeAspect="1" noChangeArrowheads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734" y="5468108"/>
              <a:ext cx="310896" cy="310896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 userDrawn="1"/>
        </p:nvGrpSpPr>
        <p:grpSpPr>
          <a:xfrm>
            <a:off x="5949919" y="5468108"/>
            <a:ext cx="310896" cy="310896"/>
            <a:chOff x="5949915" y="5468108"/>
            <a:chExt cx="310896" cy="310896"/>
          </a:xfrm>
        </p:grpSpPr>
        <p:sp>
          <p:nvSpPr>
            <p:cNvPr id="59" name="Oval 58"/>
            <p:cNvSpPr/>
            <p:nvPr userDrawn="1"/>
          </p:nvSpPr>
          <p:spPr>
            <a:xfrm>
              <a:off x="5949915" y="5468108"/>
              <a:ext cx="310896" cy="3108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60" name="Picture 8" descr="C:\Users\yhwang\Desktop\WW Design\Multimode Icons\think_light-01.png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915" y="5468108"/>
              <a:ext cx="310896" cy="310896"/>
            </a:xfrm>
            <a:prstGeom prst="rect">
              <a:avLst/>
            </a:prstGeom>
            <a:noFill/>
          </p:spPr>
        </p:pic>
      </p:grp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83673" y="3056115"/>
            <a:ext cx="2412866" cy="803786"/>
          </a:xfrm>
          <a:prstGeom prst="rect">
            <a:avLst/>
          </a:prstGeom>
        </p:spPr>
      </p:pic>
      <p:sp>
        <p:nvSpPr>
          <p:cNvPr id="6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815124" y="3464892"/>
            <a:ext cx="1200544" cy="1199183"/>
          </a:xfrm>
          <a:prstGeom prst="rect">
            <a:avLst/>
          </a:prstGeom>
          <a:ln w="38100">
            <a:noFill/>
          </a:ln>
          <a:effectLst/>
        </p:spPr>
        <p:txBody>
          <a:bodyPr/>
          <a:lstStyle>
            <a:lvl1pPr>
              <a:defRPr sz="10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9158288" y="4770446"/>
            <a:ext cx="1689100" cy="198437"/>
          </a:xfrm>
          <a:prstGeom prst="rect">
            <a:avLst/>
          </a:prstGeom>
        </p:spPr>
        <p:txBody>
          <a:bodyPr lIns="0" tIns="45720" rIns="45720"/>
          <a:lstStyle>
            <a:lvl1pPr marL="0" indent="0" algn="r">
              <a:buFontTx/>
              <a:buNone/>
              <a:defRPr sz="1100"/>
            </a:lvl1pPr>
            <a:lvl2pPr marL="341313" indent="0" algn="r">
              <a:buFontTx/>
              <a:buNone/>
              <a:defRPr sz="1100"/>
            </a:lvl2pPr>
            <a:lvl3pPr marL="679450" indent="0" algn="r">
              <a:buFontTx/>
              <a:buNone/>
              <a:defRPr sz="1100"/>
            </a:lvl3pPr>
            <a:lvl4pPr marL="966787" indent="0" algn="r">
              <a:buFontTx/>
              <a:buNone/>
              <a:defRPr sz="1100"/>
            </a:lvl4pPr>
            <a:lvl5pPr marL="1146175" indent="0" algn="r">
              <a:buFontTx/>
              <a:buNone/>
              <a:defRPr sz="1100"/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twitterhandle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9815124" y="4664439"/>
            <a:ext cx="1200544" cy="305126"/>
            <a:chOff x="9815120" y="4664439"/>
            <a:chExt cx="1200544" cy="305126"/>
          </a:xfrm>
          <a:solidFill>
            <a:srgbClr val="4AC0E0"/>
          </a:solidFill>
        </p:grpSpPr>
        <p:sp>
          <p:nvSpPr>
            <p:cNvPr id="69" name="Rectangle 68"/>
            <p:cNvSpPr/>
            <p:nvPr userDrawn="1"/>
          </p:nvSpPr>
          <p:spPr bwMode="black">
            <a:xfrm>
              <a:off x="9815120" y="4664439"/>
              <a:ext cx="1200544" cy="106726"/>
            </a:xfrm>
            <a:prstGeom prst="rect">
              <a:avLst/>
            </a:pr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70" name="Rectangle 45"/>
            <p:cNvSpPr/>
            <p:nvPr userDrawn="1"/>
          </p:nvSpPr>
          <p:spPr bwMode="black">
            <a:xfrm>
              <a:off x="10853530" y="4771165"/>
              <a:ext cx="162133" cy="198400"/>
            </a:xfrm>
            <a:custGeom>
              <a:avLst/>
              <a:gdLst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1200544 w 1200544"/>
                <a:gd name="connsiteY2" fmla="*/ 106726 h 106726"/>
                <a:gd name="connsiteX3" fmla="*/ 0 w 1200544"/>
                <a:gd name="connsiteY3" fmla="*/ 106726 h 106726"/>
                <a:gd name="connsiteX4" fmla="*/ 0 w 1200544"/>
                <a:gd name="connsiteY4" fmla="*/ 0 h 106726"/>
                <a:gd name="connsiteX0" fmla="*/ 0 w 1200544"/>
                <a:gd name="connsiteY0" fmla="*/ 0 h 106726"/>
                <a:gd name="connsiteX1" fmla="*/ 1200544 w 1200544"/>
                <a:gd name="connsiteY1" fmla="*/ 0 h 106726"/>
                <a:gd name="connsiteX2" fmla="*/ 0 w 1200544"/>
                <a:gd name="connsiteY2" fmla="*/ 106726 h 106726"/>
                <a:gd name="connsiteX3" fmla="*/ 0 w 1200544"/>
                <a:gd name="connsiteY3" fmla="*/ 0 h 106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544" h="106726">
                  <a:moveTo>
                    <a:pt x="0" y="0"/>
                  </a:moveTo>
                  <a:lnTo>
                    <a:pt x="1200544" y="0"/>
                  </a:lnTo>
                  <a:lnTo>
                    <a:pt x="0" y="1067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sz="1800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54" name="Rectangle 53"/>
          <p:cNvSpPr/>
          <p:nvPr userDrawn="1"/>
        </p:nvSpPr>
        <p:spPr bwMode="black">
          <a:xfrm>
            <a:off x="548644" y="4557713"/>
            <a:ext cx="1097683" cy="106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548644" y="4664439"/>
            <a:ext cx="1041909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9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 Conten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591056"/>
            <a:ext cx="11073384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_RED">
    <p:bg>
      <p:bgPr>
        <a:solidFill>
          <a:schemeClr val="bg2">
            <a:lumMod val="50000"/>
            <a:lumOff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2" cy="685710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black">
          <a:xfrm>
            <a:off x="0" y="6384639"/>
            <a:ext cx="12192000" cy="4733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384631"/>
            <a:ext cx="12188952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25400" dist="127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oter Placeholder 50"/>
          <p:cNvSpPr>
            <a:spLocks noGrp="1"/>
          </p:cNvSpPr>
          <p:nvPr>
            <p:ph type="ftr" sz="quarter" idx="10"/>
          </p:nvPr>
        </p:nvSpPr>
        <p:spPr>
          <a:xfrm>
            <a:off x="548640" y="6473952"/>
            <a:ext cx="38608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1000" smtClean="0">
                <a:solidFill>
                  <a:prstClr val="white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1764792" y="1709928"/>
            <a:ext cx="9582912" cy="285292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1524" y="0"/>
            <a:ext cx="12188952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1764792" y="4589471"/>
            <a:ext cx="958265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subtitle text</a:t>
            </a:r>
          </a:p>
        </p:txBody>
      </p:sp>
      <p:cxnSp>
        <p:nvCxnSpPr>
          <p:cNvPr id="12" name="Straight Connector 11"/>
          <p:cNvCxnSpPr/>
          <p:nvPr userDrawn="1"/>
        </p:nvCxnSpPr>
        <p:spPr bwMode="white">
          <a:xfrm>
            <a:off x="1651781" y="4563269"/>
            <a:ext cx="0" cy="1816894"/>
          </a:xfrm>
          <a:prstGeom prst="line">
            <a:avLst/>
          </a:prstGeom>
          <a:ln w="127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 bwMode="gray">
          <a:xfrm>
            <a:off x="1592349" y="6329604"/>
            <a:ext cx="118872" cy="11887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white">
          <a:xfrm>
            <a:off x="1171994" y="4087555"/>
            <a:ext cx="347589" cy="346881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206 w 412"/>
              <a:gd name="T11" fmla="*/ 376 h 412"/>
              <a:gd name="T12" fmla="*/ 36 w 412"/>
              <a:gd name="T13" fmla="*/ 206 h 412"/>
              <a:gd name="T14" fmla="*/ 206 w 412"/>
              <a:gd name="T15" fmla="*/ 36 h 412"/>
              <a:gd name="T16" fmla="*/ 376 w 412"/>
              <a:gd name="T17" fmla="*/ 206 h 412"/>
              <a:gd name="T18" fmla="*/ 206 w 412"/>
              <a:gd name="T19" fmla="*/ 376 h 412"/>
              <a:gd name="T20" fmla="*/ 328 w 412"/>
              <a:gd name="T21" fmla="*/ 206 h 412"/>
              <a:gd name="T22" fmla="*/ 260 w 412"/>
              <a:gd name="T23" fmla="*/ 274 h 412"/>
              <a:gd name="T24" fmla="*/ 222 w 412"/>
              <a:gd name="T25" fmla="*/ 274 h 412"/>
              <a:gd name="T26" fmla="*/ 271 w 412"/>
              <a:gd name="T27" fmla="*/ 225 h 412"/>
              <a:gd name="T28" fmla="*/ 90 w 412"/>
              <a:gd name="T29" fmla="*/ 225 h 412"/>
              <a:gd name="T30" fmla="*/ 90 w 412"/>
              <a:gd name="T31" fmla="*/ 218 h 412"/>
              <a:gd name="T32" fmla="*/ 90 w 412"/>
              <a:gd name="T33" fmla="*/ 194 h 412"/>
              <a:gd name="T34" fmla="*/ 90 w 412"/>
              <a:gd name="T35" fmla="*/ 187 h 412"/>
              <a:gd name="T36" fmla="*/ 271 w 412"/>
              <a:gd name="T37" fmla="*/ 187 h 412"/>
              <a:gd name="T38" fmla="*/ 222 w 412"/>
              <a:gd name="T39" fmla="*/ 138 h 412"/>
              <a:gd name="T40" fmla="*/ 260 w 412"/>
              <a:gd name="T41" fmla="*/ 138 h 412"/>
              <a:gd name="T42" fmla="*/ 328 w 412"/>
              <a:gd name="T43" fmla="*/ 206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19"/>
                  <a:pt x="92" y="412"/>
                  <a:pt x="206" y="412"/>
                </a:cubicBezTo>
                <a:cubicBezTo>
                  <a:pt x="320" y="412"/>
                  <a:pt x="412" y="319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206" y="376"/>
                </a:moveTo>
                <a:cubicBezTo>
                  <a:pt x="112" y="376"/>
                  <a:pt x="36" y="300"/>
                  <a:pt x="36" y="206"/>
                </a:cubicBezTo>
                <a:cubicBezTo>
                  <a:pt x="36" y="112"/>
                  <a:pt x="112" y="36"/>
                  <a:pt x="206" y="36"/>
                </a:cubicBezTo>
                <a:cubicBezTo>
                  <a:pt x="300" y="36"/>
                  <a:pt x="376" y="112"/>
                  <a:pt x="376" y="206"/>
                </a:cubicBezTo>
                <a:cubicBezTo>
                  <a:pt x="376" y="300"/>
                  <a:pt x="300" y="376"/>
                  <a:pt x="206" y="376"/>
                </a:cubicBezTo>
                <a:close/>
                <a:moveTo>
                  <a:pt x="328" y="206"/>
                </a:moveTo>
                <a:cubicBezTo>
                  <a:pt x="260" y="274"/>
                  <a:pt x="260" y="274"/>
                  <a:pt x="260" y="274"/>
                </a:cubicBezTo>
                <a:cubicBezTo>
                  <a:pt x="222" y="274"/>
                  <a:pt x="222" y="274"/>
                  <a:pt x="222" y="274"/>
                </a:cubicBezTo>
                <a:cubicBezTo>
                  <a:pt x="271" y="225"/>
                  <a:pt x="271" y="225"/>
                  <a:pt x="271" y="225"/>
                </a:cubicBezTo>
                <a:cubicBezTo>
                  <a:pt x="90" y="225"/>
                  <a:pt x="90" y="225"/>
                  <a:pt x="90" y="225"/>
                </a:cubicBezTo>
                <a:cubicBezTo>
                  <a:pt x="90" y="218"/>
                  <a:pt x="90" y="218"/>
                  <a:pt x="90" y="218"/>
                </a:cubicBezTo>
                <a:cubicBezTo>
                  <a:pt x="90" y="194"/>
                  <a:pt x="90" y="194"/>
                  <a:pt x="90" y="194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271" y="187"/>
                  <a:pt x="271" y="187"/>
                  <a:pt x="271" y="187"/>
                </a:cubicBezTo>
                <a:cubicBezTo>
                  <a:pt x="222" y="138"/>
                  <a:pt x="222" y="138"/>
                  <a:pt x="222" y="138"/>
                </a:cubicBezTo>
                <a:cubicBezTo>
                  <a:pt x="260" y="138"/>
                  <a:pt x="260" y="138"/>
                  <a:pt x="260" y="138"/>
                </a:cubicBezTo>
                <a:lnTo>
                  <a:pt x="328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2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4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11073384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76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Subtitle Conten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591056"/>
            <a:ext cx="11073384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Conten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57784" y="1591056"/>
            <a:ext cx="11064240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Slide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4" y="117957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4" y="117957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243066" y="1188765"/>
            <a:ext cx="537895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/Imag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9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5" y="6330319"/>
            <a:ext cx="4422614" cy="39216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Conten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557784" y="914400"/>
            <a:ext cx="11073384" cy="29260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57784" y="1591056"/>
            <a:ext cx="11064240" cy="479820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Imag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6036718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2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79575"/>
            <a:ext cx="6036718" cy="521169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35289" y="0"/>
            <a:ext cx="535353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 bwMode="invGray">
          <a:xfrm>
            <a:off x="6985955" y="6330319"/>
            <a:ext cx="4422614" cy="39216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8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88824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 bwMode="invGray">
          <a:xfrm>
            <a:off x="568982" y="151553"/>
            <a:ext cx="4422614" cy="39216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" y="3525798"/>
            <a:ext cx="7884015" cy="2290805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lIns="548640" tIns="182880" rIns="548640" bIns="182880" anchor="ctr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70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 - Sapph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1828174" y="993484"/>
            <a:ext cx="8535661" cy="4341742"/>
            <a:chOff x="1828170" y="1258957"/>
            <a:chExt cx="8535661" cy="4341742"/>
          </a:xfrm>
        </p:grpSpPr>
        <p:sp>
          <p:nvSpPr>
            <p:cNvPr id="9" name="Freeform 9"/>
            <p:cNvSpPr>
              <a:spLocks/>
            </p:cNvSpPr>
            <p:nvPr userDrawn="1"/>
          </p:nvSpPr>
          <p:spPr bwMode="gray">
            <a:xfrm>
              <a:off x="5610226" y="4994274"/>
              <a:ext cx="974725" cy="606425"/>
            </a:xfrm>
            <a:custGeom>
              <a:avLst/>
              <a:gdLst>
                <a:gd name="T0" fmla="*/ 122 w 257"/>
                <a:gd name="T1" fmla="*/ 155 h 159"/>
                <a:gd name="T2" fmla="*/ 4 w 257"/>
                <a:gd name="T3" fmla="*/ 12 h 159"/>
                <a:gd name="T4" fmla="*/ 10 w 257"/>
                <a:gd name="T5" fmla="*/ 0 h 159"/>
                <a:gd name="T6" fmla="*/ 247 w 257"/>
                <a:gd name="T7" fmla="*/ 0 h 159"/>
                <a:gd name="T8" fmla="*/ 253 w 257"/>
                <a:gd name="T9" fmla="*/ 12 h 159"/>
                <a:gd name="T10" fmla="*/ 134 w 257"/>
                <a:gd name="T11" fmla="*/ 155 h 159"/>
                <a:gd name="T12" fmla="*/ 122 w 257"/>
                <a:gd name="T13" fmla="*/ 1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59">
                  <a:moveTo>
                    <a:pt x="122" y="15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0" y="7"/>
                    <a:pt x="3" y="0"/>
                    <a:pt x="1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53" y="0"/>
                    <a:pt x="257" y="7"/>
                    <a:pt x="253" y="12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1" y="159"/>
                    <a:pt x="125" y="159"/>
                    <a:pt x="122" y="1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 bwMode="gray">
            <a:xfrm>
              <a:off x="1828170" y="1258957"/>
              <a:ext cx="8535661" cy="3893151"/>
            </a:xfrm>
            <a:prstGeom prst="roundRect">
              <a:avLst>
                <a:gd name="adj" fmla="val 543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2042663" y="1276352"/>
            <a:ext cx="8106674" cy="32426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quote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13489"/>
            <a:ext cx="10058400" cy="681925"/>
          </a:xfrm>
          <a:prstGeom prst="rect">
            <a:avLst/>
          </a:prstGeom>
        </p:spPr>
      </p:pic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2042663" y="5555972"/>
            <a:ext cx="8106674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 smtClean="0"/>
              <a:t>Click to edit quote source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800725" y="4633143"/>
            <a:ext cx="590550" cy="104775"/>
            <a:chOff x="5738813" y="4606631"/>
            <a:chExt cx="590550" cy="104775"/>
          </a:xfrm>
          <a:solidFill>
            <a:schemeClr val="accent5"/>
          </a:solidFill>
        </p:grpSpPr>
        <p:sp>
          <p:nvSpPr>
            <p:cNvPr id="19" name="Oval 18"/>
            <p:cNvSpPr/>
            <p:nvPr userDrawn="1"/>
          </p:nvSpPr>
          <p:spPr>
            <a:xfrm>
              <a:off x="5738813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5981700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6224588" y="4606631"/>
              <a:ext cx="104775" cy="10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 bwMode="gray">
          <a:xfrm>
            <a:off x="5853433" y="734066"/>
            <a:ext cx="485134" cy="485134"/>
            <a:chOff x="5853433" y="734066"/>
            <a:chExt cx="485134" cy="485134"/>
          </a:xfrm>
        </p:grpSpPr>
        <p:sp>
          <p:nvSpPr>
            <p:cNvPr id="24" name="Oval 23"/>
            <p:cNvSpPr/>
            <p:nvPr userDrawn="1"/>
          </p:nvSpPr>
          <p:spPr bwMode="gray">
            <a:xfrm>
              <a:off x="5886450" y="767634"/>
              <a:ext cx="419098" cy="4190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 userDrawn="1"/>
          </p:nvSpPr>
          <p:spPr bwMode="gray">
            <a:xfrm>
              <a:off x="5853433" y="734066"/>
              <a:ext cx="485134" cy="485134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206 w 412"/>
                <a:gd name="T11" fmla="*/ 376 h 412"/>
                <a:gd name="T12" fmla="*/ 36 w 412"/>
                <a:gd name="T13" fmla="*/ 206 h 412"/>
                <a:gd name="T14" fmla="*/ 206 w 412"/>
                <a:gd name="T15" fmla="*/ 36 h 412"/>
                <a:gd name="T16" fmla="*/ 376 w 412"/>
                <a:gd name="T17" fmla="*/ 206 h 412"/>
                <a:gd name="T18" fmla="*/ 206 w 412"/>
                <a:gd name="T19" fmla="*/ 376 h 412"/>
                <a:gd name="T20" fmla="*/ 189 w 412"/>
                <a:gd name="T21" fmla="*/ 262 h 412"/>
                <a:gd name="T22" fmla="*/ 125 w 412"/>
                <a:gd name="T23" fmla="*/ 262 h 412"/>
                <a:gd name="T24" fmla="*/ 125 w 412"/>
                <a:gd name="T25" fmla="*/ 216 h 412"/>
                <a:gd name="T26" fmla="*/ 130 w 412"/>
                <a:gd name="T27" fmla="*/ 172 h 412"/>
                <a:gd name="T28" fmla="*/ 148 w 412"/>
                <a:gd name="T29" fmla="*/ 143 h 412"/>
                <a:gd name="T30" fmla="*/ 182 w 412"/>
                <a:gd name="T31" fmla="*/ 123 h 412"/>
                <a:gd name="T32" fmla="*/ 194 w 412"/>
                <a:gd name="T33" fmla="*/ 150 h 412"/>
                <a:gd name="T34" fmla="*/ 167 w 412"/>
                <a:gd name="T35" fmla="*/ 167 h 412"/>
                <a:gd name="T36" fmla="*/ 158 w 412"/>
                <a:gd name="T37" fmla="*/ 198 h 412"/>
                <a:gd name="T38" fmla="*/ 189 w 412"/>
                <a:gd name="T39" fmla="*/ 198 h 412"/>
                <a:gd name="T40" fmla="*/ 189 w 412"/>
                <a:gd name="T41" fmla="*/ 262 h 412"/>
                <a:gd name="T42" fmla="*/ 278 w 412"/>
                <a:gd name="T43" fmla="*/ 262 h 412"/>
                <a:gd name="T44" fmla="*/ 214 w 412"/>
                <a:gd name="T45" fmla="*/ 262 h 412"/>
                <a:gd name="T46" fmla="*/ 214 w 412"/>
                <a:gd name="T47" fmla="*/ 216 h 412"/>
                <a:gd name="T48" fmla="*/ 219 w 412"/>
                <a:gd name="T49" fmla="*/ 172 h 412"/>
                <a:gd name="T50" fmla="*/ 237 w 412"/>
                <a:gd name="T51" fmla="*/ 143 h 412"/>
                <a:gd name="T52" fmla="*/ 270 w 412"/>
                <a:gd name="T53" fmla="*/ 123 h 412"/>
                <a:gd name="T54" fmla="*/ 283 w 412"/>
                <a:gd name="T55" fmla="*/ 150 h 412"/>
                <a:gd name="T56" fmla="*/ 255 w 412"/>
                <a:gd name="T57" fmla="*/ 167 h 412"/>
                <a:gd name="T58" fmla="*/ 247 w 412"/>
                <a:gd name="T59" fmla="*/ 198 h 412"/>
                <a:gd name="T60" fmla="*/ 278 w 412"/>
                <a:gd name="T61" fmla="*/ 198 h 412"/>
                <a:gd name="T62" fmla="*/ 278 w 412"/>
                <a:gd name="T63" fmla="*/ 26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3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3"/>
                    <a:pt x="320" y="0"/>
                    <a:pt x="206" y="0"/>
                  </a:cubicBezTo>
                  <a:close/>
                  <a:moveTo>
                    <a:pt x="206" y="376"/>
                  </a:moveTo>
                  <a:cubicBezTo>
                    <a:pt x="112" y="376"/>
                    <a:pt x="36" y="300"/>
                    <a:pt x="36" y="206"/>
                  </a:cubicBezTo>
                  <a:cubicBezTo>
                    <a:pt x="36" y="112"/>
                    <a:pt x="112" y="36"/>
                    <a:pt x="206" y="36"/>
                  </a:cubicBezTo>
                  <a:cubicBezTo>
                    <a:pt x="300" y="36"/>
                    <a:pt x="376" y="112"/>
                    <a:pt x="376" y="206"/>
                  </a:cubicBezTo>
                  <a:cubicBezTo>
                    <a:pt x="376" y="300"/>
                    <a:pt x="300" y="376"/>
                    <a:pt x="206" y="376"/>
                  </a:cubicBezTo>
                  <a:close/>
                  <a:moveTo>
                    <a:pt x="189" y="262"/>
                  </a:moveTo>
                  <a:cubicBezTo>
                    <a:pt x="125" y="262"/>
                    <a:pt x="125" y="262"/>
                    <a:pt x="125" y="262"/>
                  </a:cubicBezTo>
                  <a:cubicBezTo>
                    <a:pt x="125" y="216"/>
                    <a:pt x="125" y="216"/>
                    <a:pt x="125" y="216"/>
                  </a:cubicBezTo>
                  <a:cubicBezTo>
                    <a:pt x="125" y="197"/>
                    <a:pt x="127" y="183"/>
                    <a:pt x="130" y="172"/>
                  </a:cubicBezTo>
                  <a:cubicBezTo>
                    <a:pt x="133" y="161"/>
                    <a:pt x="139" y="152"/>
                    <a:pt x="148" y="143"/>
                  </a:cubicBezTo>
                  <a:cubicBezTo>
                    <a:pt x="157" y="135"/>
                    <a:pt x="168" y="128"/>
                    <a:pt x="182" y="123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182" y="154"/>
                    <a:pt x="172" y="160"/>
                    <a:pt x="167" y="167"/>
                  </a:cubicBezTo>
                  <a:cubicBezTo>
                    <a:pt x="161" y="175"/>
                    <a:pt x="158" y="185"/>
                    <a:pt x="158" y="198"/>
                  </a:cubicBezTo>
                  <a:cubicBezTo>
                    <a:pt x="189" y="198"/>
                    <a:pt x="189" y="198"/>
                    <a:pt x="189" y="198"/>
                  </a:cubicBezTo>
                  <a:lnTo>
                    <a:pt x="189" y="262"/>
                  </a:lnTo>
                  <a:close/>
                  <a:moveTo>
                    <a:pt x="278" y="262"/>
                  </a:moveTo>
                  <a:cubicBezTo>
                    <a:pt x="214" y="262"/>
                    <a:pt x="214" y="262"/>
                    <a:pt x="214" y="262"/>
                  </a:cubicBezTo>
                  <a:cubicBezTo>
                    <a:pt x="214" y="216"/>
                    <a:pt x="214" y="216"/>
                    <a:pt x="214" y="216"/>
                  </a:cubicBezTo>
                  <a:cubicBezTo>
                    <a:pt x="214" y="197"/>
                    <a:pt x="215" y="182"/>
                    <a:pt x="219" y="172"/>
                  </a:cubicBezTo>
                  <a:cubicBezTo>
                    <a:pt x="222" y="161"/>
                    <a:pt x="228" y="152"/>
                    <a:pt x="237" y="143"/>
                  </a:cubicBezTo>
                  <a:cubicBezTo>
                    <a:pt x="246" y="135"/>
                    <a:pt x="257" y="128"/>
                    <a:pt x="270" y="123"/>
                  </a:cubicBezTo>
                  <a:cubicBezTo>
                    <a:pt x="283" y="150"/>
                    <a:pt x="283" y="150"/>
                    <a:pt x="283" y="150"/>
                  </a:cubicBezTo>
                  <a:cubicBezTo>
                    <a:pt x="270" y="154"/>
                    <a:pt x="261" y="160"/>
                    <a:pt x="255" y="167"/>
                  </a:cubicBezTo>
                  <a:cubicBezTo>
                    <a:pt x="250" y="175"/>
                    <a:pt x="247" y="185"/>
                    <a:pt x="247" y="198"/>
                  </a:cubicBezTo>
                  <a:cubicBezTo>
                    <a:pt x="278" y="198"/>
                    <a:pt x="278" y="198"/>
                    <a:pt x="278" y="198"/>
                  </a:cubicBezTo>
                  <a:lnTo>
                    <a:pt x="278" y="2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" name="Rectangle 28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/Product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1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4" y="556260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cxnSp>
        <p:nvCxnSpPr>
          <p:cNvPr id="70" name="Straight Connector 69"/>
          <p:cNvCxnSpPr/>
          <p:nvPr userDrawn="1"/>
        </p:nvCxnSpPr>
        <p:spPr>
          <a:xfrm>
            <a:off x="6922008" y="1908190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Produc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931017" y="0"/>
            <a:ext cx="6260983" cy="6858000"/>
          </a:xfrm>
          <a:prstGeom prst="ellipse">
            <a:avLst/>
          </a:prstGeom>
          <a:gradFill flip="none" rotWithShape="1">
            <a:gsLst>
              <a:gs pos="0">
                <a:srgbClr val="515151"/>
              </a:gs>
              <a:gs pos="56000">
                <a:schemeClr val="bg2">
                  <a:lumMod val="45000"/>
                  <a:lumOff val="55000"/>
                  <a:alpha val="71000"/>
                </a:schemeClr>
              </a:gs>
              <a:gs pos="100000">
                <a:schemeClr val="bg2">
                  <a:lumMod val="30000"/>
                  <a:lumOff val="7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 bwMode="white">
          <a:xfrm>
            <a:off x="6800850" y="840981"/>
            <a:ext cx="4815286" cy="601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1" name="Group 28"/>
          <p:cNvGrpSpPr>
            <a:grpSpLocks noChangeAspect="1"/>
          </p:cNvGrpSpPr>
          <p:nvPr userDrawn="1"/>
        </p:nvGrpSpPr>
        <p:grpSpPr bwMode="gray">
          <a:xfrm>
            <a:off x="6988336" y="6341251"/>
            <a:ext cx="4416552" cy="289610"/>
            <a:chOff x="-1225" y="1829"/>
            <a:chExt cx="10126" cy="664"/>
          </a:xfrm>
        </p:grpSpPr>
        <p:sp>
          <p:nvSpPr>
            <p:cNvPr id="52" name="Oval 29"/>
            <p:cNvSpPr>
              <a:spLocks noChangeArrowheads="1"/>
            </p:cNvSpPr>
            <p:nvPr userDrawn="1"/>
          </p:nvSpPr>
          <p:spPr bwMode="gray">
            <a:xfrm>
              <a:off x="356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30"/>
            <p:cNvSpPr>
              <a:spLocks noChangeArrowheads="1"/>
            </p:cNvSpPr>
            <p:nvPr userDrawn="1"/>
          </p:nvSpPr>
          <p:spPr bwMode="gray">
            <a:xfrm>
              <a:off x="500" y="2283"/>
              <a:ext cx="83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Oval 31"/>
            <p:cNvSpPr>
              <a:spLocks noChangeArrowheads="1"/>
            </p:cNvSpPr>
            <p:nvPr userDrawn="1"/>
          </p:nvSpPr>
          <p:spPr bwMode="gray">
            <a:xfrm>
              <a:off x="640" y="2283"/>
              <a:ext cx="87" cy="88"/>
            </a:xfrm>
            <a:prstGeom prst="ellipse">
              <a:avLst/>
            </a:pr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32"/>
            <p:cNvSpPr>
              <a:spLocks/>
            </p:cNvSpPr>
            <p:nvPr userDrawn="1"/>
          </p:nvSpPr>
          <p:spPr bwMode="gray">
            <a:xfrm>
              <a:off x="8520" y="2152"/>
              <a:ext cx="274" cy="315"/>
            </a:xfrm>
            <a:custGeom>
              <a:avLst/>
              <a:gdLst>
                <a:gd name="T0" fmla="*/ 102 w 116"/>
                <a:gd name="T1" fmla="*/ 114 h 132"/>
                <a:gd name="T2" fmla="*/ 93 w 116"/>
                <a:gd name="T3" fmla="*/ 130 h 132"/>
                <a:gd name="T4" fmla="*/ 73 w 116"/>
                <a:gd name="T5" fmla="*/ 131 h 132"/>
                <a:gd name="T6" fmla="*/ 53 w 116"/>
                <a:gd name="T7" fmla="*/ 129 h 132"/>
                <a:gd name="T8" fmla="*/ 43 w 116"/>
                <a:gd name="T9" fmla="*/ 128 h 132"/>
                <a:gd name="T10" fmla="*/ 34 w 116"/>
                <a:gd name="T11" fmla="*/ 125 h 132"/>
                <a:gd name="T12" fmla="*/ 17 w 116"/>
                <a:gd name="T13" fmla="*/ 126 h 132"/>
                <a:gd name="T14" fmla="*/ 0 w 116"/>
                <a:gd name="T15" fmla="*/ 128 h 132"/>
                <a:gd name="T16" fmla="*/ 0 w 116"/>
                <a:gd name="T17" fmla="*/ 70 h 132"/>
                <a:gd name="T18" fmla="*/ 20 w 116"/>
                <a:gd name="T19" fmla="*/ 70 h 132"/>
                <a:gd name="T20" fmla="*/ 29 w 116"/>
                <a:gd name="T21" fmla="*/ 58 h 132"/>
                <a:gd name="T22" fmla="*/ 36 w 116"/>
                <a:gd name="T23" fmla="*/ 45 h 132"/>
                <a:gd name="T24" fmla="*/ 44 w 116"/>
                <a:gd name="T25" fmla="*/ 37 h 132"/>
                <a:gd name="T26" fmla="*/ 51 w 116"/>
                <a:gd name="T27" fmla="*/ 15 h 132"/>
                <a:gd name="T28" fmla="*/ 52 w 116"/>
                <a:gd name="T29" fmla="*/ 0 h 132"/>
                <a:gd name="T30" fmla="*/ 66 w 116"/>
                <a:gd name="T31" fmla="*/ 36 h 132"/>
                <a:gd name="T32" fmla="*/ 67 w 116"/>
                <a:gd name="T33" fmla="*/ 50 h 132"/>
                <a:gd name="T34" fmla="*/ 84 w 116"/>
                <a:gd name="T35" fmla="*/ 50 h 132"/>
                <a:gd name="T36" fmla="*/ 108 w 116"/>
                <a:gd name="T37" fmla="*/ 57 h 132"/>
                <a:gd name="T38" fmla="*/ 114 w 116"/>
                <a:gd name="T39" fmla="*/ 64 h 132"/>
                <a:gd name="T40" fmla="*/ 112 w 116"/>
                <a:gd name="T41" fmla="*/ 73 h 132"/>
                <a:gd name="T42" fmla="*/ 115 w 116"/>
                <a:gd name="T43" fmla="*/ 84 h 132"/>
                <a:gd name="T44" fmla="*/ 111 w 116"/>
                <a:gd name="T45" fmla="*/ 94 h 132"/>
                <a:gd name="T46" fmla="*/ 112 w 116"/>
                <a:gd name="T47" fmla="*/ 102 h 132"/>
                <a:gd name="T48" fmla="*/ 102 w 116"/>
                <a:gd name="T49" fmla="*/ 11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32">
                  <a:moveTo>
                    <a:pt x="102" y="114"/>
                  </a:moveTo>
                  <a:cubicBezTo>
                    <a:pt x="103" y="121"/>
                    <a:pt x="99" y="128"/>
                    <a:pt x="93" y="130"/>
                  </a:cubicBezTo>
                  <a:cubicBezTo>
                    <a:pt x="88" y="132"/>
                    <a:pt x="79" y="131"/>
                    <a:pt x="73" y="131"/>
                  </a:cubicBezTo>
                  <a:cubicBezTo>
                    <a:pt x="66" y="131"/>
                    <a:pt x="60" y="130"/>
                    <a:pt x="53" y="129"/>
                  </a:cubicBezTo>
                  <a:cubicBezTo>
                    <a:pt x="49" y="129"/>
                    <a:pt x="46" y="129"/>
                    <a:pt x="43" y="128"/>
                  </a:cubicBezTo>
                  <a:cubicBezTo>
                    <a:pt x="40" y="127"/>
                    <a:pt x="37" y="126"/>
                    <a:pt x="34" y="125"/>
                  </a:cubicBezTo>
                  <a:cubicBezTo>
                    <a:pt x="28" y="125"/>
                    <a:pt x="22" y="126"/>
                    <a:pt x="17" y="126"/>
                  </a:cubicBezTo>
                  <a:cubicBezTo>
                    <a:pt x="11" y="127"/>
                    <a:pt x="6" y="127"/>
                    <a:pt x="0" y="128"/>
                  </a:cubicBezTo>
                  <a:cubicBezTo>
                    <a:pt x="0" y="108"/>
                    <a:pt x="0" y="89"/>
                    <a:pt x="0" y="70"/>
                  </a:cubicBezTo>
                  <a:cubicBezTo>
                    <a:pt x="6" y="69"/>
                    <a:pt x="14" y="71"/>
                    <a:pt x="20" y="70"/>
                  </a:cubicBezTo>
                  <a:cubicBezTo>
                    <a:pt x="24" y="69"/>
                    <a:pt x="27" y="62"/>
                    <a:pt x="29" y="58"/>
                  </a:cubicBezTo>
                  <a:cubicBezTo>
                    <a:pt x="32" y="54"/>
                    <a:pt x="34" y="49"/>
                    <a:pt x="36" y="45"/>
                  </a:cubicBezTo>
                  <a:cubicBezTo>
                    <a:pt x="38" y="42"/>
                    <a:pt x="42" y="40"/>
                    <a:pt x="44" y="37"/>
                  </a:cubicBezTo>
                  <a:cubicBezTo>
                    <a:pt x="47" y="31"/>
                    <a:pt x="50" y="23"/>
                    <a:pt x="51" y="15"/>
                  </a:cubicBezTo>
                  <a:cubicBezTo>
                    <a:pt x="51" y="10"/>
                    <a:pt x="50" y="5"/>
                    <a:pt x="52" y="0"/>
                  </a:cubicBezTo>
                  <a:cubicBezTo>
                    <a:pt x="68" y="0"/>
                    <a:pt x="68" y="19"/>
                    <a:pt x="66" y="36"/>
                  </a:cubicBezTo>
                  <a:cubicBezTo>
                    <a:pt x="66" y="40"/>
                    <a:pt x="64" y="47"/>
                    <a:pt x="67" y="50"/>
                  </a:cubicBezTo>
                  <a:cubicBezTo>
                    <a:pt x="70" y="51"/>
                    <a:pt x="79" y="50"/>
                    <a:pt x="84" y="50"/>
                  </a:cubicBezTo>
                  <a:cubicBezTo>
                    <a:pt x="96" y="50"/>
                    <a:pt x="102" y="52"/>
                    <a:pt x="108" y="57"/>
                  </a:cubicBezTo>
                  <a:cubicBezTo>
                    <a:pt x="110" y="58"/>
                    <a:pt x="114" y="61"/>
                    <a:pt x="114" y="64"/>
                  </a:cubicBezTo>
                  <a:cubicBezTo>
                    <a:pt x="115" y="67"/>
                    <a:pt x="112" y="70"/>
                    <a:pt x="112" y="73"/>
                  </a:cubicBezTo>
                  <a:cubicBezTo>
                    <a:pt x="112" y="77"/>
                    <a:pt x="116" y="81"/>
                    <a:pt x="115" y="84"/>
                  </a:cubicBezTo>
                  <a:cubicBezTo>
                    <a:pt x="115" y="87"/>
                    <a:pt x="111" y="90"/>
                    <a:pt x="111" y="94"/>
                  </a:cubicBezTo>
                  <a:cubicBezTo>
                    <a:pt x="110" y="96"/>
                    <a:pt x="112" y="99"/>
                    <a:pt x="112" y="102"/>
                  </a:cubicBezTo>
                  <a:cubicBezTo>
                    <a:pt x="111" y="108"/>
                    <a:pt x="104" y="109"/>
                    <a:pt x="102" y="114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33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34"/>
            <p:cNvSpPr>
              <a:spLocks/>
            </p:cNvSpPr>
            <p:nvPr userDrawn="1"/>
          </p:nvSpPr>
          <p:spPr bwMode="gray">
            <a:xfrm>
              <a:off x="-1136" y="2183"/>
              <a:ext cx="272" cy="286"/>
            </a:xfrm>
            <a:custGeom>
              <a:avLst/>
              <a:gdLst>
                <a:gd name="T0" fmla="*/ 154 w 272"/>
                <a:gd name="T1" fmla="*/ 0 h 286"/>
                <a:gd name="T2" fmla="*/ 154 w 272"/>
                <a:gd name="T3" fmla="*/ 126 h 286"/>
                <a:gd name="T4" fmla="*/ 272 w 272"/>
                <a:gd name="T5" fmla="*/ 126 h 286"/>
                <a:gd name="T6" fmla="*/ 272 w 272"/>
                <a:gd name="T7" fmla="*/ 160 h 286"/>
                <a:gd name="T8" fmla="*/ 154 w 272"/>
                <a:gd name="T9" fmla="*/ 160 h 286"/>
                <a:gd name="T10" fmla="*/ 154 w 272"/>
                <a:gd name="T11" fmla="*/ 286 h 286"/>
                <a:gd name="T12" fmla="*/ 119 w 272"/>
                <a:gd name="T13" fmla="*/ 286 h 286"/>
                <a:gd name="T14" fmla="*/ 119 w 272"/>
                <a:gd name="T15" fmla="*/ 160 h 286"/>
                <a:gd name="T16" fmla="*/ 0 w 272"/>
                <a:gd name="T17" fmla="*/ 160 h 286"/>
                <a:gd name="T18" fmla="*/ 0 w 272"/>
                <a:gd name="T19" fmla="*/ 126 h 286"/>
                <a:gd name="T20" fmla="*/ 119 w 272"/>
                <a:gd name="T21" fmla="*/ 126 h 286"/>
                <a:gd name="T22" fmla="*/ 119 w 272"/>
                <a:gd name="T23" fmla="*/ 0 h 286"/>
                <a:gd name="T24" fmla="*/ 154 w 272"/>
                <a:gd name="T25" fmla="*/ 0 h 286"/>
                <a:gd name="T26" fmla="*/ 154 w 272"/>
                <a:gd name="T27" fmla="*/ 0 h 286"/>
                <a:gd name="T28" fmla="*/ 154 w 272"/>
                <a:gd name="T2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286">
                  <a:moveTo>
                    <a:pt x="154" y="0"/>
                  </a:moveTo>
                  <a:lnTo>
                    <a:pt x="154" y="126"/>
                  </a:lnTo>
                  <a:lnTo>
                    <a:pt x="272" y="126"/>
                  </a:lnTo>
                  <a:lnTo>
                    <a:pt x="272" y="160"/>
                  </a:lnTo>
                  <a:lnTo>
                    <a:pt x="154" y="160"/>
                  </a:lnTo>
                  <a:lnTo>
                    <a:pt x="154" y="286"/>
                  </a:lnTo>
                  <a:lnTo>
                    <a:pt x="119" y="286"/>
                  </a:lnTo>
                  <a:lnTo>
                    <a:pt x="119" y="160"/>
                  </a:lnTo>
                  <a:lnTo>
                    <a:pt x="0" y="160"/>
                  </a:lnTo>
                  <a:lnTo>
                    <a:pt x="0" y="126"/>
                  </a:lnTo>
                  <a:lnTo>
                    <a:pt x="119" y="126"/>
                  </a:lnTo>
                  <a:lnTo>
                    <a:pt x="11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35"/>
            <p:cNvSpPr>
              <a:spLocks/>
            </p:cNvSpPr>
            <p:nvPr userDrawn="1"/>
          </p:nvSpPr>
          <p:spPr bwMode="gray">
            <a:xfrm>
              <a:off x="-441" y="2159"/>
              <a:ext cx="350" cy="334"/>
            </a:xfrm>
            <a:custGeom>
              <a:avLst/>
              <a:gdLst>
                <a:gd name="T0" fmla="*/ 126 w 148"/>
                <a:gd name="T1" fmla="*/ 97 h 140"/>
                <a:gd name="T2" fmla="*/ 111 w 148"/>
                <a:gd name="T3" fmla="*/ 104 h 140"/>
                <a:gd name="T4" fmla="*/ 43 w 148"/>
                <a:gd name="T5" fmla="*/ 72 h 140"/>
                <a:gd name="T6" fmla="*/ 43 w 148"/>
                <a:gd name="T7" fmla="*/ 71 h 140"/>
                <a:gd name="T8" fmla="*/ 113 w 148"/>
                <a:gd name="T9" fmla="*/ 39 h 140"/>
                <a:gd name="T10" fmla="*/ 126 w 148"/>
                <a:gd name="T11" fmla="*/ 43 h 140"/>
                <a:gd name="T12" fmla="*/ 148 w 148"/>
                <a:gd name="T13" fmla="*/ 21 h 140"/>
                <a:gd name="T14" fmla="*/ 126 w 148"/>
                <a:gd name="T15" fmla="*/ 0 h 140"/>
                <a:gd name="T16" fmla="*/ 105 w 148"/>
                <a:gd name="T17" fmla="*/ 21 h 140"/>
                <a:gd name="T18" fmla="*/ 105 w 148"/>
                <a:gd name="T19" fmla="*/ 26 h 140"/>
                <a:gd name="T20" fmla="*/ 39 w 148"/>
                <a:gd name="T21" fmla="*/ 57 h 140"/>
                <a:gd name="T22" fmla="*/ 22 w 148"/>
                <a:gd name="T23" fmla="*/ 49 h 140"/>
                <a:gd name="T24" fmla="*/ 0 w 148"/>
                <a:gd name="T25" fmla="*/ 70 h 140"/>
                <a:gd name="T26" fmla="*/ 22 w 148"/>
                <a:gd name="T27" fmla="*/ 92 h 140"/>
                <a:gd name="T28" fmla="*/ 37 w 148"/>
                <a:gd name="T29" fmla="*/ 85 h 140"/>
                <a:gd name="T30" fmla="*/ 105 w 148"/>
                <a:gd name="T31" fmla="*/ 117 h 140"/>
                <a:gd name="T32" fmla="*/ 105 w 148"/>
                <a:gd name="T33" fmla="*/ 119 h 140"/>
                <a:gd name="T34" fmla="*/ 126 w 148"/>
                <a:gd name="T35" fmla="*/ 140 h 140"/>
                <a:gd name="T36" fmla="*/ 148 w 148"/>
                <a:gd name="T37" fmla="*/ 119 h 140"/>
                <a:gd name="T38" fmla="*/ 126 w 148"/>
                <a:gd name="T39" fmla="*/ 9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140">
                  <a:moveTo>
                    <a:pt x="126" y="97"/>
                  </a:moveTo>
                  <a:cubicBezTo>
                    <a:pt x="120" y="97"/>
                    <a:pt x="115" y="100"/>
                    <a:pt x="111" y="104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1"/>
                    <a:pt x="43" y="71"/>
                  </a:cubicBezTo>
                  <a:cubicBezTo>
                    <a:pt x="113" y="39"/>
                    <a:pt x="113" y="39"/>
                    <a:pt x="113" y="39"/>
                  </a:cubicBezTo>
                  <a:cubicBezTo>
                    <a:pt x="117" y="41"/>
                    <a:pt x="121" y="43"/>
                    <a:pt x="126" y="43"/>
                  </a:cubicBezTo>
                  <a:cubicBezTo>
                    <a:pt x="138" y="43"/>
                    <a:pt x="148" y="33"/>
                    <a:pt x="148" y="21"/>
                  </a:cubicBezTo>
                  <a:cubicBezTo>
                    <a:pt x="148" y="9"/>
                    <a:pt x="138" y="0"/>
                    <a:pt x="126" y="0"/>
                  </a:cubicBezTo>
                  <a:cubicBezTo>
                    <a:pt x="114" y="0"/>
                    <a:pt x="105" y="9"/>
                    <a:pt x="105" y="21"/>
                  </a:cubicBezTo>
                  <a:cubicBezTo>
                    <a:pt x="105" y="23"/>
                    <a:pt x="105" y="24"/>
                    <a:pt x="105" y="2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5" y="52"/>
                    <a:pt x="29" y="49"/>
                    <a:pt x="22" y="49"/>
                  </a:cubicBezTo>
                  <a:cubicBezTo>
                    <a:pt x="10" y="49"/>
                    <a:pt x="0" y="58"/>
                    <a:pt x="0" y="70"/>
                  </a:cubicBezTo>
                  <a:cubicBezTo>
                    <a:pt x="0" y="82"/>
                    <a:pt x="10" y="92"/>
                    <a:pt x="22" y="92"/>
                  </a:cubicBezTo>
                  <a:cubicBezTo>
                    <a:pt x="28" y="92"/>
                    <a:pt x="33" y="89"/>
                    <a:pt x="37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105" y="118"/>
                    <a:pt x="105" y="118"/>
                    <a:pt x="105" y="119"/>
                  </a:cubicBezTo>
                  <a:cubicBezTo>
                    <a:pt x="105" y="131"/>
                    <a:pt x="114" y="140"/>
                    <a:pt x="126" y="140"/>
                  </a:cubicBezTo>
                  <a:cubicBezTo>
                    <a:pt x="138" y="140"/>
                    <a:pt x="148" y="131"/>
                    <a:pt x="148" y="119"/>
                  </a:cubicBezTo>
                  <a:cubicBezTo>
                    <a:pt x="148" y="107"/>
                    <a:pt x="138" y="97"/>
                    <a:pt x="126" y="97"/>
                  </a:cubicBezTo>
                </a:path>
              </a:pathLst>
            </a:custGeom>
            <a:solidFill>
              <a:srgbClr val="8D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gray">
            <a:xfrm>
              <a:off x="-1225" y="1829"/>
              <a:ext cx="1862" cy="132"/>
            </a:xfrm>
            <a:custGeom>
              <a:avLst/>
              <a:gdLst>
                <a:gd name="T0" fmla="*/ 0 w 1862"/>
                <a:gd name="T1" fmla="*/ 0 h 132"/>
                <a:gd name="T2" fmla="*/ 1862 w 1862"/>
                <a:gd name="T3" fmla="*/ 0 h 132"/>
                <a:gd name="T4" fmla="*/ 1862 w 1862"/>
                <a:gd name="T5" fmla="*/ 132 h 132"/>
                <a:gd name="T6" fmla="*/ 0 w 1862"/>
                <a:gd name="T7" fmla="*/ 132 h 132"/>
                <a:gd name="T8" fmla="*/ 0 w 1862"/>
                <a:gd name="T9" fmla="*/ 0 h 132"/>
                <a:gd name="T10" fmla="*/ 0 w 18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2" h="132">
                  <a:moveTo>
                    <a:pt x="0" y="0"/>
                  </a:moveTo>
                  <a:lnTo>
                    <a:pt x="1862" y="0"/>
                  </a:lnTo>
                  <a:lnTo>
                    <a:pt x="1862" y="132"/>
                  </a:lnTo>
                  <a:lnTo>
                    <a:pt x="0" y="1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Rectangle 37"/>
            <p:cNvSpPr>
              <a:spLocks noChangeArrowheads="1"/>
            </p:cNvSpPr>
            <p:nvPr userDrawn="1"/>
          </p:nvSpPr>
          <p:spPr bwMode="gray">
            <a:xfrm>
              <a:off x="-1225" y="1958"/>
              <a:ext cx="10126" cy="21"/>
            </a:xfrm>
            <a:prstGeom prst="rect">
              <a:avLst/>
            </a:prstGeom>
            <a:solidFill>
              <a:srgbClr val="8D8F8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1" name="Title 1"/>
          <p:cNvSpPr>
            <a:spLocks noGrp="1"/>
          </p:cNvSpPr>
          <p:nvPr>
            <p:ph type="title" hasCustomPrompt="1"/>
          </p:nvPr>
        </p:nvSpPr>
        <p:spPr>
          <a:xfrm>
            <a:off x="6921411" y="961121"/>
            <a:ext cx="4556458" cy="808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800" cap="none"/>
            </a:lvl1pPr>
          </a:lstStyle>
          <a:p>
            <a:r>
              <a:rPr lang="en-US" dirty="0" smtClean="0"/>
              <a:t>Click To Edit Product Text</a:t>
            </a:r>
            <a:endParaRPr lang="en-US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6922008" y="1908190"/>
            <a:ext cx="455371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icture Placeholder 186"/>
          <p:cNvSpPr>
            <a:spLocks noGrp="1"/>
          </p:cNvSpPr>
          <p:nvPr>
            <p:ph type="pic" sz="quarter" idx="15"/>
          </p:nvPr>
        </p:nvSpPr>
        <p:spPr>
          <a:xfrm>
            <a:off x="548644" y="556260"/>
            <a:ext cx="6048375" cy="55793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922008" y="2020824"/>
            <a:ext cx="4553712" cy="41148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8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8"/>
            <a:ext cx="11073385" cy="5212835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- With Background &amp; She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" y="4639112"/>
            <a:ext cx="12188825" cy="221916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2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548643" y="1179576"/>
            <a:ext cx="11073385" cy="5209682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548640" y="274320"/>
            <a:ext cx="11073384" cy="521208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1" name="Freeform 5"/>
          <p:cNvSpPr>
            <a:spLocks noChangeAspect="1" noEditPoints="1"/>
          </p:cNvSpPr>
          <p:nvPr userDrawn="1"/>
        </p:nvSpPr>
        <p:spPr bwMode="black">
          <a:xfrm>
            <a:off x="205358" y="423411"/>
            <a:ext cx="200587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18" Type="http://schemas.openxmlformats.org/officeDocument/2006/relationships/slideLayout" Target="../slideLayouts/slideLayout214.xml"/><Relationship Id="rId26" Type="http://schemas.openxmlformats.org/officeDocument/2006/relationships/slideLayout" Target="../slideLayouts/slideLayout222.xml"/><Relationship Id="rId39" Type="http://schemas.openxmlformats.org/officeDocument/2006/relationships/image" Target="../media/image62.png"/><Relationship Id="rId3" Type="http://schemas.openxmlformats.org/officeDocument/2006/relationships/slideLayout" Target="../slideLayouts/slideLayout199.xml"/><Relationship Id="rId21" Type="http://schemas.openxmlformats.org/officeDocument/2006/relationships/slideLayout" Target="../slideLayouts/slideLayout217.xml"/><Relationship Id="rId34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13.xml"/><Relationship Id="rId25" Type="http://schemas.openxmlformats.org/officeDocument/2006/relationships/slideLayout" Target="../slideLayouts/slideLayout221.xml"/><Relationship Id="rId33" Type="http://schemas.openxmlformats.org/officeDocument/2006/relationships/slideLayout" Target="../slideLayouts/slideLayout229.xml"/><Relationship Id="rId38" Type="http://schemas.openxmlformats.org/officeDocument/2006/relationships/image" Target="../media/image61.jpeg"/><Relationship Id="rId2" Type="http://schemas.openxmlformats.org/officeDocument/2006/relationships/slideLayout" Target="../slideLayouts/slideLayout198.xml"/><Relationship Id="rId16" Type="http://schemas.openxmlformats.org/officeDocument/2006/relationships/slideLayout" Target="../slideLayouts/slideLayout212.xml"/><Relationship Id="rId20" Type="http://schemas.openxmlformats.org/officeDocument/2006/relationships/slideLayout" Target="../slideLayouts/slideLayout216.xml"/><Relationship Id="rId29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24" Type="http://schemas.openxmlformats.org/officeDocument/2006/relationships/slideLayout" Target="../slideLayouts/slideLayout220.xml"/><Relationship Id="rId32" Type="http://schemas.openxmlformats.org/officeDocument/2006/relationships/slideLayout" Target="../slideLayouts/slideLayout228.xml"/><Relationship Id="rId37" Type="http://schemas.openxmlformats.org/officeDocument/2006/relationships/theme" Target="../theme/theme11.xml"/><Relationship Id="rId5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11.xml"/><Relationship Id="rId23" Type="http://schemas.openxmlformats.org/officeDocument/2006/relationships/slideLayout" Target="../slideLayouts/slideLayout219.xml"/><Relationship Id="rId28" Type="http://schemas.openxmlformats.org/officeDocument/2006/relationships/slideLayout" Target="../slideLayouts/slideLayout224.xml"/><Relationship Id="rId36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215.xml"/><Relationship Id="rId31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Relationship Id="rId22" Type="http://schemas.openxmlformats.org/officeDocument/2006/relationships/slideLayout" Target="../slideLayouts/slideLayout218.xml"/><Relationship Id="rId27" Type="http://schemas.openxmlformats.org/officeDocument/2006/relationships/slideLayout" Target="../slideLayouts/slideLayout223.xml"/><Relationship Id="rId30" Type="http://schemas.openxmlformats.org/officeDocument/2006/relationships/slideLayout" Target="../slideLayouts/slideLayout226.xml"/><Relationship Id="rId35" Type="http://schemas.openxmlformats.org/officeDocument/2006/relationships/slideLayout" Target="../slideLayouts/slideLayout2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image" Target="../media/image62.png"/><Relationship Id="rId3" Type="http://schemas.openxmlformats.org/officeDocument/2006/relationships/slideLayout" Target="../slideLayouts/slideLayout235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image" Target="../media/image61.jpeg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theme" Target="../theme/theme12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slideLayout" Target="../slideLayouts/slideLayout281.xml"/><Relationship Id="rId18" Type="http://schemas.openxmlformats.org/officeDocument/2006/relationships/slideLayout" Target="../slideLayouts/slideLayout286.xml"/><Relationship Id="rId26" Type="http://schemas.openxmlformats.org/officeDocument/2006/relationships/slideLayout" Target="../slideLayouts/slideLayout294.xml"/><Relationship Id="rId39" Type="http://schemas.openxmlformats.org/officeDocument/2006/relationships/image" Target="../media/image62.png"/><Relationship Id="rId3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89.xml"/><Relationship Id="rId34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17" Type="http://schemas.openxmlformats.org/officeDocument/2006/relationships/slideLayout" Target="../slideLayouts/slideLayout285.xml"/><Relationship Id="rId25" Type="http://schemas.openxmlformats.org/officeDocument/2006/relationships/slideLayout" Target="../slideLayouts/slideLayout293.xml"/><Relationship Id="rId33" Type="http://schemas.openxmlformats.org/officeDocument/2006/relationships/slideLayout" Target="../slideLayouts/slideLayout301.xml"/><Relationship Id="rId38" Type="http://schemas.openxmlformats.org/officeDocument/2006/relationships/image" Target="../media/image61.jpeg"/><Relationship Id="rId2" Type="http://schemas.openxmlformats.org/officeDocument/2006/relationships/slideLayout" Target="../slideLayouts/slideLayout270.xml"/><Relationship Id="rId16" Type="http://schemas.openxmlformats.org/officeDocument/2006/relationships/slideLayout" Target="../slideLayouts/slideLayout284.xml"/><Relationship Id="rId20" Type="http://schemas.openxmlformats.org/officeDocument/2006/relationships/slideLayout" Target="../slideLayouts/slideLayout288.xml"/><Relationship Id="rId29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24" Type="http://schemas.openxmlformats.org/officeDocument/2006/relationships/slideLayout" Target="../slideLayouts/slideLayout292.xml"/><Relationship Id="rId32" Type="http://schemas.openxmlformats.org/officeDocument/2006/relationships/slideLayout" Target="../slideLayouts/slideLayout300.xml"/><Relationship Id="rId37" Type="http://schemas.openxmlformats.org/officeDocument/2006/relationships/theme" Target="../theme/theme13.xml"/><Relationship Id="rId5" Type="http://schemas.openxmlformats.org/officeDocument/2006/relationships/slideLayout" Target="../slideLayouts/slideLayout273.xml"/><Relationship Id="rId15" Type="http://schemas.openxmlformats.org/officeDocument/2006/relationships/slideLayout" Target="../slideLayouts/slideLayout283.xml"/><Relationship Id="rId23" Type="http://schemas.openxmlformats.org/officeDocument/2006/relationships/slideLayout" Target="../slideLayouts/slideLayout291.xml"/><Relationship Id="rId28" Type="http://schemas.openxmlformats.org/officeDocument/2006/relationships/slideLayout" Target="../slideLayouts/slideLayout296.xml"/><Relationship Id="rId36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278.xml"/><Relationship Id="rId19" Type="http://schemas.openxmlformats.org/officeDocument/2006/relationships/slideLayout" Target="../slideLayouts/slideLayout287.xml"/><Relationship Id="rId31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slideLayout" Target="../slideLayouts/slideLayout282.xml"/><Relationship Id="rId22" Type="http://schemas.openxmlformats.org/officeDocument/2006/relationships/slideLayout" Target="../slideLayouts/slideLayout290.xml"/><Relationship Id="rId27" Type="http://schemas.openxmlformats.org/officeDocument/2006/relationships/slideLayout" Target="../slideLayouts/slideLayout295.xml"/><Relationship Id="rId30" Type="http://schemas.openxmlformats.org/officeDocument/2006/relationships/slideLayout" Target="../slideLayouts/slideLayout298.xml"/><Relationship Id="rId35" Type="http://schemas.openxmlformats.org/officeDocument/2006/relationships/slideLayout" Target="../slideLayouts/slideLayout3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21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image" Target="../media/image4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4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image" Target="../media/image58.png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5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8640" y="6473952"/>
            <a:ext cx="241334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cap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lvl="0" algn="ctr"/>
            <a:fld id="{6EA5B71A-1B18-4E34-A48F-65DC4937AA99}" type="slidenum">
              <a:rPr lang="en-US" smtClean="0"/>
              <a:pPr lvl="0" algn="ctr"/>
              <a:t>‹#›</a:t>
            </a:fld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9" r:id="rId2"/>
    <p:sldLayoutId id="2147483670" r:id="rId3"/>
    <p:sldLayoutId id="2147483654" r:id="rId4"/>
    <p:sldLayoutId id="2147483672" r:id="rId5"/>
    <p:sldLayoutId id="2147483661" r:id="rId6"/>
    <p:sldLayoutId id="2147483671" r:id="rId7"/>
    <p:sldLayoutId id="2147483673" r:id="rId8"/>
    <p:sldLayoutId id="2147483678" r:id="rId9"/>
    <p:sldLayoutId id="2147483662" r:id="rId10"/>
    <p:sldLayoutId id="2147483674" r:id="rId11"/>
    <p:sldLayoutId id="2147483691" r:id="rId12"/>
    <p:sldLayoutId id="2147483690" r:id="rId13"/>
    <p:sldLayoutId id="2147483692" r:id="rId14"/>
    <p:sldLayoutId id="2147483683" r:id="rId15"/>
    <p:sldLayoutId id="2147483681" r:id="rId16"/>
    <p:sldLayoutId id="2147483682" r:id="rId17"/>
    <p:sldLayoutId id="2147483657" r:id="rId18"/>
    <p:sldLayoutId id="2147483676" r:id="rId19"/>
    <p:sldLayoutId id="2147483680" r:id="rId20"/>
    <p:sldLayoutId id="2147483659" r:id="rId21"/>
    <p:sldLayoutId id="2147483675" r:id="rId22"/>
    <p:sldLayoutId id="2147483668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77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fade/>
  </p:transition>
  <p:txStyles>
    <p:titleStyle>
      <a:lvl1pPr algn="ctr" defTabSz="1219200" rtl="0" eaLnBrk="0" fontAlgn="base" hangingPunct="0">
        <a:spcBef>
          <a:spcPct val="0"/>
        </a:spcBef>
        <a:spcAft>
          <a:spcPct val="0"/>
        </a:spcAft>
        <a:defRPr sz="4300"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12192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2pPr>
      <a:lvl3pPr algn="ctr" defTabSz="12192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3pPr>
      <a:lvl4pPr algn="ctr" defTabSz="12192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4pPr>
      <a:lvl5pPr algn="ctr" defTabSz="1219200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5pPr>
      <a:lvl6pPr marL="457200" algn="ctr" defTabSz="121920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defTabSz="121920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defTabSz="121920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defTabSz="1219200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457200" indent="-457200" algn="l" defTabSz="1219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600" indent="-381000" algn="l" defTabSz="1219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4000" indent="-304800" algn="l" defTabSz="1219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600" indent="-304800" algn="l" defTabSz="1219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3200" indent="-304800" algn="l" defTabSz="1219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745644" y="6395723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08" y="274321"/>
            <a:ext cx="11066283" cy="5181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094" y="1166070"/>
            <a:ext cx="11221091" cy="4888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212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2017 Lenovo Confidential. All rights reserved.</a:t>
            </a:r>
          </a:p>
        </p:txBody>
      </p:sp>
      <p:sp>
        <p:nvSpPr>
          <p:cNvPr id="10" name="TextBox slide number"/>
          <p:cNvSpPr txBox="1"/>
          <p:nvPr/>
        </p:nvSpPr>
        <p:spPr bwMode="white">
          <a:xfrm>
            <a:off x="11745644" y="6389267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2" name="Freeform 5"/>
          <p:cNvSpPr>
            <a:spLocks noChangeAspect="1" noEditPoints="1"/>
          </p:cNvSpPr>
          <p:nvPr/>
        </p:nvSpPr>
        <p:spPr bwMode="black">
          <a:xfrm>
            <a:off x="205305" y="423411"/>
            <a:ext cx="200535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4"/>
          </p:nvPr>
        </p:nvSpPr>
        <p:spPr bwMode="white">
          <a:xfrm>
            <a:off x="11666453" y="6087756"/>
            <a:ext cx="60496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ctr" defTabSz="914400"/>
            <a:fld id="{9A19501A-2BD8-413C-A869-D888369A0240}" type="slidenum">
              <a:rPr>
                <a:solidFill>
                  <a:prstClr val="white"/>
                </a:solidFill>
              </a:rPr>
              <a:pPr algn="ctr" defTabSz="914400"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1869" y="5505503"/>
            <a:ext cx="1330737" cy="4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5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00" r:id="rId23"/>
    <p:sldLayoutId id="2147483901" r:id="rId24"/>
    <p:sldLayoutId id="2147483902" r:id="rId25"/>
    <p:sldLayoutId id="2147483903" r:id="rId26"/>
    <p:sldLayoutId id="2147483904" r:id="rId27"/>
    <p:sldLayoutId id="2147483905" r:id="rId28"/>
    <p:sldLayoutId id="2147483906" r:id="rId29"/>
    <p:sldLayoutId id="2147483907" r:id="rId30"/>
    <p:sldLayoutId id="2147483908" r:id="rId31"/>
    <p:sldLayoutId id="2147483909" r:id="rId32"/>
    <p:sldLayoutId id="2147483910" r:id="rId33"/>
    <p:sldLayoutId id="2147483911" r:id="rId34"/>
    <p:sldLayoutId id="2147483912" r:id="rId35"/>
    <p:sldLayoutId id="2147483913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6925" indent="-117475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5850" indent="-11906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1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745643" y="6395721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08" y="274321"/>
            <a:ext cx="11066283" cy="5181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093" y="1166070"/>
            <a:ext cx="11221091" cy="4888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211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2017 Lenovo Confidential. All rights reserved.</a:t>
            </a:r>
          </a:p>
        </p:txBody>
      </p:sp>
      <p:sp>
        <p:nvSpPr>
          <p:cNvPr id="10" name="TextBox slide number"/>
          <p:cNvSpPr txBox="1"/>
          <p:nvPr/>
        </p:nvSpPr>
        <p:spPr bwMode="white">
          <a:xfrm>
            <a:off x="11745643" y="6389265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2" name="Freeform 5"/>
          <p:cNvSpPr>
            <a:spLocks noChangeAspect="1" noEditPoints="1"/>
          </p:cNvSpPr>
          <p:nvPr/>
        </p:nvSpPr>
        <p:spPr bwMode="black">
          <a:xfrm>
            <a:off x="205304" y="423411"/>
            <a:ext cx="200535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4"/>
          </p:nvPr>
        </p:nvSpPr>
        <p:spPr bwMode="white">
          <a:xfrm>
            <a:off x="11666453" y="6087754"/>
            <a:ext cx="60496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ctr" defTabSz="914400"/>
            <a:fld id="{9A19501A-2BD8-413C-A869-D888369A0240}" type="slidenum">
              <a:rPr>
                <a:solidFill>
                  <a:prstClr val="white"/>
                </a:solidFill>
              </a:rPr>
              <a:pPr algn="ctr" defTabSz="914400"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1868" y="5505502"/>
            <a:ext cx="1330737" cy="4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  <p:sldLayoutId id="2147483937" r:id="rId23"/>
    <p:sldLayoutId id="2147483938" r:id="rId24"/>
    <p:sldLayoutId id="2147483939" r:id="rId25"/>
    <p:sldLayoutId id="2147483940" r:id="rId26"/>
    <p:sldLayoutId id="2147483941" r:id="rId27"/>
    <p:sldLayoutId id="2147483942" r:id="rId28"/>
    <p:sldLayoutId id="2147483943" r:id="rId29"/>
    <p:sldLayoutId id="2147483944" r:id="rId30"/>
    <p:sldLayoutId id="2147483945" r:id="rId31"/>
    <p:sldLayoutId id="2147483946" r:id="rId32"/>
    <p:sldLayoutId id="2147483947" r:id="rId33"/>
    <p:sldLayoutId id="2147483948" r:id="rId34"/>
    <p:sldLayoutId id="2147483949" r:id="rId35"/>
    <p:sldLayoutId id="2147483950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6925" indent="-117475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5850" indent="-11906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1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745640" y="6395715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08" y="274321"/>
            <a:ext cx="11066283" cy="5181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090" y="1166070"/>
            <a:ext cx="11221091" cy="4888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208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2017 Lenovo Confidential. All rights reserved.</a:t>
            </a:r>
          </a:p>
        </p:txBody>
      </p:sp>
      <p:sp>
        <p:nvSpPr>
          <p:cNvPr id="10" name="TextBox slide number"/>
          <p:cNvSpPr txBox="1"/>
          <p:nvPr/>
        </p:nvSpPr>
        <p:spPr bwMode="white">
          <a:xfrm>
            <a:off x="11745640" y="6389259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2" name="Freeform 5"/>
          <p:cNvSpPr>
            <a:spLocks noChangeAspect="1" noEditPoints="1"/>
          </p:cNvSpPr>
          <p:nvPr/>
        </p:nvSpPr>
        <p:spPr bwMode="black">
          <a:xfrm>
            <a:off x="205301" y="423407"/>
            <a:ext cx="200535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4"/>
          </p:nvPr>
        </p:nvSpPr>
        <p:spPr bwMode="white">
          <a:xfrm>
            <a:off x="11666453" y="6087748"/>
            <a:ext cx="60496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ctr" defTabSz="914400"/>
            <a:fld id="{9A19501A-2BD8-413C-A869-D888369A0240}" type="slidenum">
              <a:rPr>
                <a:solidFill>
                  <a:prstClr val="white"/>
                </a:solidFill>
              </a:rPr>
              <a:pPr algn="ctr" defTabSz="914400"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01865" y="5505499"/>
            <a:ext cx="1330737" cy="4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1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  <p:sldLayoutId id="2147483969" r:id="rId18"/>
    <p:sldLayoutId id="2147483970" r:id="rId19"/>
    <p:sldLayoutId id="2147483971" r:id="rId20"/>
    <p:sldLayoutId id="2147483972" r:id="rId21"/>
    <p:sldLayoutId id="2147483973" r:id="rId22"/>
    <p:sldLayoutId id="2147483974" r:id="rId23"/>
    <p:sldLayoutId id="2147483975" r:id="rId24"/>
    <p:sldLayoutId id="2147483976" r:id="rId25"/>
    <p:sldLayoutId id="2147483977" r:id="rId26"/>
    <p:sldLayoutId id="2147483978" r:id="rId27"/>
    <p:sldLayoutId id="2147483979" r:id="rId28"/>
    <p:sldLayoutId id="2147483980" r:id="rId29"/>
    <p:sldLayoutId id="2147483981" r:id="rId30"/>
    <p:sldLayoutId id="2147483982" r:id="rId31"/>
    <p:sldLayoutId id="2147483983" r:id="rId32"/>
    <p:sldLayoutId id="2147483984" r:id="rId33"/>
    <p:sldLayoutId id="2147483985" r:id="rId34"/>
    <p:sldLayoutId id="2147483986" r:id="rId35"/>
    <p:sldLayoutId id="2147483987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6925" indent="-117475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5850" indent="-11906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1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8640" y="6473952"/>
            <a:ext cx="241334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cap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5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8640" y="6473952"/>
            <a:ext cx="241334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cap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6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8640" y="6473952"/>
            <a:ext cx="241334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cap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93"/>
            <a:ext cx="12190415" cy="6857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4"/>
            <a:ext cx="12199044" cy="686196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8640" y="6466267"/>
            <a:ext cx="3461298" cy="1692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1218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cap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1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1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11748699" y="6395724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36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slide number"/>
          <p:cNvSpPr txBox="1"/>
          <p:nvPr/>
        </p:nvSpPr>
        <p:spPr bwMode="white">
          <a:xfrm>
            <a:off x="11748700" y="6389267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1218936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1218936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7" y="5505446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1218936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01" indent="-457101" algn="l" defTabSz="1218936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385" indent="-380917" algn="l" defTabSz="1218936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669" indent="-304735" algn="l" defTabSz="1218936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139" indent="-304735" algn="l" defTabSz="1218936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605" indent="-304735" algn="l" defTabSz="1218936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073" indent="-304735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1" indent="-304735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9" indent="-304735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5" algn="l" defTabSz="12189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4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4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5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4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63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1218784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041" indent="-457041" algn="l" defTabSz="1218784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261" indent="-380869" algn="l" defTabSz="1218784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477" indent="-304699" algn="l" defTabSz="1218784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2875" indent="-304699" algn="l" defTabSz="1218784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261" indent="-304699" algn="l" defTabSz="1218784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653" indent="-304699" algn="l" defTabSz="121878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045" indent="-304699" algn="l" defTabSz="121878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37" indent="-304699" algn="l" defTabSz="121878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829" indent="-304699" algn="l" defTabSz="121878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92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84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76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68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57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52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741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133" algn="l" defTabSz="12187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745644" y="6395723"/>
            <a:ext cx="443186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08" y="274321"/>
            <a:ext cx="11066283" cy="5181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094" y="1166070"/>
            <a:ext cx="11221091" cy="48885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9212" y="6476505"/>
            <a:ext cx="4128365" cy="40011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2016</a:t>
            </a:r>
            <a:r>
              <a:rPr lang="en-US" b="1" dirty="0" smtClean="0">
                <a:solidFill>
                  <a:srgbClr val="E2231A"/>
                </a:solidFill>
              </a:rPr>
              <a:t> Lenovo Confidential.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 All rights reserved.</a:t>
            </a:r>
          </a:p>
        </p:txBody>
      </p:sp>
      <p:sp>
        <p:nvSpPr>
          <p:cNvPr id="10" name="TextBox slide number"/>
          <p:cNvSpPr txBox="1"/>
          <p:nvPr/>
        </p:nvSpPr>
        <p:spPr bwMode="white">
          <a:xfrm>
            <a:off x="11745644" y="6389267"/>
            <a:ext cx="450228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6EA5B71A-1B18-4E34-A48F-65DC4937AA99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12" name="Freeform 5"/>
          <p:cNvSpPr>
            <a:spLocks noChangeAspect="1" noEditPoints="1"/>
          </p:cNvSpPr>
          <p:nvPr/>
        </p:nvSpPr>
        <p:spPr bwMode="black">
          <a:xfrm>
            <a:off x="205305" y="423411"/>
            <a:ext cx="200535" cy="200587"/>
          </a:xfrm>
          <a:custGeom>
            <a:avLst/>
            <a:gdLst>
              <a:gd name="T0" fmla="*/ 684 w 1368"/>
              <a:gd name="T1" fmla="*/ 0 h 1368"/>
              <a:gd name="T2" fmla="*/ 0 w 1368"/>
              <a:gd name="T3" fmla="*/ 684 h 1368"/>
              <a:gd name="T4" fmla="*/ 684 w 1368"/>
              <a:gd name="T5" fmla="*/ 1368 h 1368"/>
              <a:gd name="T6" fmla="*/ 1368 w 1368"/>
              <a:gd name="T7" fmla="*/ 684 h 1368"/>
              <a:gd name="T8" fmla="*/ 684 w 1368"/>
              <a:gd name="T9" fmla="*/ 0 h 1368"/>
              <a:gd name="T10" fmla="*/ 1068 w 1368"/>
              <a:gd name="T11" fmla="*/ 698 h 1368"/>
              <a:gd name="T12" fmla="*/ 973 w 1368"/>
              <a:gd name="T13" fmla="*/ 793 h 1368"/>
              <a:gd name="T14" fmla="*/ 793 w 1368"/>
              <a:gd name="T15" fmla="*/ 793 h 1368"/>
              <a:gd name="T16" fmla="*/ 793 w 1368"/>
              <a:gd name="T17" fmla="*/ 973 h 1368"/>
              <a:gd name="T18" fmla="*/ 698 w 1368"/>
              <a:gd name="T19" fmla="*/ 1068 h 1368"/>
              <a:gd name="T20" fmla="*/ 670 w 1368"/>
              <a:gd name="T21" fmla="*/ 1068 h 1368"/>
              <a:gd name="T22" fmla="*/ 576 w 1368"/>
              <a:gd name="T23" fmla="*/ 973 h 1368"/>
              <a:gd name="T24" fmla="*/ 576 w 1368"/>
              <a:gd name="T25" fmla="*/ 793 h 1368"/>
              <a:gd name="T26" fmla="*/ 396 w 1368"/>
              <a:gd name="T27" fmla="*/ 793 h 1368"/>
              <a:gd name="T28" fmla="*/ 301 w 1368"/>
              <a:gd name="T29" fmla="*/ 698 h 1368"/>
              <a:gd name="T30" fmla="*/ 301 w 1368"/>
              <a:gd name="T31" fmla="*/ 671 h 1368"/>
              <a:gd name="T32" fmla="*/ 396 w 1368"/>
              <a:gd name="T33" fmla="*/ 576 h 1368"/>
              <a:gd name="T34" fmla="*/ 576 w 1368"/>
              <a:gd name="T35" fmla="*/ 576 h 1368"/>
              <a:gd name="T36" fmla="*/ 576 w 1368"/>
              <a:gd name="T37" fmla="*/ 396 h 1368"/>
              <a:gd name="T38" fmla="*/ 670 w 1368"/>
              <a:gd name="T39" fmla="*/ 301 h 1368"/>
              <a:gd name="T40" fmla="*/ 698 w 1368"/>
              <a:gd name="T41" fmla="*/ 301 h 1368"/>
              <a:gd name="T42" fmla="*/ 793 w 1368"/>
              <a:gd name="T43" fmla="*/ 396 h 1368"/>
              <a:gd name="T44" fmla="*/ 793 w 1368"/>
              <a:gd name="T45" fmla="*/ 576 h 1368"/>
              <a:gd name="T46" fmla="*/ 973 w 1368"/>
              <a:gd name="T47" fmla="*/ 576 h 1368"/>
              <a:gd name="T48" fmla="*/ 1068 w 1368"/>
              <a:gd name="T49" fmla="*/ 671 h 1368"/>
              <a:gd name="T50" fmla="*/ 1068 w 1368"/>
              <a:gd name="T51" fmla="*/ 69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68" h="1368">
                <a:moveTo>
                  <a:pt x="684" y="0"/>
                </a:moveTo>
                <a:cubicBezTo>
                  <a:pt x="307" y="0"/>
                  <a:pt x="0" y="307"/>
                  <a:pt x="0" y="684"/>
                </a:cubicBezTo>
                <a:cubicBezTo>
                  <a:pt x="0" y="1062"/>
                  <a:pt x="307" y="1368"/>
                  <a:pt x="684" y="1368"/>
                </a:cubicBezTo>
                <a:cubicBezTo>
                  <a:pt x="1062" y="1368"/>
                  <a:pt x="1368" y="1062"/>
                  <a:pt x="1368" y="684"/>
                </a:cubicBezTo>
                <a:cubicBezTo>
                  <a:pt x="1368" y="307"/>
                  <a:pt x="1062" y="0"/>
                  <a:pt x="684" y="0"/>
                </a:cubicBezTo>
                <a:close/>
                <a:moveTo>
                  <a:pt x="1068" y="698"/>
                </a:moveTo>
                <a:cubicBezTo>
                  <a:pt x="1068" y="751"/>
                  <a:pt x="1025" y="793"/>
                  <a:pt x="973" y="793"/>
                </a:cubicBezTo>
                <a:cubicBezTo>
                  <a:pt x="793" y="793"/>
                  <a:pt x="793" y="793"/>
                  <a:pt x="793" y="793"/>
                </a:cubicBezTo>
                <a:cubicBezTo>
                  <a:pt x="793" y="973"/>
                  <a:pt x="793" y="973"/>
                  <a:pt x="793" y="973"/>
                </a:cubicBezTo>
                <a:cubicBezTo>
                  <a:pt x="793" y="1025"/>
                  <a:pt x="750" y="1068"/>
                  <a:pt x="698" y="1068"/>
                </a:cubicBezTo>
                <a:cubicBezTo>
                  <a:pt x="670" y="1068"/>
                  <a:pt x="670" y="1068"/>
                  <a:pt x="670" y="1068"/>
                </a:cubicBezTo>
                <a:cubicBezTo>
                  <a:pt x="618" y="1068"/>
                  <a:pt x="576" y="1025"/>
                  <a:pt x="576" y="973"/>
                </a:cubicBezTo>
                <a:cubicBezTo>
                  <a:pt x="576" y="793"/>
                  <a:pt x="576" y="793"/>
                  <a:pt x="576" y="793"/>
                </a:cubicBezTo>
                <a:cubicBezTo>
                  <a:pt x="396" y="793"/>
                  <a:pt x="396" y="793"/>
                  <a:pt x="396" y="793"/>
                </a:cubicBezTo>
                <a:cubicBezTo>
                  <a:pt x="344" y="793"/>
                  <a:pt x="301" y="751"/>
                  <a:pt x="301" y="698"/>
                </a:cubicBezTo>
                <a:cubicBezTo>
                  <a:pt x="301" y="671"/>
                  <a:pt x="301" y="671"/>
                  <a:pt x="301" y="671"/>
                </a:cubicBezTo>
                <a:cubicBezTo>
                  <a:pt x="301" y="618"/>
                  <a:pt x="344" y="576"/>
                  <a:pt x="396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396"/>
                  <a:pt x="576" y="396"/>
                  <a:pt x="576" y="396"/>
                </a:cubicBezTo>
                <a:cubicBezTo>
                  <a:pt x="576" y="344"/>
                  <a:pt x="618" y="301"/>
                  <a:pt x="670" y="301"/>
                </a:cubicBezTo>
                <a:cubicBezTo>
                  <a:pt x="698" y="301"/>
                  <a:pt x="698" y="301"/>
                  <a:pt x="698" y="301"/>
                </a:cubicBezTo>
                <a:cubicBezTo>
                  <a:pt x="750" y="301"/>
                  <a:pt x="793" y="344"/>
                  <a:pt x="793" y="396"/>
                </a:cubicBezTo>
                <a:cubicBezTo>
                  <a:pt x="793" y="576"/>
                  <a:pt x="793" y="576"/>
                  <a:pt x="793" y="576"/>
                </a:cubicBezTo>
                <a:cubicBezTo>
                  <a:pt x="973" y="576"/>
                  <a:pt x="973" y="576"/>
                  <a:pt x="973" y="576"/>
                </a:cubicBezTo>
                <a:cubicBezTo>
                  <a:pt x="1025" y="576"/>
                  <a:pt x="1068" y="618"/>
                  <a:pt x="1068" y="671"/>
                </a:cubicBezTo>
                <a:lnTo>
                  <a:pt x="1068" y="6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4"/>
          </p:nvPr>
        </p:nvSpPr>
        <p:spPr bwMode="white">
          <a:xfrm>
            <a:off x="11666453" y="6087756"/>
            <a:ext cx="60496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ctr" defTabSz="914400"/>
            <a:fld id="{9A19501A-2BD8-413C-A869-D888369A0240}" type="slidenum">
              <a:rPr>
                <a:solidFill>
                  <a:prstClr val="white"/>
                </a:solidFill>
              </a:rPr>
              <a:pPr algn="ctr" defTabSz="914400"/>
              <a:t>‹#›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1869" y="5505503"/>
            <a:ext cx="1330737" cy="443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78" y="6372403"/>
            <a:ext cx="895005" cy="3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6925" indent="-117475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5850" indent="-11906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58888" indent="-1127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1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lum/>
            <a:alphaModFix/>
          </a:blip>
          <a:srcRect/>
          <a:stretch>
            <a:fillRect/>
          </a:stretch>
        </p:blipFill>
        <p:spPr>
          <a:xfrm>
            <a:off x="4" y="720"/>
            <a:ext cx="12189959" cy="68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14" cstate="print">
            <a:lum/>
            <a:alphaModFix/>
          </a:blip>
          <a:srcRect/>
          <a:stretch>
            <a:fillRect/>
          </a:stretch>
        </p:blipFill>
        <p:spPr>
          <a:xfrm rot="5400000">
            <a:off x="10862105" y="6836224"/>
            <a:ext cx="1330199" cy="442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slide number"/>
          <p:cNvSpPr/>
          <p:nvPr/>
        </p:nvSpPr>
        <p:spPr>
          <a:xfrm>
            <a:off x="11748604" y="6395039"/>
            <a:ext cx="439919" cy="245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b" anchorCtr="0" compatLnSpc="0"/>
          <a:lstStyle/>
          <a:p>
            <a:pPr algn="ctr" defTabSz="914400"/>
            <a:fld id="{C41280F1-BDB3-4D24-9EEB-72F5767C40B8}" type="slidenum">
              <a:rPr sz="1800">
                <a:solidFill>
                  <a:prstClr val="black"/>
                </a:solidFill>
              </a:rPr>
              <a:pPr algn="ctr" defTabSz="914400"/>
              <a:t>‹#›</a:t>
            </a:fld>
            <a:endParaRPr lang="en-US" sz="1000">
              <a:solidFill>
                <a:srgbClr val="00000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15" cstate="print">
            <a:lum/>
            <a:alphaModFix/>
          </a:blip>
          <a:srcRect/>
          <a:stretch>
            <a:fillRect/>
          </a:stretch>
        </p:blipFill>
        <p:spPr>
          <a:xfrm>
            <a:off x="9670683" y="6027839"/>
            <a:ext cx="1895399" cy="7779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11"/>
          <p:cNvSpPr txBox="1">
            <a:spLocks noGrp="1"/>
          </p:cNvSpPr>
          <p:nvPr>
            <p:ph type="ftr" sz="quarter" idx="3"/>
          </p:nvPr>
        </p:nvSpPr>
        <p:spPr>
          <a:xfrm>
            <a:off x="70920" y="6657119"/>
            <a:ext cx="2413080" cy="1533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spc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34"/>
              </a:defRPr>
            </a:lvl1pPr>
          </a:lstStyle>
          <a:p>
            <a:pPr defTabSz="914400"/>
            <a:r>
              <a:t>2016 Lenovo Internal. All rights reserved.</a:t>
            </a:r>
          </a:p>
        </p:txBody>
      </p:sp>
      <p:sp>
        <p:nvSpPr>
          <p:cNvPr id="7" name="Title 28"/>
          <p:cNvSpPr txBox="1">
            <a:spLocks noGrp="1"/>
          </p:cNvSpPr>
          <p:nvPr>
            <p:ph type="title"/>
          </p:nvPr>
        </p:nvSpPr>
        <p:spPr>
          <a:xfrm>
            <a:off x="548644" y="274323"/>
            <a:ext cx="11072879" cy="5209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Click to edit the title text formatClick To Edit Master Title</a:t>
            </a:r>
          </a:p>
        </p:txBody>
      </p:sp>
      <p:sp>
        <p:nvSpPr>
          <p:cNvPr id="8" name="Freeform 5"/>
          <p:cNvSpPr/>
          <p:nvPr/>
        </p:nvSpPr>
        <p:spPr>
          <a:xfrm>
            <a:off x="205200" y="99360"/>
            <a:ext cx="200160" cy="200160"/>
          </a:xfrm>
          <a:custGeom>
            <a:avLst/>
            <a:gdLst>
              <a:gd name="f0" fmla="val 0"/>
              <a:gd name="f1" fmla="val 1368"/>
              <a:gd name="f2" fmla="val 684"/>
              <a:gd name="f3" fmla="val 307"/>
              <a:gd name="f4" fmla="val 1062"/>
              <a:gd name="f5" fmla="val 1068"/>
              <a:gd name="f6" fmla="val 698"/>
              <a:gd name="f7" fmla="val 751"/>
              <a:gd name="f8" fmla="val 1025"/>
              <a:gd name="f9" fmla="val 793"/>
              <a:gd name="f10" fmla="val 973"/>
              <a:gd name="f11" fmla="val 750"/>
              <a:gd name="f12" fmla="val 670"/>
              <a:gd name="f13" fmla="val 618"/>
              <a:gd name="f14" fmla="val 576"/>
              <a:gd name="f15" fmla="val 396"/>
              <a:gd name="f16" fmla="val 344"/>
              <a:gd name="f17" fmla="val 301"/>
              <a:gd name="f18" fmla="val 67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368" h="1368">
                <a:moveTo>
                  <a:pt x="f2" y="f0"/>
                </a:moveTo>
                <a:cubicBezTo>
                  <a:pt x="f3" y="f0"/>
                  <a:pt x="f0" y="f3"/>
                  <a:pt x="f0" y="f2"/>
                </a:cubicBezTo>
                <a:cubicBezTo>
                  <a:pt x="f0" y="f4"/>
                  <a:pt x="f3" y="f1"/>
                  <a:pt x="f2" y="f1"/>
                </a:cubicBezTo>
                <a:cubicBezTo>
                  <a:pt x="f4" y="f1"/>
                  <a:pt x="f1" y="f4"/>
                  <a:pt x="f1" y="f2"/>
                </a:cubicBezTo>
                <a:cubicBezTo>
                  <a:pt x="f1" y="f3"/>
                  <a:pt x="f4" y="f0"/>
                  <a:pt x="f2" y="f0"/>
                </a:cubicBezTo>
                <a:close/>
                <a:moveTo>
                  <a:pt x="f5" y="f6"/>
                </a:moveTo>
                <a:cubicBezTo>
                  <a:pt x="f5" y="f7"/>
                  <a:pt x="f8" y="f9"/>
                  <a:pt x="f10" y="f9"/>
                </a:cubicBezTo>
                <a:cubicBezTo>
                  <a:pt x="f9" y="f9"/>
                  <a:pt x="f9" y="f9"/>
                  <a:pt x="f9" y="f9"/>
                </a:cubicBezTo>
                <a:cubicBezTo>
                  <a:pt x="f9" y="f10"/>
                  <a:pt x="f9" y="f10"/>
                  <a:pt x="f9" y="f10"/>
                </a:cubicBezTo>
                <a:cubicBezTo>
                  <a:pt x="f9" y="f8"/>
                  <a:pt x="f11" y="f5"/>
                  <a:pt x="f6" y="f5"/>
                </a:cubicBezTo>
                <a:cubicBezTo>
                  <a:pt x="f12" y="f5"/>
                  <a:pt x="f12" y="f5"/>
                  <a:pt x="f12" y="f5"/>
                </a:cubicBezTo>
                <a:cubicBezTo>
                  <a:pt x="f13" y="f5"/>
                  <a:pt x="f14" y="f8"/>
                  <a:pt x="f14" y="f10"/>
                </a:cubicBezTo>
                <a:cubicBezTo>
                  <a:pt x="f14" y="f9"/>
                  <a:pt x="f14" y="f9"/>
                  <a:pt x="f14" y="f9"/>
                </a:cubicBezTo>
                <a:cubicBezTo>
                  <a:pt x="f15" y="f9"/>
                  <a:pt x="f15" y="f9"/>
                  <a:pt x="f15" y="f9"/>
                </a:cubicBezTo>
                <a:cubicBezTo>
                  <a:pt x="f16" y="f9"/>
                  <a:pt x="f17" y="f7"/>
                  <a:pt x="f17" y="f6"/>
                </a:cubicBezTo>
                <a:cubicBezTo>
                  <a:pt x="f17" y="f18"/>
                  <a:pt x="f17" y="f18"/>
                  <a:pt x="f17" y="f18"/>
                </a:cubicBezTo>
                <a:cubicBezTo>
                  <a:pt x="f17" y="f13"/>
                  <a:pt x="f16" y="f14"/>
                  <a:pt x="f15" y="f14"/>
                </a:cubicBezTo>
                <a:cubicBezTo>
                  <a:pt x="f14" y="f14"/>
                  <a:pt x="f14" y="f14"/>
                  <a:pt x="f14" y="f14"/>
                </a:cubicBezTo>
                <a:cubicBezTo>
                  <a:pt x="f14" y="f15"/>
                  <a:pt x="f14" y="f15"/>
                  <a:pt x="f14" y="f15"/>
                </a:cubicBezTo>
                <a:cubicBezTo>
                  <a:pt x="f14" y="f16"/>
                  <a:pt x="f13" y="f17"/>
                  <a:pt x="f12" y="f17"/>
                </a:cubicBezTo>
                <a:cubicBezTo>
                  <a:pt x="f6" y="f17"/>
                  <a:pt x="f6" y="f17"/>
                  <a:pt x="f6" y="f17"/>
                </a:cubicBezTo>
                <a:cubicBezTo>
                  <a:pt x="f11" y="f17"/>
                  <a:pt x="f9" y="f16"/>
                  <a:pt x="f9" y="f15"/>
                </a:cubicBezTo>
                <a:cubicBezTo>
                  <a:pt x="f9" y="f14"/>
                  <a:pt x="f9" y="f14"/>
                  <a:pt x="f9" y="f14"/>
                </a:cubicBezTo>
                <a:cubicBezTo>
                  <a:pt x="f10" y="f14"/>
                  <a:pt x="f10" y="f14"/>
                  <a:pt x="f10" y="f14"/>
                </a:cubicBezTo>
                <a:cubicBezTo>
                  <a:pt x="f8" y="f14"/>
                  <a:pt x="f5" y="f13"/>
                  <a:pt x="f5" y="f18"/>
                </a:cubicBezTo>
                <a:lnTo>
                  <a:pt x="f5" y="f6"/>
                </a:lnTo>
                <a:close/>
              </a:path>
            </a:pathLst>
          </a:custGeom>
          <a:solidFill>
            <a:srgbClr val="E2231A"/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defTabSz="914400" hangingPunct="0"/>
            <a:endParaRPr lang="en-US" sz="1800">
              <a:solidFill>
                <a:prstClr val="black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9" name="文本占位符 8"/>
          <p:cNvSpPr txBox="1">
            <a:spLocks noGrp="1"/>
          </p:cNvSpPr>
          <p:nvPr>
            <p:ph type="body" idx="1"/>
          </p:nvPr>
        </p:nvSpPr>
        <p:spPr>
          <a:xfrm>
            <a:off x="609124" y="1604519"/>
            <a:ext cx="1096956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43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Microsoft YaHei" pitchFamily="2"/>
                <a:cs typeface="Arial" pitchFamily="3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43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Microsoft YaHei" pitchFamily="2"/>
                <a:cs typeface="Arial" pitchFamily="3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Microsoft YaHei" pitchFamily="2"/>
                <a:cs typeface="Arial" pitchFamily="3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Microsoft YaHei" pitchFamily="2"/>
                <a:cs typeface="Arial" pitchFamily="3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7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Microsoft YaHei" pitchFamily="2"/>
                <a:cs typeface="Arial" pitchFamily="3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Microsoft YaHei" pitchFamily="2"/>
                <a:cs typeface="Arial" pitchFamily="32"/>
              </a:defRPr>
            </a:lvl5pPr>
            <a:lvl6pPr marL="2591999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Microsoft YaHei" pitchFamily="2"/>
                <a:cs typeface="Arial" pitchFamily="32"/>
              </a:defRPr>
            </a:lvl6pPr>
            <a:lvl7pPr marL="3023999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Microsoft YaHei" pitchFamily="2"/>
                <a:cs typeface="Arial" pitchFamily="3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Microsoft YaHei" pitchFamily="2"/>
                <a:cs typeface="Arial" pitchFamily="3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2"/>
                <a:ea typeface="Microsoft YaHei" pitchFamily="2"/>
                <a:cs typeface="Arial" pitchFamily="32"/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205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1218959" algn="l"/>
        </a:tabLst>
        <a:defRPr lang="en-US" sz="3600" b="0" i="0" u="none" strike="noStrike" kern="1200" spc="0">
          <a:ln>
            <a:noFill/>
          </a:ln>
          <a:solidFill>
            <a:srgbClr val="000000"/>
          </a:solidFill>
          <a:latin typeface="Arial" pitchFamily="34"/>
          <a:ea typeface="Microsoft YaHei" pitchFamily="2"/>
          <a:cs typeface="Arial" pitchFamily="34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altLang="zh-CN" sz="4300" b="0" i="0" u="none" strike="noStrike" kern="1200" spc="0">
          <a:ln>
            <a:noFill/>
          </a:ln>
          <a:solidFill>
            <a:srgbClr val="000000"/>
          </a:solidFill>
          <a:latin typeface="Arial" pitchFamily="34"/>
          <a:ea typeface="Microsoft YaHei" pitchFamily="2"/>
          <a:cs typeface="Arial" pitchFamily="34"/>
        </a:defRPr>
      </a:lvl1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90415" cy="68571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48640" y="6473952"/>
            <a:ext cx="241334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cap="none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srgbClr val="939598"/>
                </a:solidFill>
                <a:cs typeface="Arial" pitchFamily="34" charset="0"/>
              </a:rPr>
              <a:t>2015 Lenovo Internal. All rights reserved.</a:t>
            </a:r>
            <a:endParaRPr lang="en-US" sz="1000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11748699" y="6395722"/>
            <a:ext cx="443301" cy="32224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slide number"/>
          <p:cNvSpPr txBox="1"/>
          <p:nvPr userDrawn="1"/>
        </p:nvSpPr>
        <p:spPr bwMode="white">
          <a:xfrm>
            <a:off x="11748699" y="6389266"/>
            <a:ext cx="450345" cy="24622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5B71A-1B18-4E34-A48F-65DC4937AA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 smtClean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4986" y="5505445"/>
            <a:ext cx="1330737" cy="44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29.xml"/><Relationship Id="rId4" Type="http://schemas.openxmlformats.org/officeDocument/2006/relationships/image" Target="../media/image1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68.xml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6.xml"/><Relationship Id="rId5" Type="http://schemas.openxmlformats.org/officeDocument/2006/relationships/image" Target="../media/image131.jpeg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dirty="0" smtClean="0"/>
              <a:t>联想</a:t>
            </a:r>
            <a:r>
              <a:rPr lang="en-US" altLang="zh-CN" sz="5400" dirty="0" smtClean="0"/>
              <a:t>DSS</a:t>
            </a:r>
            <a:r>
              <a:rPr lang="zh-CN" altLang="en-US" sz="5400" dirty="0" smtClean="0"/>
              <a:t>并行存储</a:t>
            </a:r>
            <a:endParaRPr lang="en-US" sz="5400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张莫穷</a:t>
            </a:r>
            <a:r>
              <a:rPr lang="en-US" dirty="0" smtClean="0"/>
              <a:t>, </a:t>
            </a:r>
            <a:r>
              <a:rPr lang="zh-CN" altLang="en-US" dirty="0"/>
              <a:t>联想</a:t>
            </a:r>
            <a:r>
              <a:rPr lang="en-US" altLang="zh-CN" dirty="0" smtClean="0"/>
              <a:t>HPC</a:t>
            </a:r>
            <a:r>
              <a:rPr lang="zh-CN" altLang="en-US" dirty="0"/>
              <a:t>团队</a:t>
            </a:r>
            <a:endParaRPr lang="en-US" dirty="0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zhangmq3@lenovo.com</a:t>
            </a:r>
            <a:endParaRPr lang="en-US" dirty="0"/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717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srgbClr val="939598"/>
                </a:solidFill>
                <a:cs typeface="Arial" pitchFamily="34" charset="0"/>
              </a:rPr>
              <a:t>2017 Lenovo Internal. All rights reserved.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DSS </a:t>
            </a:r>
            <a:r>
              <a:rPr lang="zh-CN" altLang="en-US" dirty="0" smtClean="0"/>
              <a:t>概览</a:t>
            </a:r>
            <a:endParaRPr lang="en-US" dirty="0"/>
          </a:p>
        </p:txBody>
      </p:sp>
      <p:grpSp>
        <p:nvGrpSpPr>
          <p:cNvPr id="13" name="Group 90"/>
          <p:cNvGrpSpPr/>
          <p:nvPr/>
        </p:nvGrpSpPr>
        <p:grpSpPr>
          <a:xfrm>
            <a:off x="10119985" y="1935095"/>
            <a:ext cx="1439624" cy="4476899"/>
            <a:chOff x="10103011" y="1621363"/>
            <a:chExt cx="1440000" cy="4478065"/>
          </a:xfrm>
        </p:grpSpPr>
        <p:grpSp>
          <p:nvGrpSpPr>
            <p:cNvPr id="14" name="Group 43"/>
            <p:cNvGrpSpPr/>
            <p:nvPr/>
          </p:nvGrpSpPr>
          <p:grpSpPr>
            <a:xfrm>
              <a:off x="10103011" y="1657594"/>
              <a:ext cx="1440000" cy="4230000"/>
              <a:chOff x="10112064" y="1464128"/>
              <a:chExt cx="1440000" cy="4230000"/>
            </a:xfrm>
          </p:grpSpPr>
          <p:sp>
            <p:nvSpPr>
              <p:cNvPr id="17" name="Rectangle101_1_2"/>
              <p:cNvSpPr/>
              <p:nvPr/>
            </p:nvSpPr>
            <p:spPr>
              <a:xfrm>
                <a:off x="10112064" y="1464128"/>
                <a:ext cx="1440000" cy="4230000"/>
              </a:xfrm>
              <a:custGeom>
                <a:avLst/>
                <a:gdLst>
                  <a:gd name="f0" fmla="val 0"/>
                  <a:gd name="f1" fmla="val 100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0000" h="10000">
                    <a:moveTo>
                      <a:pt x="f0" y="f0"/>
                    </a:moveTo>
                    <a:lnTo>
                      <a:pt x="f0" y="f1"/>
                    </a:lnTo>
                    <a:lnTo>
                      <a:pt x="f1" y="f1"/>
                    </a:lnTo>
                    <a:lnTo>
                      <a:pt x="f1" y="f0"/>
                    </a:lnTo>
                    <a:close/>
                  </a:path>
                </a:pathLst>
              </a:custGeom>
              <a:solidFill>
                <a:srgbClr val="EEEEEE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square" lIns="10581" tIns="10581" rIns="10581" bIns="10581" anchor="ctr" anchorCtr="1" compatLnSpc="0">
                <a:noAutofit/>
              </a:bodyPr>
              <a:lstStyle/>
              <a:p>
                <a:pPr defTabSz="914400" hangingPunct="0"/>
                <a:endParaRPr lang="en-US" sz="1066" dirty="0">
                  <a:solidFill>
                    <a:srgbClr val="000000"/>
                  </a:solidFill>
                  <a:ea typeface="SimSun" pitchFamily="2"/>
                  <a:cs typeface="Tahoma" pitchFamily="2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0130064" y="3513040"/>
                <a:ext cx="1404000" cy="18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b="1" dirty="0">
                    <a:solidFill>
                      <a:srgbClr val="000000"/>
                    </a:solidFill>
                  </a:rPr>
                  <a:t>x3650M5 HPIO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130064" y="3693040"/>
                <a:ext cx="1404000" cy="180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b="1" dirty="0">
                    <a:solidFill>
                      <a:srgbClr val="000000"/>
                    </a:solidFill>
                  </a:rPr>
                  <a:t>x3650M5 HPIO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130064" y="3873040"/>
                <a:ext cx="1404000" cy="45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130064" y="3064438"/>
                <a:ext cx="1404000" cy="45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0130064" y="4323040"/>
                <a:ext cx="1404000" cy="45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130064" y="4773040"/>
                <a:ext cx="1404000" cy="45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130064" y="5220960"/>
                <a:ext cx="1404000" cy="45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130064" y="1716518"/>
                <a:ext cx="1404000" cy="45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130064" y="2166518"/>
                <a:ext cx="1404000" cy="45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0130064" y="2614438"/>
                <a:ext cx="1404000" cy="450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0389879" y="5942164"/>
              <a:ext cx="866264" cy="15726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compatLnSpc="0">
              <a:spAutoFit/>
            </a:bodyPr>
            <a:lstStyle/>
            <a:p>
              <a:pPr algn="ctr" defTabSz="914400" hangingPunct="0"/>
              <a:r>
                <a:rPr lang="en-US" sz="1066" dirty="0">
                  <a:solidFill>
                    <a:srgbClr val="000000"/>
                  </a:solidFill>
                  <a:ea typeface="SimSun" pitchFamily="2"/>
                  <a:cs typeface="Tahoma" pitchFamily="2"/>
                </a:rPr>
                <a:t>670 x NL-SAS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40962" y="1621363"/>
              <a:ext cx="1164101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de-DE" sz="1600" b="1" dirty="0">
                  <a:solidFill>
                    <a:srgbClr val="000000"/>
                  </a:solidFill>
                  <a:cs typeface="Arial" pitchFamily="34" charset="0"/>
                </a:rPr>
                <a:t>DSS G280</a:t>
              </a:r>
            </a:p>
          </p:txBody>
        </p:sp>
      </p:grpSp>
      <p:grpSp>
        <p:nvGrpSpPr>
          <p:cNvPr id="28" name="Group 89"/>
          <p:cNvGrpSpPr/>
          <p:nvPr/>
        </p:nvGrpSpPr>
        <p:grpSpPr>
          <a:xfrm>
            <a:off x="8465339" y="1935095"/>
            <a:ext cx="1439624" cy="4476899"/>
            <a:chOff x="8447933" y="1621363"/>
            <a:chExt cx="1440000" cy="4478065"/>
          </a:xfrm>
        </p:grpSpPr>
        <p:grpSp>
          <p:nvGrpSpPr>
            <p:cNvPr id="29" name="Group 44"/>
            <p:cNvGrpSpPr/>
            <p:nvPr/>
          </p:nvGrpSpPr>
          <p:grpSpPr>
            <a:xfrm>
              <a:off x="8447933" y="2103474"/>
              <a:ext cx="1440000" cy="3780000"/>
              <a:chOff x="8456986" y="1914128"/>
              <a:chExt cx="1440000" cy="3780000"/>
            </a:xfrm>
          </p:grpSpPr>
          <p:sp>
            <p:nvSpPr>
              <p:cNvPr id="32" name="Rectangle101_1_2"/>
              <p:cNvSpPr/>
              <p:nvPr/>
            </p:nvSpPr>
            <p:spPr>
              <a:xfrm>
                <a:off x="8456986" y="1914128"/>
                <a:ext cx="1440000" cy="3780000"/>
              </a:xfrm>
              <a:custGeom>
                <a:avLst/>
                <a:gdLst>
                  <a:gd name="f0" fmla="val 0"/>
                  <a:gd name="f1" fmla="val 100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0000" h="10000">
                    <a:moveTo>
                      <a:pt x="f0" y="f0"/>
                    </a:moveTo>
                    <a:lnTo>
                      <a:pt x="f0" y="f1"/>
                    </a:lnTo>
                    <a:lnTo>
                      <a:pt x="f1" y="f1"/>
                    </a:lnTo>
                    <a:lnTo>
                      <a:pt x="f1" y="f0"/>
                    </a:lnTo>
                    <a:close/>
                  </a:path>
                </a:pathLst>
              </a:custGeom>
              <a:solidFill>
                <a:srgbClr val="EEEEEE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square" lIns="10581" tIns="10581" rIns="10581" bIns="10581" anchor="ctr" anchorCtr="1" compatLnSpc="0">
                <a:noAutofit/>
              </a:bodyPr>
              <a:lstStyle/>
              <a:p>
                <a:pPr defTabSz="914400" hangingPunct="0"/>
                <a:endParaRPr lang="en-US" sz="1066" dirty="0">
                  <a:solidFill>
                    <a:srgbClr val="000000"/>
                  </a:solidFill>
                  <a:ea typeface="SimSun" pitchFamily="2"/>
                  <a:cs typeface="Tahoma" pitchFamily="2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474986" y="3963040"/>
                <a:ext cx="1404000" cy="18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b="1" dirty="0">
                    <a:solidFill>
                      <a:srgbClr val="000000"/>
                    </a:solidFill>
                  </a:rPr>
                  <a:t>x3650M5 HPIO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474986" y="4143040"/>
                <a:ext cx="1404000" cy="18000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b="1" dirty="0">
                    <a:solidFill>
                      <a:srgbClr val="000000"/>
                    </a:solidFill>
                  </a:rPr>
                  <a:t>x3650M5 HPIO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474986" y="4323040"/>
                <a:ext cx="1404000" cy="45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474986" y="3514438"/>
                <a:ext cx="1404000" cy="45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474986" y="4773040"/>
                <a:ext cx="1404000" cy="45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474986" y="5220960"/>
                <a:ext cx="1404000" cy="45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474986" y="3064438"/>
                <a:ext cx="1404000" cy="45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474986" y="2614438"/>
                <a:ext cx="1404000" cy="45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8734801" y="5942164"/>
              <a:ext cx="866264" cy="15726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compatLnSpc="0">
              <a:spAutoFit/>
            </a:bodyPr>
            <a:lstStyle/>
            <a:p>
              <a:pPr algn="ctr" defTabSz="914400" hangingPunct="0"/>
              <a:r>
                <a:rPr lang="en-US" sz="1066" dirty="0">
                  <a:solidFill>
                    <a:srgbClr val="000000"/>
                  </a:solidFill>
                  <a:ea typeface="SimSun" pitchFamily="2"/>
                  <a:cs typeface="Tahoma" pitchFamily="2"/>
                </a:rPr>
                <a:t>502 x NL-SAS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85885" y="1621363"/>
              <a:ext cx="1164101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de-DE" sz="1600" b="1" dirty="0">
                  <a:solidFill>
                    <a:srgbClr val="000000"/>
                  </a:solidFill>
                  <a:cs typeface="Arial" pitchFamily="34" charset="0"/>
                </a:rPr>
                <a:t>DSS G260</a:t>
              </a:r>
            </a:p>
          </p:txBody>
        </p:sp>
      </p:grpSp>
      <p:grpSp>
        <p:nvGrpSpPr>
          <p:cNvPr id="41" name="Group 88"/>
          <p:cNvGrpSpPr/>
          <p:nvPr/>
        </p:nvGrpSpPr>
        <p:grpSpPr>
          <a:xfrm>
            <a:off x="6810692" y="1931348"/>
            <a:ext cx="1439624" cy="4480638"/>
            <a:chOff x="6792855" y="1617623"/>
            <a:chExt cx="1440000" cy="4481805"/>
          </a:xfrm>
        </p:grpSpPr>
        <p:grpSp>
          <p:nvGrpSpPr>
            <p:cNvPr id="42" name="Group 45"/>
            <p:cNvGrpSpPr/>
            <p:nvPr/>
          </p:nvGrpSpPr>
          <p:grpSpPr>
            <a:xfrm>
              <a:off x="6792855" y="2103474"/>
              <a:ext cx="1440000" cy="3780000"/>
              <a:chOff x="6801908" y="1914128"/>
              <a:chExt cx="1440000" cy="3780000"/>
            </a:xfrm>
          </p:grpSpPr>
          <p:sp>
            <p:nvSpPr>
              <p:cNvPr id="45" name="Rectangle101_1_2"/>
              <p:cNvSpPr/>
              <p:nvPr/>
            </p:nvSpPr>
            <p:spPr>
              <a:xfrm>
                <a:off x="6801908" y="1914128"/>
                <a:ext cx="1440000" cy="3780000"/>
              </a:xfrm>
              <a:custGeom>
                <a:avLst/>
                <a:gdLst>
                  <a:gd name="f0" fmla="val 0"/>
                  <a:gd name="f1" fmla="val 100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0000" h="10000">
                    <a:moveTo>
                      <a:pt x="f0" y="f0"/>
                    </a:moveTo>
                    <a:lnTo>
                      <a:pt x="f0" y="f1"/>
                    </a:lnTo>
                    <a:lnTo>
                      <a:pt x="f1" y="f1"/>
                    </a:lnTo>
                    <a:lnTo>
                      <a:pt x="f1" y="f0"/>
                    </a:lnTo>
                    <a:close/>
                  </a:path>
                </a:pathLst>
              </a:custGeom>
              <a:solidFill>
                <a:srgbClr val="EEEEEE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square" lIns="10581" tIns="10581" rIns="10581" bIns="10581" anchor="ctr" anchorCtr="1" compatLnSpc="0">
                <a:noAutofit/>
              </a:bodyPr>
              <a:lstStyle/>
              <a:p>
                <a:pPr defTabSz="914400" hangingPunct="0"/>
                <a:endParaRPr lang="en-US" sz="1066" dirty="0">
                  <a:solidFill>
                    <a:srgbClr val="000000"/>
                  </a:solidFill>
                  <a:ea typeface="SimSun" pitchFamily="2"/>
                  <a:cs typeface="Tahoma" pitchFamily="2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819908" y="4413040"/>
                <a:ext cx="1404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b="1" dirty="0">
                    <a:solidFill>
                      <a:srgbClr val="000000"/>
                    </a:solidFill>
                  </a:rPr>
                  <a:t>x3650M5 HPIO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19908" y="4593040"/>
                <a:ext cx="1404000" cy="18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b="1" dirty="0">
                    <a:solidFill>
                      <a:srgbClr val="000000"/>
                    </a:solidFill>
                  </a:rPr>
                  <a:t>x3650M5 HPIO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819908" y="4773040"/>
                <a:ext cx="1404000" cy="450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49" name="Rectangle 17"/>
              <p:cNvSpPr/>
              <p:nvPr/>
            </p:nvSpPr>
            <p:spPr>
              <a:xfrm>
                <a:off x="6819908" y="3964438"/>
                <a:ext cx="1404000" cy="450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819908" y="5220960"/>
                <a:ext cx="1404000" cy="450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819908" y="3515137"/>
                <a:ext cx="1404000" cy="450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r>
                  <a:rPr lang="de-DE" sz="1066" dirty="0">
                    <a:solidFill>
                      <a:srgbClr val="000000"/>
                    </a:solidFill>
                  </a:rPr>
                  <a:t>D3284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7079723" y="5942164"/>
              <a:ext cx="866264" cy="15726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compatLnSpc="0">
              <a:spAutoFit/>
            </a:bodyPr>
            <a:lstStyle/>
            <a:p>
              <a:pPr algn="ctr" defTabSz="914400" hangingPunct="0"/>
              <a:r>
                <a:rPr lang="en-US" sz="1066" dirty="0">
                  <a:solidFill>
                    <a:srgbClr val="000000"/>
                  </a:solidFill>
                  <a:ea typeface="SimSun" pitchFamily="2"/>
                  <a:cs typeface="Tahoma" pitchFamily="2"/>
                </a:rPr>
                <a:t>334 x NL-SAS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30806" y="1617623"/>
              <a:ext cx="1164101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de-DE" sz="1600" b="1" dirty="0">
                  <a:solidFill>
                    <a:srgbClr val="000000"/>
                  </a:solidFill>
                  <a:cs typeface="Arial" pitchFamily="34" charset="0"/>
                </a:rPr>
                <a:t>DSS G240</a:t>
              </a:r>
            </a:p>
          </p:txBody>
        </p:sp>
      </p:grpSp>
      <p:grpSp>
        <p:nvGrpSpPr>
          <p:cNvPr id="52" name="Group 87"/>
          <p:cNvGrpSpPr/>
          <p:nvPr/>
        </p:nvGrpSpPr>
        <p:grpSpPr>
          <a:xfrm>
            <a:off x="5156046" y="1940708"/>
            <a:ext cx="1439624" cy="4471278"/>
            <a:chOff x="5137777" y="1626986"/>
            <a:chExt cx="1440000" cy="4472442"/>
          </a:xfrm>
        </p:grpSpPr>
        <p:grpSp>
          <p:nvGrpSpPr>
            <p:cNvPr id="53" name="Group 46"/>
            <p:cNvGrpSpPr/>
            <p:nvPr/>
          </p:nvGrpSpPr>
          <p:grpSpPr>
            <a:xfrm>
              <a:off x="5137777" y="2103474"/>
              <a:ext cx="1440000" cy="3780000"/>
              <a:chOff x="5146830" y="1914128"/>
              <a:chExt cx="1440000" cy="3780000"/>
            </a:xfrm>
          </p:grpSpPr>
          <p:sp>
            <p:nvSpPr>
              <p:cNvPr id="56" name="Rectangle101_1_2"/>
              <p:cNvSpPr/>
              <p:nvPr/>
            </p:nvSpPr>
            <p:spPr>
              <a:xfrm>
                <a:off x="5146830" y="1914128"/>
                <a:ext cx="1440000" cy="3780000"/>
              </a:xfrm>
              <a:custGeom>
                <a:avLst/>
                <a:gdLst>
                  <a:gd name="f0" fmla="val 0"/>
                  <a:gd name="f1" fmla="val 100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10000" h="10000">
                    <a:moveTo>
                      <a:pt x="f0" y="f0"/>
                    </a:moveTo>
                    <a:lnTo>
                      <a:pt x="f0" y="f1"/>
                    </a:lnTo>
                    <a:lnTo>
                      <a:pt x="f1" y="f1"/>
                    </a:lnTo>
                    <a:lnTo>
                      <a:pt x="f1" y="f0"/>
                    </a:lnTo>
                    <a:close/>
                  </a:path>
                </a:pathLst>
              </a:custGeom>
              <a:solidFill>
                <a:srgbClr val="EEEEEE"/>
              </a:solidFill>
              <a:ln w="18360">
                <a:solidFill>
                  <a:srgbClr val="000000"/>
                </a:solidFill>
                <a:prstDash val="solid"/>
              </a:ln>
            </p:spPr>
            <p:txBody>
              <a:bodyPr vert="horz" wrap="square" lIns="10581" tIns="10581" rIns="10581" bIns="10581" anchor="ctr" anchorCtr="1" compatLnSpc="0">
                <a:noAutofit/>
              </a:bodyPr>
              <a:lstStyle/>
              <a:p>
                <a:pPr defTabSz="914400" hangingPunct="0"/>
                <a:endParaRPr lang="en-US" sz="1066" dirty="0">
                  <a:solidFill>
                    <a:srgbClr val="000000"/>
                  </a:solidFill>
                  <a:ea typeface="SimSun" pitchFamily="2"/>
                  <a:cs typeface="Tahoma" pitchFamily="2"/>
                </a:endParaRPr>
              </a:p>
            </p:txBody>
          </p:sp>
          <p:grpSp>
            <p:nvGrpSpPr>
              <p:cNvPr id="57" name="Group 12"/>
              <p:cNvGrpSpPr/>
              <p:nvPr/>
            </p:nvGrpSpPr>
            <p:grpSpPr>
              <a:xfrm>
                <a:off x="5164830" y="4414438"/>
                <a:ext cx="1404000" cy="1258602"/>
                <a:chOff x="5164830" y="4414438"/>
                <a:chExt cx="1404000" cy="1258602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5164830" y="4863040"/>
                  <a:ext cx="1404000" cy="180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r>
                    <a:rPr lang="de-DE" sz="1066" b="1" dirty="0">
                      <a:solidFill>
                        <a:srgbClr val="000000"/>
                      </a:solidFill>
                    </a:rPr>
                    <a:t>x3650M5 HPIO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164830" y="5043040"/>
                  <a:ext cx="1404000" cy="180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r>
                    <a:rPr lang="de-DE" sz="1066" b="1" dirty="0">
                      <a:solidFill>
                        <a:srgbClr val="000000"/>
                      </a:solidFill>
                    </a:rPr>
                    <a:t>x3650M5 HPIO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164830" y="5223040"/>
                  <a:ext cx="1404000" cy="4500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r>
                    <a:rPr lang="de-DE" sz="1066" dirty="0">
                      <a:solidFill>
                        <a:srgbClr val="000000"/>
                      </a:solidFill>
                    </a:rPr>
                    <a:t>D3284</a:t>
                  </a: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164830" y="4414438"/>
                  <a:ext cx="1404000" cy="45000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r>
                    <a:rPr lang="de-DE" sz="1066" dirty="0">
                      <a:solidFill>
                        <a:srgbClr val="000000"/>
                      </a:solidFill>
                    </a:rPr>
                    <a:t>D3284</a:t>
                  </a:r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5424645" y="5942164"/>
              <a:ext cx="866264" cy="15726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compatLnSpc="0">
              <a:spAutoFit/>
            </a:bodyPr>
            <a:lstStyle/>
            <a:p>
              <a:pPr algn="ctr" defTabSz="914400" hangingPunct="0"/>
              <a:r>
                <a:rPr lang="en-US" sz="1066" dirty="0">
                  <a:solidFill>
                    <a:srgbClr val="000000"/>
                  </a:solidFill>
                  <a:ea typeface="SimSun" pitchFamily="2"/>
                  <a:cs typeface="Tahoma" pitchFamily="2"/>
                </a:rPr>
                <a:t>164 x NL-SAS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75728" y="1626986"/>
              <a:ext cx="1164101" cy="338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de-DE" sz="1600" b="1" dirty="0">
                  <a:solidFill>
                    <a:srgbClr val="000000"/>
                  </a:solidFill>
                  <a:cs typeface="Arial" pitchFamily="34" charset="0"/>
                </a:rPr>
                <a:t>DSS G220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 rot="20044354">
            <a:off x="5068501" y="2778947"/>
            <a:ext cx="1614717" cy="449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200" dirty="0">
                <a:solidFill>
                  <a:prstClr val="white"/>
                </a:solidFill>
              </a:rPr>
              <a:t>Low Cost of Entry</a:t>
            </a:r>
          </a:p>
        </p:txBody>
      </p:sp>
      <p:sp>
        <p:nvSpPr>
          <p:cNvPr id="63" name="Rectangle 62"/>
          <p:cNvSpPr/>
          <p:nvPr/>
        </p:nvSpPr>
        <p:spPr>
          <a:xfrm rot="20044354">
            <a:off x="10032443" y="2778947"/>
            <a:ext cx="1614717" cy="449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200" dirty="0">
                <a:solidFill>
                  <a:prstClr val="white"/>
                </a:solidFill>
              </a:rPr>
              <a:t>Capacity Optimized</a:t>
            </a:r>
          </a:p>
        </p:txBody>
      </p:sp>
      <p:sp>
        <p:nvSpPr>
          <p:cNvPr id="64" name="Rectangle 63"/>
          <p:cNvSpPr/>
          <p:nvPr/>
        </p:nvSpPr>
        <p:spPr>
          <a:xfrm rot="20044354">
            <a:off x="6778350" y="2778946"/>
            <a:ext cx="1614717" cy="449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200" dirty="0">
                <a:solidFill>
                  <a:prstClr val="white"/>
                </a:solidFill>
              </a:rPr>
              <a:t>Performance optimized</a:t>
            </a:r>
          </a:p>
        </p:txBody>
      </p:sp>
      <p:sp>
        <p:nvSpPr>
          <p:cNvPr id="65" name="Rectangle101_1_2"/>
          <p:cNvSpPr/>
          <p:nvPr/>
        </p:nvSpPr>
        <p:spPr>
          <a:xfrm>
            <a:off x="186360" y="2420812"/>
            <a:ext cx="1439625" cy="3779016"/>
          </a:xfrm>
          <a:custGeom>
            <a:avLst/>
            <a:gdLst>
              <a:gd name="f0" fmla="val 0"/>
              <a:gd name="f1" fmla="val 100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000" h="10000">
                <a:moveTo>
                  <a:pt x="f0" y="f0"/>
                </a:moveTo>
                <a:lnTo>
                  <a:pt x="f0" y="f1"/>
                </a:lnTo>
                <a:lnTo>
                  <a:pt x="f1" y="f1"/>
                </a:lnTo>
                <a:lnTo>
                  <a:pt x="f1" y="f0"/>
                </a:lnTo>
                <a:close/>
              </a:path>
            </a:pathLst>
          </a:custGeom>
          <a:solidFill>
            <a:srgbClr val="EEEEEE"/>
          </a:solidFill>
          <a:ln w="18360">
            <a:solidFill>
              <a:srgbClr val="000000"/>
            </a:solidFill>
            <a:prstDash val="solid"/>
          </a:ln>
        </p:spPr>
        <p:txBody>
          <a:bodyPr vert="horz" wrap="square" lIns="7937" tIns="7937" rIns="7937" bIns="7937" anchor="ctr" anchorCtr="1" compatLnSpc="0">
            <a:noAutofit/>
          </a:bodyPr>
          <a:lstStyle/>
          <a:p>
            <a:pPr defTabSz="914400" hangingPunct="0"/>
            <a:endParaRPr lang="en-US" sz="1066" dirty="0">
              <a:solidFill>
                <a:srgbClr val="000000"/>
              </a:solidFill>
              <a:ea typeface="SimSun" pitchFamily="2"/>
              <a:cs typeface="Tahoma" pitchFamily="2"/>
            </a:endParaRPr>
          </a:p>
        </p:txBody>
      </p:sp>
      <p:grpSp>
        <p:nvGrpSpPr>
          <p:cNvPr id="66" name="Group 61"/>
          <p:cNvGrpSpPr/>
          <p:nvPr/>
        </p:nvGrpSpPr>
        <p:grpSpPr>
          <a:xfrm>
            <a:off x="201484" y="5636806"/>
            <a:ext cx="1403634" cy="359906"/>
            <a:chOff x="5164830" y="4863040"/>
            <a:chExt cx="1404000" cy="36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7" name="Rectangle 66"/>
            <p:cNvSpPr/>
            <p:nvPr/>
          </p:nvSpPr>
          <p:spPr>
            <a:xfrm>
              <a:off x="5164830" y="4863040"/>
              <a:ext cx="1404000" cy="1800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de-DE" sz="1066" b="1" dirty="0">
                  <a:solidFill>
                    <a:srgbClr val="000000"/>
                  </a:solidFill>
                </a:rPr>
                <a:t>x3650M5 HPIO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164830" y="5043040"/>
              <a:ext cx="1404000" cy="180000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de-DE" sz="1066" b="1" dirty="0">
                  <a:solidFill>
                    <a:srgbClr val="000000"/>
                  </a:solidFill>
                </a:rPr>
                <a:t>x3650M5 HPIO</a:t>
              </a:r>
            </a:p>
          </p:txBody>
        </p:sp>
      </p:grpSp>
      <p:sp>
        <p:nvSpPr>
          <p:cNvPr id="69" name="Rectangle101_1_2"/>
          <p:cNvSpPr/>
          <p:nvPr/>
        </p:nvSpPr>
        <p:spPr>
          <a:xfrm>
            <a:off x="1841007" y="2420812"/>
            <a:ext cx="1439625" cy="3779016"/>
          </a:xfrm>
          <a:custGeom>
            <a:avLst/>
            <a:gdLst>
              <a:gd name="f0" fmla="val 0"/>
              <a:gd name="f1" fmla="val 100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000" h="10000">
                <a:moveTo>
                  <a:pt x="f0" y="f0"/>
                </a:moveTo>
                <a:lnTo>
                  <a:pt x="f0" y="f1"/>
                </a:lnTo>
                <a:lnTo>
                  <a:pt x="f1" y="f1"/>
                </a:lnTo>
                <a:lnTo>
                  <a:pt x="f1" y="f0"/>
                </a:lnTo>
                <a:close/>
              </a:path>
            </a:pathLst>
          </a:custGeom>
          <a:solidFill>
            <a:srgbClr val="EEEEEE"/>
          </a:solidFill>
          <a:ln w="18360">
            <a:solidFill>
              <a:srgbClr val="000000"/>
            </a:solidFill>
            <a:prstDash val="solid"/>
          </a:ln>
        </p:spPr>
        <p:txBody>
          <a:bodyPr vert="horz" wrap="square" lIns="7937" tIns="7937" rIns="7937" bIns="7937" anchor="ctr" anchorCtr="1" compatLnSpc="0">
            <a:noAutofit/>
          </a:bodyPr>
          <a:lstStyle/>
          <a:p>
            <a:pPr defTabSz="914400" hangingPunct="0"/>
            <a:endParaRPr lang="en-US" sz="1066" dirty="0">
              <a:solidFill>
                <a:srgbClr val="000000"/>
              </a:solidFill>
              <a:ea typeface="SimSun" pitchFamily="2"/>
              <a:cs typeface="Tahoma" pitchFamily="2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858040" y="5461954"/>
            <a:ext cx="1403634" cy="1799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b="1" dirty="0">
                <a:solidFill>
                  <a:srgbClr val="000000"/>
                </a:solidFill>
              </a:rPr>
              <a:t>x3650M5 HPIO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858040" y="5641907"/>
            <a:ext cx="1403634" cy="1799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b="1" dirty="0">
                <a:solidFill>
                  <a:srgbClr val="000000"/>
                </a:solidFill>
              </a:rPr>
              <a:t>x3650M5 HPIO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858040" y="5819314"/>
            <a:ext cx="1403634" cy="1799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dirty="0">
                <a:solidFill>
                  <a:srgbClr val="000000"/>
                </a:solidFill>
              </a:rPr>
              <a:t>D1224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858040" y="5996722"/>
            <a:ext cx="1403634" cy="1799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dirty="0">
                <a:solidFill>
                  <a:srgbClr val="000000"/>
                </a:solidFill>
              </a:rPr>
              <a:t>D1224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858040" y="5104592"/>
            <a:ext cx="1403634" cy="1799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dirty="0">
                <a:solidFill>
                  <a:srgbClr val="000000"/>
                </a:solidFill>
              </a:rPr>
              <a:t>D1224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858040" y="5282001"/>
            <a:ext cx="1403634" cy="1799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dirty="0">
                <a:solidFill>
                  <a:srgbClr val="000000"/>
                </a:solidFill>
              </a:rPr>
              <a:t>D1224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01484" y="5999631"/>
            <a:ext cx="1403634" cy="1799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dirty="0">
                <a:solidFill>
                  <a:srgbClr val="000000"/>
                </a:solidFill>
              </a:rPr>
              <a:t>D1224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01484" y="5461851"/>
            <a:ext cx="1403634" cy="1799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dirty="0">
                <a:solidFill>
                  <a:srgbClr val="000000"/>
                </a:solidFill>
              </a:rPr>
              <a:t>D1224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78941" y="1940708"/>
            <a:ext cx="1163774" cy="338544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pPr algn="ctr" defTabSz="914400"/>
            <a:r>
              <a:rPr lang="de-DE" sz="1600" b="1" dirty="0">
                <a:solidFill>
                  <a:srgbClr val="000000"/>
                </a:solidFill>
                <a:cs typeface="Arial" pitchFamily="34" charset="0"/>
              </a:rPr>
              <a:t>DSS G204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4294" y="1940708"/>
            <a:ext cx="1163774" cy="338544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pPr algn="ctr" defTabSz="914400"/>
            <a:r>
              <a:rPr lang="de-DE" sz="1600" b="1" dirty="0">
                <a:solidFill>
                  <a:srgbClr val="000000"/>
                </a:solidFill>
                <a:cs typeface="Arial" pitchFamily="34" charset="0"/>
              </a:rPr>
              <a:t>DSS G202</a:t>
            </a:r>
          </a:p>
        </p:txBody>
      </p:sp>
      <p:sp>
        <p:nvSpPr>
          <p:cNvPr id="80" name="Rectangle101_1_2"/>
          <p:cNvSpPr/>
          <p:nvPr/>
        </p:nvSpPr>
        <p:spPr>
          <a:xfrm>
            <a:off x="3503321" y="2420812"/>
            <a:ext cx="1439625" cy="3779016"/>
          </a:xfrm>
          <a:custGeom>
            <a:avLst/>
            <a:gdLst>
              <a:gd name="f0" fmla="val 0"/>
              <a:gd name="f1" fmla="val 100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000" h="10000">
                <a:moveTo>
                  <a:pt x="f0" y="f0"/>
                </a:moveTo>
                <a:lnTo>
                  <a:pt x="f0" y="f1"/>
                </a:lnTo>
                <a:lnTo>
                  <a:pt x="f1" y="f1"/>
                </a:lnTo>
                <a:lnTo>
                  <a:pt x="f1" y="f0"/>
                </a:lnTo>
                <a:close/>
              </a:path>
            </a:pathLst>
          </a:custGeom>
          <a:solidFill>
            <a:srgbClr val="EEEEEE"/>
          </a:solidFill>
          <a:ln w="18360">
            <a:solidFill>
              <a:srgbClr val="000000"/>
            </a:solidFill>
            <a:prstDash val="solid"/>
          </a:ln>
        </p:spPr>
        <p:txBody>
          <a:bodyPr vert="horz" wrap="square" lIns="7937" tIns="7937" rIns="7937" bIns="7937" anchor="ctr" anchorCtr="1" compatLnSpc="0">
            <a:noAutofit/>
          </a:bodyPr>
          <a:lstStyle/>
          <a:p>
            <a:pPr defTabSz="914400" hangingPunct="0"/>
            <a:endParaRPr lang="en-US" sz="1066" dirty="0">
              <a:solidFill>
                <a:srgbClr val="000000"/>
              </a:solidFill>
              <a:ea typeface="SimSun" pitchFamily="2"/>
              <a:cs typeface="Tahoma" pitchFamily="2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521319" y="5279007"/>
            <a:ext cx="1403634" cy="179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b="1" dirty="0">
                <a:solidFill>
                  <a:srgbClr val="000000"/>
                </a:solidFill>
              </a:rPr>
              <a:t>x3650M5 HPIO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521319" y="5458960"/>
            <a:ext cx="1403634" cy="1799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b="1" dirty="0">
                <a:solidFill>
                  <a:srgbClr val="000000"/>
                </a:solidFill>
              </a:rPr>
              <a:t>x3650M5 HPIO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521319" y="5819314"/>
            <a:ext cx="1403634" cy="1799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dirty="0">
                <a:solidFill>
                  <a:srgbClr val="000000"/>
                </a:solidFill>
              </a:rPr>
              <a:t>D1224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521319" y="5996722"/>
            <a:ext cx="1403634" cy="1799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dirty="0">
                <a:solidFill>
                  <a:srgbClr val="000000"/>
                </a:solidFill>
              </a:rPr>
              <a:t>D1224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521319" y="4921645"/>
            <a:ext cx="1403634" cy="1799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dirty="0">
                <a:solidFill>
                  <a:srgbClr val="000000"/>
                </a:solidFill>
              </a:rPr>
              <a:t>D1224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521319" y="5099054"/>
            <a:ext cx="1403634" cy="1799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dirty="0">
                <a:solidFill>
                  <a:srgbClr val="000000"/>
                </a:solidFill>
              </a:rPr>
              <a:t>D1224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641255" y="1940708"/>
            <a:ext cx="1163774" cy="338544"/>
          </a:xfrm>
          <a:prstGeom prst="rect">
            <a:avLst/>
          </a:prstGeom>
          <a:noFill/>
        </p:spPr>
        <p:txBody>
          <a:bodyPr wrap="none" lIns="91428" tIns="45715" rIns="91428" bIns="45715" rtlCol="0">
            <a:spAutoFit/>
          </a:bodyPr>
          <a:lstStyle/>
          <a:p>
            <a:pPr algn="ctr" defTabSz="914400"/>
            <a:r>
              <a:rPr lang="de-DE" sz="1600" b="1" dirty="0">
                <a:solidFill>
                  <a:srgbClr val="000000"/>
                </a:solidFill>
                <a:cs typeface="Arial" pitchFamily="34" charset="0"/>
              </a:rPr>
              <a:t>DSS G206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521319" y="4744623"/>
            <a:ext cx="1403634" cy="1799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dirty="0">
                <a:solidFill>
                  <a:srgbClr val="000000"/>
                </a:solidFill>
              </a:rPr>
              <a:t>D1224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521319" y="5641907"/>
            <a:ext cx="1403634" cy="1799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066" dirty="0">
                <a:solidFill>
                  <a:srgbClr val="000000"/>
                </a:solidFill>
              </a:rPr>
              <a:t>D1224</a:t>
            </a:r>
          </a:p>
        </p:txBody>
      </p:sp>
      <p:sp>
        <p:nvSpPr>
          <p:cNvPr id="90" name="Rectangle 89"/>
          <p:cNvSpPr/>
          <p:nvPr/>
        </p:nvSpPr>
        <p:spPr>
          <a:xfrm>
            <a:off x="78006" y="2529075"/>
            <a:ext cx="4963712" cy="4498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400"/>
            <a:r>
              <a:rPr lang="de-DE" sz="1200" dirty="0">
                <a:solidFill>
                  <a:prstClr val="white"/>
                </a:solidFill>
              </a:rPr>
              <a:t>SSD / SAS Option for High Performance / IOPS</a:t>
            </a:r>
          </a:p>
        </p:txBody>
      </p:sp>
      <p:sp>
        <p:nvSpPr>
          <p:cNvPr id="93" name="TextBox 92"/>
          <p:cNvSpPr txBox="1"/>
          <p:nvPr/>
        </p:nvSpPr>
        <p:spPr>
          <a:xfrm flipH="1">
            <a:off x="4698839" y="6516446"/>
            <a:ext cx="2167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HPIO = High Performance I/O</a:t>
            </a:r>
          </a:p>
        </p:txBody>
      </p:sp>
      <p:graphicFrame>
        <p:nvGraphicFramePr>
          <p:cNvPr id="91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2616"/>
              </p:ext>
            </p:extLst>
          </p:nvPr>
        </p:nvGraphicFramePr>
        <p:xfrm>
          <a:off x="5689031" y="595760"/>
          <a:ext cx="5351106" cy="1112520"/>
        </p:xfrm>
        <a:graphic>
          <a:graphicData uri="http://schemas.openxmlformats.org/drawingml/2006/table">
            <a:tbl>
              <a:tblPr firstRow="1" bandRow="1"/>
              <a:tblGrid>
                <a:gridCol w="1783702"/>
                <a:gridCol w="1783702"/>
                <a:gridCol w="1783702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i="1" dirty="0" smtClean="0"/>
                        <a:t>Model</a:t>
                      </a:r>
                      <a:endParaRPr lang="en-US" sz="1600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C0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i="1" smtClean="0"/>
                        <a:t>Reads</a:t>
                      </a:r>
                      <a:endParaRPr lang="en-US" sz="1600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C0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i="1" smtClean="0"/>
                        <a:t>Writes</a:t>
                      </a:r>
                      <a:endParaRPr lang="en-US" sz="1600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C0E0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DSS-G 240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smtClean="0"/>
                        <a:t>24</a:t>
                      </a:r>
                      <a:endParaRPr lang="en-US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smtClean="0"/>
                        <a:t>DSS-G 260</a:t>
                      </a:r>
                      <a:endParaRPr lang="en-US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smtClean="0"/>
                        <a:t>34</a:t>
                      </a:r>
                      <a:endParaRPr lang="en-US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8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54724" y="6516360"/>
            <a:ext cx="858599" cy="32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/>
          <a:p>
            <a:pPr defTabSz="914400"/>
            <a:r>
              <a:rPr lang="en-US" sz="8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34"/>
              </a:rPr>
              <a:t>2016</a:t>
            </a:r>
          </a:p>
          <a:p>
            <a:pPr defTabSz="914400"/>
            <a:r>
              <a:rPr lang="en-US" sz="80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34"/>
              </a:rPr>
              <a:t>Lenovo Internal. All rights reserved.</a:t>
            </a:r>
          </a:p>
        </p:txBody>
      </p:sp>
      <p:sp>
        <p:nvSpPr>
          <p:cNvPr id="136" name="Text Frame145_1_1_1"/>
          <p:cNvSpPr txBox="1"/>
          <p:nvPr/>
        </p:nvSpPr>
        <p:spPr>
          <a:xfrm>
            <a:off x="914404" y="36720"/>
            <a:ext cx="10972799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defTabSz="914400" hangingPunct="0">
              <a:lnSpc>
                <a:spcPct val="90000"/>
              </a:lnSpc>
            </a:pPr>
            <a:r>
              <a:rPr lang="en-US" altLang="zh-CN" b="1" kern="0" dirty="0" smtClean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rPr>
              <a:t>DSS</a:t>
            </a:r>
            <a:r>
              <a:rPr lang="zh-CN" altLang="en-US" b="1" kern="0" dirty="0" smtClean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rPr>
              <a:t>并行存储的整体优势</a:t>
            </a:r>
            <a:endParaRPr lang="en-US" b="1" kern="0" dirty="0">
              <a:solidFill>
                <a:srgbClr val="000000"/>
              </a:solidFill>
              <a:latin typeface="Arial" pitchFamily="18"/>
              <a:ea typeface="Arial" pitchFamily="2"/>
              <a:cs typeface="Arial" pitchFamily="2"/>
            </a:endParaRPr>
          </a:p>
        </p:txBody>
      </p:sp>
      <p:graphicFrame>
        <p:nvGraphicFramePr>
          <p:cNvPr id="141" name="Diagram 3"/>
          <p:cNvGraphicFramePr/>
          <p:nvPr>
            <p:extLst>
              <p:ext uri="{D42A27DB-BD31-4B8C-83A1-F6EECF244321}">
                <p14:modId xmlns:p14="http://schemas.microsoft.com/office/powerpoint/2010/main" val="357007176"/>
              </p:ext>
            </p:extLst>
          </p:nvPr>
        </p:nvGraphicFramePr>
        <p:xfrm>
          <a:off x="-41666" y="1010068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2" name="Rounded Rectangle 4"/>
          <p:cNvSpPr/>
          <p:nvPr/>
        </p:nvSpPr>
        <p:spPr>
          <a:xfrm>
            <a:off x="3085275" y="3250696"/>
            <a:ext cx="1872000" cy="93600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Spectrum Scale RAID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818174" y="934082"/>
            <a:ext cx="3803850" cy="4524315"/>
          </a:xfrm>
          <a:prstGeom prst="rect">
            <a:avLst/>
          </a:prstGeom>
          <a:noFill/>
          <a:ln w="25400">
            <a:noFill/>
            <a:beve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2231A"/>
                </a:solidFill>
                <a:effectLst/>
                <a:uLnTx/>
                <a:uFillTx/>
                <a:cs typeface="Arial" pitchFamily="34" charset="0"/>
              </a:rPr>
              <a:t>Declustered RAID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降低重构过程的系统负载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，重构速度提高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–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倍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BF4A">
                    <a:lumMod val="75000"/>
                  </a:srgbClr>
                </a:solidFill>
                <a:effectLst/>
                <a:uLnTx/>
                <a:uFillTx/>
              </a:rPr>
              <a:t/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BF4A">
                    <a:lumMod val="75000"/>
                  </a:srgbClr>
                </a:solidFill>
                <a:effectLst/>
                <a:uLnTx/>
                <a:uFillTx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ABF4A">
                  <a:lumMod val="75000"/>
                </a:srgbClr>
              </a:solidFill>
              <a:effectLst/>
              <a:uLnTx/>
              <a:uFillTx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0" dirty="0">
                <a:solidFill>
                  <a:srgbClr val="FF6A00"/>
                </a:solidFill>
                <a:cs typeface="Arial" pitchFamily="34" charset="0"/>
              </a:rPr>
              <a:t>高性能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6A00"/>
              </a:solidFill>
              <a:effectLst/>
              <a:uLnTx/>
              <a:uFillTx/>
              <a:cs typeface="Arial" pitchFamily="34" charset="0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x3650 M5 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性能远高于</a:t>
            </a:r>
            <a:r>
              <a:rPr lang="zh-CN" altLang="en-US" sz="1200" kern="0" dirty="0" smtClean="0">
                <a:solidFill>
                  <a:srgbClr val="000000"/>
                </a:solidFill>
                <a:cs typeface="Arial" pitchFamily="34" charset="0"/>
              </a:rPr>
              <a:t>存储控制器芯片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E8DDD">
                    <a:lumMod val="75000"/>
                  </a:srgbClr>
                </a:solidFill>
                <a:effectLst/>
                <a:uLnTx/>
                <a:uFillTx/>
                <a:cs typeface="Arial" pitchFamily="34" charset="0"/>
              </a:rPr>
              <a:t/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E8DDD">
                    <a:lumMod val="75000"/>
                  </a:srgbClr>
                </a:solidFill>
                <a:effectLst/>
                <a:uLnTx/>
                <a:uFillTx/>
                <a:cs typeface="Arial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E8DDD">
                  <a:lumMod val="75000"/>
                </a:srgbClr>
              </a:solidFill>
              <a:effectLst/>
              <a:uLnTx/>
              <a:uFillTx/>
              <a:cs typeface="Arial" pitchFamily="34" charset="0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kern="0" dirty="0" smtClean="0">
                <a:solidFill>
                  <a:srgbClr val="F04187"/>
                </a:solidFill>
                <a:cs typeface="Arial" pitchFamily="34" charset="0"/>
              </a:rPr>
              <a:t>数据一致性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04187"/>
                </a:solidFill>
                <a:effectLst/>
                <a:uLnTx/>
                <a:uFillTx/>
                <a:cs typeface="Arial" pitchFamily="34" charset="0"/>
              </a:rPr>
              <a:t>, 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04187"/>
                </a:solidFill>
                <a:effectLst/>
                <a:uLnTx/>
                <a:uFillTx/>
                <a:cs typeface="Arial" pitchFamily="34" charset="0"/>
              </a:rPr>
              <a:t>可靠性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04187"/>
                </a:solidFill>
                <a:effectLst/>
                <a:uLnTx/>
                <a:uFillTx/>
                <a:cs typeface="Arial" pitchFamily="34" charset="0"/>
              </a:rPr>
              <a:t>&amp;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04187"/>
                </a:solidFill>
                <a:effectLst/>
                <a:uLnTx/>
                <a:uFillTx/>
                <a:cs typeface="Arial" pitchFamily="34" charset="0"/>
              </a:rPr>
              <a:t>灵活性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04187"/>
              </a:solidFill>
              <a:effectLst/>
              <a:uLnTx/>
              <a:uFillTx/>
              <a:cs typeface="Arial" pitchFamily="34" charset="0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End-to-end checksum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2 &amp; 3 fault tolerance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Application optimized RAID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/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E8DDD"/>
                </a:solidFill>
                <a:effectLst/>
                <a:uLnTx/>
                <a:uFillTx/>
              </a:rPr>
              <a:t>高速网络互连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3E8DDD"/>
              </a:solidFill>
              <a:effectLst/>
              <a:uLnTx/>
              <a:uFillTx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Cluster &amp; storage traffic including failover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FDR/EDR/OPA100/10GbE/25GbE/40GbE/100GbE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BF4A">
                    <a:lumMod val="75000"/>
                  </a:srgbClr>
                </a:solidFill>
                <a:effectLst/>
                <a:uLnTx/>
                <a:uFillTx/>
                <a:cs typeface="Arial" pitchFamily="34" charset="0"/>
              </a:rPr>
              <a:t/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ABF4A">
                    <a:lumMod val="75000"/>
                  </a:srgbClr>
                </a:solidFill>
                <a:effectLst/>
                <a:uLnTx/>
                <a:uFillTx/>
                <a:cs typeface="Arial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ABF4A">
                  <a:lumMod val="75000"/>
                </a:srgbClr>
              </a:solidFill>
              <a:effectLst/>
              <a:uLnTx/>
              <a:uFillTx/>
              <a:cs typeface="Arial" pitchFamily="34" charset="0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AC0E0"/>
                </a:solidFill>
                <a:effectLst/>
                <a:uLnTx/>
                <a:uFillTx/>
              </a:rPr>
              <a:t>Integrated Server &amp; Storage Packaging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Improves density &amp; efficiency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/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</a:b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ABF4A"/>
                </a:solidFill>
                <a:effectLst/>
                <a:uLnTx/>
                <a:uFillTx/>
              </a:rPr>
              <a:t>Software-based Controller 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Reduces HW overhead &amp; cost .</a:t>
            </a:r>
          </a:p>
          <a:p>
            <a:pPr marL="168275" marR="0" lvl="0" indent="-1682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Enables enhanced functionality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79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srgbClr val="939598"/>
                </a:solidFill>
                <a:cs typeface="Arial" pitchFamily="34" charset="0"/>
              </a:rPr>
              <a:t>2017 Lenovo Internal.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0085" y="274320"/>
            <a:ext cx="11070500" cy="521208"/>
          </a:xfrm>
        </p:spPr>
        <p:txBody>
          <a:bodyPr/>
          <a:lstStyle/>
          <a:p>
            <a:r>
              <a:rPr lang="en-US" altLang="zh-CN" dirty="0" smtClean="0"/>
              <a:t>DSS</a:t>
            </a:r>
            <a:r>
              <a:rPr lang="zh-CN" altLang="en-US" dirty="0" smtClean="0"/>
              <a:t>存储系统的发展计划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085" y="1179576"/>
            <a:ext cx="11070500" cy="2321506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550085" y="3501081"/>
            <a:ext cx="2663306" cy="2890192"/>
          </a:xfrm>
          <a:prstGeom prst="rect">
            <a:avLst/>
          </a:prstGeom>
          <a:solidFill>
            <a:schemeClr val="tx2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algn="ctr" defTabSz="914400"/>
            <a:r>
              <a:rPr lang="en-US" sz="1600" b="1" dirty="0">
                <a:solidFill>
                  <a:prstClr val="white"/>
                </a:solidFill>
              </a:rPr>
              <a:t>Distributed Storage Solution</a:t>
            </a:r>
          </a:p>
          <a:p>
            <a:pPr algn="ctr" defTabSz="914400"/>
            <a:r>
              <a:rPr lang="en-US" sz="1600" dirty="0">
                <a:solidFill>
                  <a:prstClr val="white"/>
                </a:solidFill>
              </a:rPr>
              <a:t>for </a:t>
            </a:r>
          </a:p>
          <a:p>
            <a:pPr algn="ctr" defTabSz="914400"/>
            <a:r>
              <a:rPr lang="en-US" sz="1600" b="1" dirty="0">
                <a:solidFill>
                  <a:prstClr val="white"/>
                </a:solidFill>
              </a:rPr>
              <a:t>IBM Spectrum Scale</a:t>
            </a:r>
          </a:p>
          <a:p>
            <a:pPr algn="ctr" defTabSz="914400"/>
            <a:endParaRPr lang="en-US" sz="1600" b="1" dirty="0">
              <a:solidFill>
                <a:prstClr val="white"/>
              </a:solidFill>
            </a:endParaRPr>
          </a:p>
          <a:p>
            <a:pPr algn="ctr" defTabSz="914400"/>
            <a:endParaRPr lang="en-US" sz="1600" b="1" dirty="0">
              <a:solidFill>
                <a:prstClr val="white"/>
              </a:solidFill>
            </a:endParaRPr>
          </a:p>
          <a:p>
            <a:pPr defTabSz="914400"/>
            <a:endParaRPr lang="en-US" sz="1600" dirty="0">
              <a:solidFill>
                <a:prstClr val="white"/>
              </a:solidFill>
            </a:endParaRPr>
          </a:p>
          <a:p>
            <a:pPr defTabSz="914400"/>
            <a:r>
              <a:rPr lang="en-US" sz="1600" dirty="0">
                <a:solidFill>
                  <a:prstClr val="white"/>
                </a:solidFill>
              </a:rPr>
              <a:t>Defined </a:t>
            </a:r>
            <a:r>
              <a:rPr lang="en-US" sz="1600" b="1" dirty="0">
                <a:solidFill>
                  <a:prstClr val="white"/>
                </a:solidFill>
              </a:rPr>
              <a:t>Solution</a:t>
            </a:r>
            <a:r>
              <a:rPr lang="en-US" sz="1600" dirty="0">
                <a:solidFill>
                  <a:prstClr val="white"/>
                </a:solidFill>
              </a:rPr>
              <a:t> especially for large capacity, high performance workloads in HPC environments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957279" y="3501081"/>
            <a:ext cx="2663306" cy="28901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algn="ctr" defTabSz="914400"/>
            <a:r>
              <a:rPr lang="en-US" sz="1600" b="1" dirty="0">
                <a:solidFill>
                  <a:prstClr val="white"/>
                </a:solidFill>
              </a:rPr>
              <a:t>Distributed Storage Architecture</a:t>
            </a:r>
          </a:p>
          <a:p>
            <a:pPr algn="ctr" defTabSz="914400"/>
            <a:r>
              <a:rPr lang="en-US" sz="1600" dirty="0">
                <a:solidFill>
                  <a:prstClr val="white"/>
                </a:solidFill>
              </a:rPr>
              <a:t>for</a:t>
            </a:r>
          </a:p>
          <a:p>
            <a:pPr algn="ctr" defTabSz="914400"/>
            <a:r>
              <a:rPr lang="en-US" sz="1600" b="1" dirty="0">
                <a:solidFill>
                  <a:prstClr val="white"/>
                </a:solidFill>
              </a:rPr>
              <a:t>Intel Lustre EE</a:t>
            </a:r>
          </a:p>
          <a:p>
            <a:pPr algn="ctr" defTabSz="914400"/>
            <a:endParaRPr lang="en-US" sz="1600" b="1" dirty="0">
              <a:solidFill>
                <a:prstClr val="white"/>
              </a:solidFill>
            </a:endParaRPr>
          </a:p>
          <a:p>
            <a:pPr algn="ctr" defTabSz="914400"/>
            <a:endParaRPr lang="en-US" sz="1600" b="1" dirty="0">
              <a:solidFill>
                <a:prstClr val="white"/>
              </a:solidFill>
            </a:endParaRPr>
          </a:p>
          <a:p>
            <a:pPr algn="ctr" defTabSz="914400"/>
            <a:endParaRPr lang="en-US" sz="1600" b="1" dirty="0">
              <a:solidFill>
                <a:prstClr val="white"/>
              </a:solidFill>
            </a:endParaRPr>
          </a:p>
          <a:p>
            <a:pPr defTabSz="914400"/>
            <a:r>
              <a:rPr lang="en-US" sz="1600" dirty="0">
                <a:solidFill>
                  <a:prstClr val="white"/>
                </a:solidFill>
              </a:rPr>
              <a:t>Tested </a:t>
            </a:r>
            <a:r>
              <a:rPr lang="en-US" sz="1600" b="1" dirty="0">
                <a:solidFill>
                  <a:prstClr val="white"/>
                </a:solidFill>
              </a:rPr>
              <a:t>architecture</a:t>
            </a:r>
            <a:r>
              <a:rPr lang="en-US" sz="1600" dirty="0">
                <a:solidFill>
                  <a:prstClr val="white"/>
                </a:solidFill>
              </a:rPr>
              <a:t> as entry point and mid range Lustre offering in HPC environments.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483" y="3501081"/>
            <a:ext cx="2663306" cy="2890192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algn="ctr" defTabSz="914400"/>
            <a:r>
              <a:rPr lang="en-US" sz="1600" b="1" dirty="0">
                <a:solidFill>
                  <a:prstClr val="white"/>
                </a:solidFill>
              </a:rPr>
              <a:t>Distributed Storage Solution</a:t>
            </a:r>
          </a:p>
          <a:p>
            <a:pPr algn="ctr" defTabSz="914400"/>
            <a:r>
              <a:rPr lang="en-US" sz="1600" dirty="0">
                <a:solidFill>
                  <a:prstClr val="white"/>
                </a:solidFill>
              </a:rPr>
              <a:t>for</a:t>
            </a:r>
          </a:p>
          <a:p>
            <a:pPr algn="ctr" defTabSz="914400"/>
            <a:r>
              <a:rPr lang="en-US" sz="1600" b="1" dirty="0">
                <a:solidFill>
                  <a:prstClr val="white"/>
                </a:solidFill>
              </a:rPr>
              <a:t>SUSE Enterprise Storage</a:t>
            </a:r>
          </a:p>
          <a:p>
            <a:pPr algn="ctr" defTabSz="914400"/>
            <a:endParaRPr lang="en-US" sz="1600" b="1" dirty="0">
              <a:solidFill>
                <a:prstClr val="white"/>
              </a:solidFill>
            </a:endParaRPr>
          </a:p>
          <a:p>
            <a:pPr algn="ctr" defTabSz="914400"/>
            <a:endParaRPr lang="en-US" sz="1600" b="1" dirty="0">
              <a:solidFill>
                <a:prstClr val="white"/>
              </a:solidFill>
            </a:endParaRPr>
          </a:p>
          <a:p>
            <a:pPr algn="ctr" defTabSz="914400"/>
            <a:endParaRPr lang="en-US" sz="1600" b="1" dirty="0">
              <a:solidFill>
                <a:prstClr val="white"/>
              </a:solidFill>
            </a:endParaRPr>
          </a:p>
          <a:p>
            <a:pPr defTabSz="914400"/>
            <a:r>
              <a:rPr lang="en-US" sz="1600" dirty="0">
                <a:solidFill>
                  <a:prstClr val="white"/>
                </a:solidFill>
              </a:rPr>
              <a:t>Defined </a:t>
            </a:r>
            <a:r>
              <a:rPr lang="en-US" sz="1600" b="1" dirty="0">
                <a:solidFill>
                  <a:prstClr val="white"/>
                </a:solidFill>
              </a:rPr>
              <a:t>Solution</a:t>
            </a:r>
            <a:r>
              <a:rPr lang="en-US" sz="1600" dirty="0">
                <a:solidFill>
                  <a:prstClr val="white"/>
                </a:solidFill>
              </a:rPr>
              <a:t> especially for interaction with Lenovo scale-out HANA solutions.</a:t>
            </a:r>
          </a:p>
          <a:p>
            <a:pPr algn="ctr" defTabSz="914400"/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4881" y="3501081"/>
            <a:ext cx="2663306" cy="28901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t"/>
          <a:lstStyle/>
          <a:p>
            <a:pPr algn="ctr" defTabSz="914400"/>
            <a:r>
              <a:rPr lang="en-US" sz="1600" b="1" dirty="0">
                <a:solidFill>
                  <a:prstClr val="white"/>
                </a:solidFill>
              </a:rPr>
              <a:t>Distributed Storage Architecture</a:t>
            </a:r>
          </a:p>
          <a:p>
            <a:pPr algn="ctr" defTabSz="914400"/>
            <a:r>
              <a:rPr lang="en-US" sz="1600" dirty="0">
                <a:solidFill>
                  <a:prstClr val="white"/>
                </a:solidFill>
              </a:rPr>
              <a:t>for </a:t>
            </a:r>
            <a:r>
              <a:rPr lang="en-US" sz="1600" b="1" dirty="0">
                <a:solidFill>
                  <a:prstClr val="white"/>
                </a:solidFill>
              </a:rPr>
              <a:t/>
            </a:r>
            <a:br>
              <a:rPr lang="en-US" sz="1600" b="1" dirty="0">
                <a:solidFill>
                  <a:prstClr val="white"/>
                </a:solidFill>
              </a:rPr>
            </a:br>
            <a:r>
              <a:rPr lang="en-US" sz="1600" b="1" dirty="0">
                <a:solidFill>
                  <a:prstClr val="white"/>
                </a:solidFill>
              </a:rPr>
              <a:t>SUSE Enterprise Storage / Red Hat Ceph Storage</a:t>
            </a:r>
          </a:p>
          <a:p>
            <a:pPr algn="ctr" defTabSz="914400"/>
            <a:endParaRPr lang="en-US" sz="1600" b="1" dirty="0">
              <a:solidFill>
                <a:prstClr val="white"/>
              </a:solidFill>
            </a:endParaRPr>
          </a:p>
          <a:p>
            <a:pPr algn="ctr" defTabSz="914400"/>
            <a:endParaRPr lang="en-US" sz="1600" b="1" dirty="0">
              <a:solidFill>
                <a:prstClr val="white"/>
              </a:solidFill>
            </a:endParaRPr>
          </a:p>
          <a:p>
            <a:pPr defTabSz="914400"/>
            <a:r>
              <a:rPr lang="en-US" sz="1600" dirty="0">
                <a:solidFill>
                  <a:prstClr val="white"/>
                </a:solidFill>
              </a:rPr>
              <a:t>Tested </a:t>
            </a:r>
            <a:r>
              <a:rPr lang="en-US" sz="1600" b="1" dirty="0">
                <a:solidFill>
                  <a:prstClr val="white"/>
                </a:solidFill>
              </a:rPr>
              <a:t>architecture</a:t>
            </a:r>
            <a:r>
              <a:rPr lang="en-US" sz="1600" dirty="0">
                <a:solidFill>
                  <a:prstClr val="white"/>
                </a:solidFill>
              </a:rPr>
              <a:t> as entry point and mid range CEPH offering in HPC environments.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6901" y="1810000"/>
            <a:ext cx="2380076" cy="813913"/>
          </a:xfrm>
          <a:prstGeom prst="rect">
            <a:avLst/>
          </a:prstGeom>
        </p:spPr>
      </p:pic>
      <p:grpSp>
        <p:nvGrpSpPr>
          <p:cNvPr id="10" name="Group 12"/>
          <p:cNvGrpSpPr/>
          <p:nvPr/>
        </p:nvGrpSpPr>
        <p:grpSpPr>
          <a:xfrm>
            <a:off x="2556769" y="1747282"/>
            <a:ext cx="2316526" cy="1050710"/>
            <a:chOff x="333359" y="2427617"/>
            <a:chExt cx="3171825" cy="1438275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59" y="2427617"/>
              <a:ext cx="3171825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http://www.underconsideration.com/brandnew/archives/lenovo_logo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455" t="36301" r="7662" b="36103"/>
            <a:stretch>
              <a:fillRect/>
            </a:stretch>
          </p:blipFill>
          <p:spPr bwMode="auto">
            <a:xfrm>
              <a:off x="1688005" y="2732628"/>
              <a:ext cx="471881" cy="155444"/>
            </a:xfrm>
            <a:prstGeom prst="rect">
              <a:avLst/>
            </a:prstGeom>
            <a:noFill/>
          </p:spPr>
        </p:pic>
        <p:pic>
          <p:nvPicPr>
            <p:cNvPr id="16" name="Picture 15" descr="http://www.underconsideration.com/brandnew/archives/lenovo_logo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455" t="36301" r="7662" b="36103"/>
            <a:stretch>
              <a:fillRect/>
            </a:stretch>
          </p:blipFill>
          <p:spPr bwMode="auto">
            <a:xfrm>
              <a:off x="1688005" y="3421992"/>
              <a:ext cx="471881" cy="15544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11891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918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DSS/GSS</a:t>
            </a:r>
            <a:r>
              <a:rPr lang="zh-CN" altLang="en-US" dirty="0" smtClean="0"/>
              <a:t>并行存储系统</a:t>
            </a:r>
            <a:endParaRPr lang="zh-CN" altLang="en-US" dirty="0"/>
          </a:p>
        </p:txBody>
      </p:sp>
      <p:grpSp>
        <p:nvGrpSpPr>
          <p:cNvPr id="52" name="Group 59"/>
          <p:cNvGrpSpPr>
            <a:grpSpLocks/>
          </p:cNvGrpSpPr>
          <p:nvPr/>
        </p:nvGrpSpPr>
        <p:grpSpPr bwMode="auto">
          <a:xfrm>
            <a:off x="2240327" y="1531938"/>
            <a:ext cx="3154364" cy="4381500"/>
            <a:chOff x="150" y="1178"/>
            <a:chExt cx="1987" cy="2760"/>
          </a:xfrm>
        </p:grpSpPr>
        <p:pic>
          <p:nvPicPr>
            <p:cNvPr id="53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 l="1840" t="22514" r="2156" b="4152"/>
            <a:stretch>
              <a:fillRect/>
            </a:stretch>
          </p:blipFill>
          <p:spPr bwMode="auto">
            <a:xfrm>
              <a:off x="713" y="3507"/>
              <a:ext cx="709" cy="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54" name="Freeform 27"/>
            <p:cNvSpPr>
              <a:spLocks/>
            </p:cNvSpPr>
            <p:nvPr/>
          </p:nvSpPr>
          <p:spPr bwMode="auto">
            <a:xfrm>
              <a:off x="1341" y="3265"/>
              <a:ext cx="181" cy="235"/>
            </a:xfrm>
            <a:custGeom>
              <a:avLst/>
              <a:gdLst/>
              <a:ahLst/>
              <a:cxnLst>
                <a:cxn ang="0">
                  <a:pos x="98" y="149"/>
                </a:cxn>
                <a:cxn ang="0">
                  <a:pos x="0" y="96"/>
                </a:cxn>
                <a:cxn ang="0">
                  <a:pos x="66" y="97"/>
                </a:cxn>
                <a:cxn ang="0">
                  <a:pos x="67" y="50"/>
                </a:cxn>
                <a:cxn ang="0">
                  <a:pos x="1" y="49"/>
                </a:cxn>
                <a:cxn ang="0">
                  <a:pos x="102" y="0"/>
                </a:cxn>
                <a:cxn ang="0">
                  <a:pos x="199" y="53"/>
                </a:cxn>
                <a:cxn ang="0">
                  <a:pos x="134" y="52"/>
                </a:cxn>
                <a:cxn ang="0">
                  <a:pos x="133" y="99"/>
                </a:cxn>
                <a:cxn ang="0">
                  <a:pos x="198" y="100"/>
                </a:cxn>
                <a:cxn ang="0">
                  <a:pos x="98" y="149"/>
                </a:cxn>
              </a:cxnLst>
              <a:rect l="0" t="0" r="r" b="b"/>
              <a:pathLst>
                <a:path w="199" h="149">
                  <a:moveTo>
                    <a:pt x="98" y="149"/>
                  </a:moveTo>
                  <a:lnTo>
                    <a:pt x="0" y="96"/>
                  </a:lnTo>
                  <a:lnTo>
                    <a:pt x="66" y="97"/>
                  </a:lnTo>
                  <a:lnTo>
                    <a:pt x="67" y="50"/>
                  </a:lnTo>
                  <a:lnTo>
                    <a:pt x="1" y="49"/>
                  </a:lnTo>
                  <a:lnTo>
                    <a:pt x="102" y="0"/>
                  </a:lnTo>
                  <a:lnTo>
                    <a:pt x="199" y="53"/>
                  </a:lnTo>
                  <a:lnTo>
                    <a:pt x="134" y="52"/>
                  </a:lnTo>
                  <a:lnTo>
                    <a:pt x="133" y="99"/>
                  </a:lnTo>
                  <a:lnTo>
                    <a:pt x="198" y="100"/>
                  </a:lnTo>
                  <a:lnTo>
                    <a:pt x="98" y="14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1365" y="2677"/>
              <a:ext cx="180" cy="159"/>
            </a:xfrm>
            <a:custGeom>
              <a:avLst/>
              <a:gdLst/>
              <a:ahLst/>
              <a:cxnLst>
                <a:cxn ang="0">
                  <a:pos x="99" y="179"/>
                </a:cxn>
                <a:cxn ang="0">
                  <a:pos x="0" y="128"/>
                </a:cxn>
                <a:cxn ang="0">
                  <a:pos x="65" y="128"/>
                </a:cxn>
                <a:cxn ang="0">
                  <a:pos x="65" y="51"/>
                </a:cxn>
                <a:cxn ang="0">
                  <a:pos x="0" y="51"/>
                </a:cxn>
                <a:cxn ang="0">
                  <a:pos x="99" y="0"/>
                </a:cxn>
                <a:cxn ang="0">
                  <a:pos x="198" y="51"/>
                </a:cxn>
                <a:cxn ang="0">
                  <a:pos x="132" y="51"/>
                </a:cxn>
                <a:cxn ang="0">
                  <a:pos x="132" y="128"/>
                </a:cxn>
                <a:cxn ang="0">
                  <a:pos x="198" y="128"/>
                </a:cxn>
                <a:cxn ang="0">
                  <a:pos x="99" y="179"/>
                </a:cxn>
              </a:cxnLst>
              <a:rect l="0" t="0" r="r" b="b"/>
              <a:pathLst>
                <a:path w="198" h="179">
                  <a:moveTo>
                    <a:pt x="99" y="179"/>
                  </a:moveTo>
                  <a:lnTo>
                    <a:pt x="0" y="128"/>
                  </a:lnTo>
                  <a:lnTo>
                    <a:pt x="65" y="128"/>
                  </a:lnTo>
                  <a:lnTo>
                    <a:pt x="65" y="51"/>
                  </a:lnTo>
                  <a:lnTo>
                    <a:pt x="0" y="51"/>
                  </a:lnTo>
                  <a:lnTo>
                    <a:pt x="99" y="0"/>
                  </a:lnTo>
                  <a:lnTo>
                    <a:pt x="198" y="51"/>
                  </a:lnTo>
                  <a:lnTo>
                    <a:pt x="132" y="51"/>
                  </a:lnTo>
                  <a:lnTo>
                    <a:pt x="132" y="128"/>
                  </a:lnTo>
                  <a:lnTo>
                    <a:pt x="198" y="128"/>
                  </a:lnTo>
                  <a:lnTo>
                    <a:pt x="99" y="179"/>
                  </a:lnTo>
                  <a:close/>
                </a:path>
              </a:pathLst>
            </a:custGeom>
            <a:solidFill>
              <a:srgbClr val="E8EE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1371" y="2698"/>
              <a:ext cx="181" cy="158"/>
            </a:xfrm>
            <a:custGeom>
              <a:avLst/>
              <a:gdLst/>
              <a:ahLst/>
              <a:cxnLst>
                <a:cxn ang="0">
                  <a:pos x="99" y="179"/>
                </a:cxn>
                <a:cxn ang="0">
                  <a:pos x="0" y="128"/>
                </a:cxn>
                <a:cxn ang="0">
                  <a:pos x="65" y="128"/>
                </a:cxn>
                <a:cxn ang="0">
                  <a:pos x="65" y="51"/>
                </a:cxn>
                <a:cxn ang="0">
                  <a:pos x="0" y="51"/>
                </a:cxn>
                <a:cxn ang="0">
                  <a:pos x="99" y="0"/>
                </a:cxn>
                <a:cxn ang="0">
                  <a:pos x="198" y="51"/>
                </a:cxn>
                <a:cxn ang="0">
                  <a:pos x="132" y="51"/>
                </a:cxn>
                <a:cxn ang="0">
                  <a:pos x="132" y="128"/>
                </a:cxn>
                <a:cxn ang="0">
                  <a:pos x="198" y="128"/>
                </a:cxn>
                <a:cxn ang="0">
                  <a:pos x="99" y="179"/>
                </a:cxn>
              </a:cxnLst>
              <a:rect l="0" t="0" r="r" b="b"/>
              <a:pathLst>
                <a:path w="198" h="179">
                  <a:moveTo>
                    <a:pt x="99" y="179"/>
                  </a:moveTo>
                  <a:lnTo>
                    <a:pt x="0" y="128"/>
                  </a:lnTo>
                  <a:lnTo>
                    <a:pt x="65" y="128"/>
                  </a:lnTo>
                  <a:lnTo>
                    <a:pt x="65" y="51"/>
                  </a:lnTo>
                  <a:lnTo>
                    <a:pt x="0" y="51"/>
                  </a:lnTo>
                  <a:lnTo>
                    <a:pt x="99" y="0"/>
                  </a:lnTo>
                  <a:lnTo>
                    <a:pt x="198" y="51"/>
                  </a:lnTo>
                  <a:lnTo>
                    <a:pt x="132" y="51"/>
                  </a:lnTo>
                  <a:lnTo>
                    <a:pt x="132" y="128"/>
                  </a:lnTo>
                  <a:lnTo>
                    <a:pt x="198" y="128"/>
                  </a:lnTo>
                  <a:lnTo>
                    <a:pt x="99" y="179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grpSp>
          <p:nvGrpSpPr>
            <p:cNvPr id="57" name="Group 57"/>
            <p:cNvGrpSpPr>
              <a:grpSpLocks/>
            </p:cNvGrpSpPr>
            <p:nvPr/>
          </p:nvGrpSpPr>
          <p:grpSpPr bwMode="auto">
            <a:xfrm>
              <a:off x="1242" y="1773"/>
              <a:ext cx="481" cy="304"/>
              <a:chOff x="1242" y="1569"/>
              <a:chExt cx="481" cy="408"/>
            </a:xfrm>
          </p:grpSpPr>
          <p:sp>
            <p:nvSpPr>
              <p:cNvPr id="68" name="Freeform 30"/>
              <p:cNvSpPr>
                <a:spLocks/>
              </p:cNvSpPr>
              <p:nvPr/>
            </p:nvSpPr>
            <p:spPr bwMode="auto">
              <a:xfrm>
                <a:off x="1242" y="1709"/>
                <a:ext cx="181" cy="268"/>
              </a:xfrm>
              <a:custGeom>
                <a:avLst/>
                <a:gdLst/>
                <a:ahLst/>
                <a:cxnLst>
                  <a:cxn ang="0">
                    <a:pos x="100" y="370"/>
                  </a:cxn>
                  <a:cxn ang="0">
                    <a:pos x="1" y="319"/>
                  </a:cxn>
                  <a:cxn ang="0">
                    <a:pos x="66" y="318"/>
                  </a:cxn>
                  <a:cxn ang="0">
                    <a:pos x="65" y="52"/>
                  </a:cxn>
                  <a:cxn ang="0">
                    <a:pos x="0" y="52"/>
                  </a:cxn>
                  <a:cxn ang="0">
                    <a:pos x="98" y="0"/>
                  </a:cxn>
                  <a:cxn ang="0">
                    <a:pos x="197" y="51"/>
                  </a:cxn>
                  <a:cxn ang="0">
                    <a:pos x="132" y="52"/>
                  </a:cxn>
                  <a:cxn ang="0">
                    <a:pos x="133" y="318"/>
                  </a:cxn>
                  <a:cxn ang="0">
                    <a:pos x="199" y="318"/>
                  </a:cxn>
                  <a:cxn ang="0">
                    <a:pos x="100" y="370"/>
                  </a:cxn>
                </a:cxnLst>
                <a:rect l="0" t="0" r="r" b="b"/>
                <a:pathLst>
                  <a:path w="199" h="370">
                    <a:moveTo>
                      <a:pt x="100" y="370"/>
                    </a:moveTo>
                    <a:lnTo>
                      <a:pt x="1" y="319"/>
                    </a:lnTo>
                    <a:lnTo>
                      <a:pt x="66" y="318"/>
                    </a:lnTo>
                    <a:lnTo>
                      <a:pt x="65" y="52"/>
                    </a:lnTo>
                    <a:lnTo>
                      <a:pt x="0" y="52"/>
                    </a:lnTo>
                    <a:lnTo>
                      <a:pt x="98" y="0"/>
                    </a:lnTo>
                    <a:lnTo>
                      <a:pt x="197" y="51"/>
                    </a:lnTo>
                    <a:lnTo>
                      <a:pt x="132" y="52"/>
                    </a:lnTo>
                    <a:lnTo>
                      <a:pt x="133" y="318"/>
                    </a:lnTo>
                    <a:lnTo>
                      <a:pt x="199" y="318"/>
                    </a:lnTo>
                    <a:lnTo>
                      <a:pt x="100" y="370"/>
                    </a:lnTo>
                    <a:close/>
                  </a:path>
                </a:pathLst>
              </a:custGeom>
              <a:solidFill>
                <a:srgbClr val="E8EE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69" name="Freeform 31"/>
              <p:cNvSpPr>
                <a:spLocks/>
              </p:cNvSpPr>
              <p:nvPr/>
            </p:nvSpPr>
            <p:spPr bwMode="auto">
              <a:xfrm>
                <a:off x="1242" y="1712"/>
                <a:ext cx="181" cy="253"/>
              </a:xfrm>
              <a:custGeom>
                <a:avLst/>
                <a:gdLst/>
                <a:ahLst/>
                <a:cxnLst>
                  <a:cxn ang="0">
                    <a:pos x="100" y="370"/>
                  </a:cxn>
                  <a:cxn ang="0">
                    <a:pos x="1" y="319"/>
                  </a:cxn>
                  <a:cxn ang="0">
                    <a:pos x="66" y="318"/>
                  </a:cxn>
                  <a:cxn ang="0">
                    <a:pos x="65" y="52"/>
                  </a:cxn>
                  <a:cxn ang="0">
                    <a:pos x="0" y="52"/>
                  </a:cxn>
                  <a:cxn ang="0">
                    <a:pos x="98" y="0"/>
                  </a:cxn>
                  <a:cxn ang="0">
                    <a:pos x="197" y="51"/>
                  </a:cxn>
                  <a:cxn ang="0">
                    <a:pos x="132" y="52"/>
                  </a:cxn>
                  <a:cxn ang="0">
                    <a:pos x="133" y="318"/>
                  </a:cxn>
                  <a:cxn ang="0">
                    <a:pos x="199" y="318"/>
                  </a:cxn>
                  <a:cxn ang="0">
                    <a:pos x="100" y="370"/>
                  </a:cxn>
                </a:cxnLst>
                <a:rect l="0" t="0" r="r" b="b"/>
                <a:pathLst>
                  <a:path w="199" h="370">
                    <a:moveTo>
                      <a:pt x="100" y="370"/>
                    </a:moveTo>
                    <a:lnTo>
                      <a:pt x="1" y="319"/>
                    </a:lnTo>
                    <a:lnTo>
                      <a:pt x="66" y="318"/>
                    </a:lnTo>
                    <a:lnTo>
                      <a:pt x="65" y="52"/>
                    </a:lnTo>
                    <a:lnTo>
                      <a:pt x="0" y="52"/>
                    </a:lnTo>
                    <a:lnTo>
                      <a:pt x="98" y="0"/>
                    </a:lnTo>
                    <a:lnTo>
                      <a:pt x="197" y="51"/>
                    </a:lnTo>
                    <a:lnTo>
                      <a:pt x="132" y="52"/>
                    </a:lnTo>
                    <a:lnTo>
                      <a:pt x="133" y="318"/>
                    </a:lnTo>
                    <a:lnTo>
                      <a:pt x="199" y="318"/>
                    </a:lnTo>
                    <a:lnTo>
                      <a:pt x="100" y="37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70" name="Rectangle 32"/>
              <p:cNvSpPr>
                <a:spLocks noChangeArrowheads="1"/>
              </p:cNvSpPr>
              <p:nvPr/>
            </p:nvSpPr>
            <p:spPr bwMode="auto">
              <a:xfrm rot="16140000">
                <a:off x="1626" y="1566"/>
                <a:ext cx="20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820738" eaLnBrk="0" hangingPunct="0">
                  <a:defRPr/>
                </a:pPr>
                <a:r>
                  <a:rPr lang="en-US" altLang="zh-CN" sz="400" kern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o</a:t>
                </a:r>
                <a:endParaRPr lang="en-US" altLang="zh-CN" sz="1600" i="1" kern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71" name="Rectangle 33"/>
              <p:cNvSpPr>
                <a:spLocks noChangeArrowheads="1"/>
              </p:cNvSpPr>
              <p:nvPr/>
            </p:nvSpPr>
            <p:spPr bwMode="auto">
              <a:xfrm rot="16140000">
                <a:off x="1632" y="1553"/>
                <a:ext cx="8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820738" eaLnBrk="0" hangingPunct="0">
                  <a:defRPr/>
                </a:pPr>
                <a:r>
                  <a:rPr lang="en-US" altLang="zh-CN" sz="400" kern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l</a:t>
                </a:r>
                <a:endParaRPr lang="en-US" altLang="zh-CN" sz="1600" i="1" kern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72" name="Freeform 34"/>
              <p:cNvSpPr>
                <a:spLocks/>
              </p:cNvSpPr>
              <p:nvPr/>
            </p:nvSpPr>
            <p:spPr bwMode="auto">
              <a:xfrm>
                <a:off x="1542" y="1701"/>
                <a:ext cx="181" cy="276"/>
              </a:xfrm>
              <a:custGeom>
                <a:avLst/>
                <a:gdLst/>
                <a:ahLst/>
                <a:cxnLst>
                  <a:cxn ang="0">
                    <a:pos x="101" y="370"/>
                  </a:cxn>
                  <a:cxn ang="0">
                    <a:pos x="1" y="319"/>
                  </a:cxn>
                  <a:cxn ang="0">
                    <a:pos x="67" y="318"/>
                  </a:cxn>
                  <a:cxn ang="0">
                    <a:pos x="66" y="52"/>
                  </a:cxn>
                  <a:cxn ang="0">
                    <a:pos x="0" y="52"/>
                  </a:cxn>
                  <a:cxn ang="0">
                    <a:pos x="99" y="0"/>
                  </a:cxn>
                  <a:cxn ang="0">
                    <a:pos x="198" y="51"/>
                  </a:cxn>
                  <a:cxn ang="0">
                    <a:pos x="133" y="52"/>
                  </a:cxn>
                  <a:cxn ang="0">
                    <a:pos x="134" y="318"/>
                  </a:cxn>
                  <a:cxn ang="0">
                    <a:pos x="199" y="318"/>
                  </a:cxn>
                  <a:cxn ang="0">
                    <a:pos x="101" y="370"/>
                  </a:cxn>
                </a:cxnLst>
                <a:rect l="0" t="0" r="r" b="b"/>
                <a:pathLst>
                  <a:path w="199" h="370">
                    <a:moveTo>
                      <a:pt x="101" y="370"/>
                    </a:moveTo>
                    <a:lnTo>
                      <a:pt x="1" y="319"/>
                    </a:lnTo>
                    <a:lnTo>
                      <a:pt x="67" y="318"/>
                    </a:lnTo>
                    <a:lnTo>
                      <a:pt x="66" y="52"/>
                    </a:lnTo>
                    <a:lnTo>
                      <a:pt x="0" y="52"/>
                    </a:lnTo>
                    <a:lnTo>
                      <a:pt x="99" y="0"/>
                    </a:lnTo>
                    <a:lnTo>
                      <a:pt x="198" y="51"/>
                    </a:lnTo>
                    <a:lnTo>
                      <a:pt x="133" y="52"/>
                    </a:lnTo>
                    <a:lnTo>
                      <a:pt x="134" y="318"/>
                    </a:lnTo>
                    <a:lnTo>
                      <a:pt x="199" y="318"/>
                    </a:lnTo>
                    <a:lnTo>
                      <a:pt x="101" y="370"/>
                    </a:lnTo>
                    <a:close/>
                  </a:path>
                </a:pathLst>
              </a:custGeom>
              <a:solidFill>
                <a:srgbClr val="E8EE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73" name="Freeform 35"/>
              <p:cNvSpPr>
                <a:spLocks/>
              </p:cNvSpPr>
              <p:nvPr/>
            </p:nvSpPr>
            <p:spPr bwMode="auto">
              <a:xfrm>
                <a:off x="1530" y="1717"/>
                <a:ext cx="181" cy="246"/>
              </a:xfrm>
              <a:custGeom>
                <a:avLst/>
                <a:gdLst/>
                <a:ahLst/>
                <a:cxnLst>
                  <a:cxn ang="0">
                    <a:pos x="101" y="370"/>
                  </a:cxn>
                  <a:cxn ang="0">
                    <a:pos x="1" y="319"/>
                  </a:cxn>
                  <a:cxn ang="0">
                    <a:pos x="67" y="318"/>
                  </a:cxn>
                  <a:cxn ang="0">
                    <a:pos x="66" y="52"/>
                  </a:cxn>
                  <a:cxn ang="0">
                    <a:pos x="0" y="52"/>
                  </a:cxn>
                  <a:cxn ang="0">
                    <a:pos x="99" y="0"/>
                  </a:cxn>
                  <a:cxn ang="0">
                    <a:pos x="198" y="51"/>
                  </a:cxn>
                  <a:cxn ang="0">
                    <a:pos x="133" y="52"/>
                  </a:cxn>
                  <a:cxn ang="0">
                    <a:pos x="134" y="318"/>
                  </a:cxn>
                  <a:cxn ang="0">
                    <a:pos x="199" y="318"/>
                  </a:cxn>
                  <a:cxn ang="0">
                    <a:pos x="101" y="370"/>
                  </a:cxn>
                </a:cxnLst>
                <a:rect l="0" t="0" r="r" b="b"/>
                <a:pathLst>
                  <a:path w="199" h="370">
                    <a:moveTo>
                      <a:pt x="101" y="370"/>
                    </a:moveTo>
                    <a:lnTo>
                      <a:pt x="1" y="319"/>
                    </a:lnTo>
                    <a:lnTo>
                      <a:pt x="67" y="318"/>
                    </a:lnTo>
                    <a:lnTo>
                      <a:pt x="66" y="52"/>
                    </a:lnTo>
                    <a:lnTo>
                      <a:pt x="0" y="52"/>
                    </a:lnTo>
                    <a:lnTo>
                      <a:pt x="99" y="0"/>
                    </a:lnTo>
                    <a:lnTo>
                      <a:pt x="198" y="51"/>
                    </a:lnTo>
                    <a:lnTo>
                      <a:pt x="133" y="52"/>
                    </a:lnTo>
                    <a:lnTo>
                      <a:pt x="134" y="318"/>
                    </a:lnTo>
                    <a:lnTo>
                      <a:pt x="199" y="318"/>
                    </a:lnTo>
                    <a:lnTo>
                      <a:pt x="101" y="37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8" name="Rectangle 38"/>
            <p:cNvSpPr>
              <a:spLocks noChangeArrowheads="1"/>
            </p:cNvSpPr>
            <p:nvPr/>
          </p:nvSpPr>
          <p:spPr bwMode="auto">
            <a:xfrm>
              <a:off x="150" y="2946"/>
              <a:ext cx="73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820738" eaLnBrk="0" hangingPunct="0">
                <a:defRPr/>
              </a:pPr>
              <a:r>
                <a:rPr lang="zh-CN" altLang="en-US" sz="1300" kern="0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磁盘阵列控制器</a:t>
              </a:r>
              <a:endParaRPr lang="en-US" altLang="zh-CN" sz="1300" kern="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>
              <a:off x="904" y="3831"/>
              <a:ext cx="1033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20738" eaLnBrk="0" hangingPunct="0">
                <a:defRPr/>
              </a:pPr>
              <a:r>
                <a:rPr lang="zh-CN" altLang="en-US" sz="1100" kern="0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磁盘扩展柜</a:t>
              </a:r>
              <a:endParaRPr lang="en-US" altLang="zh-CN" sz="3200" i="1" kern="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pic>
          <p:nvPicPr>
            <p:cNvPr id="60" name="Picture 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3" y="2923"/>
              <a:ext cx="929" cy="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pic>
          <p:nvPicPr>
            <p:cNvPr id="61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 l="1840" t="22514" r="2156" b="4152"/>
            <a:stretch>
              <a:fillRect/>
            </a:stretch>
          </p:blipFill>
          <p:spPr bwMode="auto">
            <a:xfrm>
              <a:off x="1429" y="3507"/>
              <a:ext cx="708" cy="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2" name="Rectangle 42"/>
            <p:cNvSpPr>
              <a:spLocks noChangeArrowheads="1"/>
            </p:cNvSpPr>
            <p:nvPr/>
          </p:nvSpPr>
          <p:spPr bwMode="auto">
            <a:xfrm>
              <a:off x="1022" y="2120"/>
              <a:ext cx="887" cy="326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lIns="82279" tIns="41140" rIns="82279" bIns="41140" anchor="ctr">
              <a:spAutoFit/>
            </a:bodyPr>
            <a:lstStyle/>
            <a:p>
              <a:pPr algn="ctr" defTabSz="820738" eaLnBrk="0" hangingPunct="0">
                <a:defRPr/>
              </a:pPr>
              <a:r>
                <a:rPr lang="en-US" altLang="zh-CN" sz="1400" i="1" kern="0" dirty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rPr>
                <a:t>File Server 1</a:t>
              </a:r>
            </a:p>
            <a:p>
              <a:pPr algn="ctr" defTabSz="820738" eaLnBrk="0" hangingPunct="0">
                <a:defRPr/>
              </a:pPr>
              <a:r>
                <a:rPr lang="en-US" altLang="zh-CN" sz="1400" i="1" kern="0" dirty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rPr>
                <a:t>x3650</a:t>
              </a:r>
            </a:p>
          </p:txBody>
        </p:sp>
        <p:sp>
          <p:nvSpPr>
            <p:cNvPr id="63" name="Rectangle 43"/>
            <p:cNvSpPr>
              <a:spLocks noChangeArrowheads="1"/>
            </p:cNvSpPr>
            <p:nvPr/>
          </p:nvSpPr>
          <p:spPr bwMode="auto">
            <a:xfrm>
              <a:off x="1022" y="2455"/>
              <a:ext cx="887" cy="192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lIns="82279" tIns="41140" rIns="82279" bIns="41140" anchor="ctr">
              <a:spAutoFit/>
            </a:bodyPr>
            <a:lstStyle/>
            <a:p>
              <a:pPr algn="ctr" defTabSz="820738" eaLnBrk="0" hangingPunct="0">
                <a:defRPr/>
              </a:pPr>
              <a:r>
                <a:rPr lang="en-US" altLang="zh-CN" sz="1400" i="1" kern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rPr>
                <a:t>File Server 2</a:t>
              </a:r>
            </a:p>
          </p:txBody>
        </p:sp>
        <p:pic>
          <p:nvPicPr>
            <p:cNvPr id="64" name="Picture 46" descr="MC900434865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9" y="1178"/>
              <a:ext cx="612" cy="596"/>
            </a:xfrm>
            <a:prstGeom prst="rect">
              <a:avLst/>
            </a:prstGeom>
            <a:noFill/>
          </p:spPr>
        </p:pic>
        <p:pic>
          <p:nvPicPr>
            <p:cNvPr id="65" name="Picture 47" descr="MC900434865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6" y="1286"/>
              <a:ext cx="612" cy="596"/>
            </a:xfrm>
            <a:prstGeom prst="rect">
              <a:avLst/>
            </a:prstGeom>
            <a:noFill/>
          </p:spPr>
        </p:pic>
        <p:sp>
          <p:nvSpPr>
            <p:cNvPr id="66" name="Text Box 48"/>
            <p:cNvSpPr txBox="1">
              <a:spLocks noChangeArrowheads="1"/>
            </p:cNvSpPr>
            <p:nvPr/>
          </p:nvSpPr>
          <p:spPr bwMode="auto">
            <a:xfrm>
              <a:off x="494" y="1432"/>
              <a:ext cx="492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82279" tIns="41140" rIns="82279" bIns="41140">
              <a:spAutoFit/>
            </a:bodyPr>
            <a:lstStyle/>
            <a:p>
              <a:pPr algn="ctr" defTabSz="820738" eaLnBrk="0" hangingPunct="0">
                <a:defRPr/>
              </a:pPr>
              <a:r>
                <a:rPr lang="zh-CN" altLang="en-US" sz="1600" i="1" kern="0" dirty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rPr>
                <a:t>客户端</a:t>
              </a:r>
              <a:endParaRPr lang="en-US" altLang="zh-CN" sz="1600" i="1" kern="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67" name="Rectangle 54"/>
            <p:cNvSpPr>
              <a:spLocks noChangeArrowheads="1"/>
            </p:cNvSpPr>
            <p:nvPr/>
          </p:nvSpPr>
          <p:spPr bwMode="auto">
            <a:xfrm>
              <a:off x="432" y="2257"/>
              <a:ext cx="50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defTabSz="820738" eaLnBrk="0" hangingPunct="0">
                <a:defRPr/>
              </a:pPr>
              <a:r>
                <a:rPr lang="en-US" altLang="zh-CN" sz="1300" kern="0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I/O</a:t>
              </a:r>
              <a:r>
                <a:rPr lang="zh-CN" altLang="en-US" sz="1300" kern="0" dirty="0" smtClean="0">
                  <a:solidFill>
                    <a:srgbClr val="000000"/>
                  </a:solidFill>
                  <a:latin typeface="Arial Narrow" pitchFamily="34" charset="0"/>
                  <a:cs typeface="Arial" pitchFamily="34" charset="0"/>
                </a:rPr>
                <a:t>服务器</a:t>
              </a:r>
              <a:endParaRPr lang="en-US" altLang="zh-CN" sz="3600" i="1" kern="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74" name="Text Box 56"/>
          <p:cNvSpPr txBox="1">
            <a:spLocks noChangeArrowheads="1"/>
          </p:cNvSpPr>
          <p:nvPr/>
        </p:nvSpPr>
        <p:spPr bwMode="auto">
          <a:xfrm>
            <a:off x="4977178" y="5967420"/>
            <a:ext cx="301959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altLang="zh-CN" sz="1200" kern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* Just a bunch of disks i.e. an array of hard drives  </a:t>
            </a:r>
          </a:p>
        </p:txBody>
      </p: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3450005" y="1212851"/>
            <a:ext cx="1828801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altLang="zh-CN" sz="1600" kern="0" dirty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SAN</a:t>
            </a:r>
            <a:r>
              <a:rPr lang="zh-CN" altLang="en-US" sz="1600" kern="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rPr>
              <a:t>存储方案</a:t>
            </a:r>
            <a:endParaRPr lang="en-US" altLang="zh-CN" sz="1600" kern="0" dirty="0" smtClean="0">
              <a:solidFill>
                <a:sysClr val="windowText" lastClr="00000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76" name="Group 63"/>
          <p:cNvGrpSpPr>
            <a:grpSpLocks/>
          </p:cNvGrpSpPr>
          <p:nvPr/>
        </p:nvGrpSpPr>
        <p:grpSpPr bwMode="auto">
          <a:xfrm>
            <a:off x="5018456" y="1211266"/>
            <a:ext cx="5083175" cy="4633913"/>
            <a:chOff x="1900" y="976"/>
            <a:chExt cx="3202" cy="2919"/>
          </a:xfrm>
        </p:grpSpPr>
        <p:grpSp>
          <p:nvGrpSpPr>
            <p:cNvPr id="77" name="Group 60"/>
            <p:cNvGrpSpPr>
              <a:grpSpLocks/>
            </p:cNvGrpSpPr>
            <p:nvPr/>
          </p:nvGrpSpPr>
          <p:grpSpPr bwMode="auto">
            <a:xfrm>
              <a:off x="1900" y="1266"/>
              <a:ext cx="3202" cy="2629"/>
              <a:chOff x="1900" y="1266"/>
              <a:chExt cx="3202" cy="2629"/>
            </a:xfrm>
          </p:grpSpPr>
          <p:pic>
            <p:nvPicPr>
              <p:cNvPr id="79" name="Picture 1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40" t="22514" r="2156" b="4152"/>
              <a:stretch>
                <a:fillRect/>
              </a:stretch>
            </p:blipFill>
            <p:spPr bwMode="auto">
              <a:xfrm>
                <a:off x="3678" y="3468"/>
                <a:ext cx="709" cy="28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80" name="Freeform 5"/>
              <p:cNvSpPr>
                <a:spLocks/>
              </p:cNvSpPr>
              <p:nvPr/>
            </p:nvSpPr>
            <p:spPr bwMode="auto">
              <a:xfrm>
                <a:off x="4313" y="3133"/>
                <a:ext cx="181" cy="309"/>
              </a:xfrm>
              <a:custGeom>
                <a:avLst/>
                <a:gdLst/>
                <a:ahLst/>
                <a:cxnLst>
                  <a:cxn ang="0">
                    <a:pos x="98" y="149"/>
                  </a:cxn>
                  <a:cxn ang="0">
                    <a:pos x="0" y="96"/>
                  </a:cxn>
                  <a:cxn ang="0">
                    <a:pos x="66" y="97"/>
                  </a:cxn>
                  <a:cxn ang="0">
                    <a:pos x="67" y="50"/>
                  </a:cxn>
                  <a:cxn ang="0">
                    <a:pos x="1" y="49"/>
                  </a:cxn>
                  <a:cxn ang="0">
                    <a:pos x="102" y="0"/>
                  </a:cxn>
                  <a:cxn ang="0">
                    <a:pos x="199" y="53"/>
                  </a:cxn>
                  <a:cxn ang="0">
                    <a:pos x="134" y="52"/>
                  </a:cxn>
                  <a:cxn ang="0">
                    <a:pos x="133" y="99"/>
                  </a:cxn>
                  <a:cxn ang="0">
                    <a:pos x="198" y="100"/>
                  </a:cxn>
                  <a:cxn ang="0">
                    <a:pos x="98" y="149"/>
                  </a:cxn>
                </a:cxnLst>
                <a:rect l="0" t="0" r="r" b="b"/>
                <a:pathLst>
                  <a:path w="199" h="149">
                    <a:moveTo>
                      <a:pt x="98" y="149"/>
                    </a:moveTo>
                    <a:lnTo>
                      <a:pt x="0" y="96"/>
                    </a:lnTo>
                    <a:lnTo>
                      <a:pt x="66" y="97"/>
                    </a:lnTo>
                    <a:lnTo>
                      <a:pt x="67" y="50"/>
                    </a:lnTo>
                    <a:lnTo>
                      <a:pt x="1" y="49"/>
                    </a:lnTo>
                    <a:lnTo>
                      <a:pt x="102" y="0"/>
                    </a:lnTo>
                    <a:lnTo>
                      <a:pt x="199" y="53"/>
                    </a:lnTo>
                    <a:lnTo>
                      <a:pt x="134" y="52"/>
                    </a:lnTo>
                    <a:lnTo>
                      <a:pt x="133" y="99"/>
                    </a:lnTo>
                    <a:lnTo>
                      <a:pt x="198" y="100"/>
                    </a:lnTo>
                    <a:lnTo>
                      <a:pt x="98" y="149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1" name="Rectangle 7"/>
              <p:cNvSpPr>
                <a:spLocks noChangeArrowheads="1"/>
              </p:cNvSpPr>
              <p:nvPr/>
            </p:nvSpPr>
            <p:spPr bwMode="auto">
              <a:xfrm rot="16140000">
                <a:off x="4482" y="1824"/>
                <a:ext cx="15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820738" eaLnBrk="0" hangingPunct="0">
                  <a:defRPr/>
                </a:pPr>
                <a:r>
                  <a:rPr lang="en-US" altLang="zh-CN" sz="400" kern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o</a:t>
                </a:r>
                <a:endParaRPr lang="en-US" altLang="zh-CN" sz="1600" i="1" kern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2" name="Rectangle 8"/>
              <p:cNvSpPr>
                <a:spLocks noChangeArrowheads="1"/>
              </p:cNvSpPr>
              <p:nvPr/>
            </p:nvSpPr>
            <p:spPr bwMode="auto">
              <a:xfrm rot="16140000">
                <a:off x="4486" y="1809"/>
                <a:ext cx="6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820738" eaLnBrk="0" hangingPunct="0">
                  <a:defRPr/>
                </a:pPr>
                <a:r>
                  <a:rPr lang="en-US" altLang="zh-CN" sz="400" kern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l</a:t>
                </a:r>
                <a:endParaRPr lang="en-US" altLang="zh-CN" sz="1600" i="1" kern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83" name="Rectangle 9"/>
              <p:cNvSpPr>
                <a:spLocks noChangeArrowheads="1"/>
              </p:cNvSpPr>
              <p:nvPr/>
            </p:nvSpPr>
            <p:spPr bwMode="auto">
              <a:xfrm>
                <a:off x="4179" y="3788"/>
                <a:ext cx="44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defTabSz="820738" eaLnBrk="0" hangingPunct="0">
                  <a:defRPr/>
                </a:pPr>
                <a:r>
                  <a:rPr lang="zh-CN" altLang="en-US" sz="1100" kern="0" dirty="0" smtClean="0">
                    <a:solidFill>
                      <a:srgbClr val="000000"/>
                    </a:solidFill>
                    <a:latin typeface="Arial Narrow" pitchFamily="34" charset="0"/>
                    <a:cs typeface="Arial" pitchFamily="34" charset="0"/>
                  </a:rPr>
                  <a:t>磁盘扩展柜</a:t>
                </a:r>
                <a:endParaRPr lang="en-US" altLang="zh-CN" sz="3200" i="1" kern="0" dirty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pic>
            <p:nvPicPr>
              <p:cNvPr id="84" name="Picture 1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40" t="22514" r="2156" b="4152"/>
              <a:stretch>
                <a:fillRect/>
              </a:stretch>
            </p:blipFill>
            <p:spPr bwMode="auto">
              <a:xfrm>
                <a:off x="4394" y="3468"/>
                <a:ext cx="708" cy="28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85" name="Rectangle 11"/>
              <p:cNvSpPr>
                <a:spLocks noChangeArrowheads="1"/>
              </p:cNvSpPr>
              <p:nvPr/>
            </p:nvSpPr>
            <p:spPr bwMode="auto">
              <a:xfrm>
                <a:off x="3799" y="2199"/>
                <a:ext cx="1167" cy="430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lIns="82279" tIns="0" rIns="82279" bIns="41140"/>
              <a:lstStyle/>
              <a:p>
                <a:pPr algn="ctr" defTabSz="820738" eaLnBrk="0" hangingPunct="0">
                  <a:defRPr/>
                </a:pPr>
                <a:r>
                  <a:rPr lang="en-US" altLang="zh-CN" sz="1300" i="1" kern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rPr>
                  <a:t>File Server 1</a:t>
                </a:r>
              </a:p>
            </p:txBody>
          </p:sp>
          <p:sp>
            <p:nvSpPr>
              <p:cNvPr id="86" name="Rectangle 12"/>
              <p:cNvSpPr>
                <a:spLocks noChangeArrowheads="1"/>
              </p:cNvSpPr>
              <p:nvPr/>
            </p:nvSpPr>
            <p:spPr bwMode="auto">
              <a:xfrm>
                <a:off x="3807" y="2629"/>
                <a:ext cx="1167" cy="429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lIns="82279" tIns="0" rIns="82279" bIns="41140"/>
              <a:lstStyle/>
              <a:p>
                <a:pPr algn="ctr" defTabSz="820738" eaLnBrk="0" hangingPunct="0">
                  <a:defRPr/>
                </a:pPr>
                <a:r>
                  <a:rPr lang="en-US" altLang="zh-CN" sz="1300" i="1" kern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rPr>
                  <a:t>File Server 2</a:t>
                </a:r>
              </a:p>
            </p:txBody>
          </p:sp>
          <p:pic>
            <p:nvPicPr>
              <p:cNvPr id="87" name="Picture 14" descr="MC900434865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17" y="1266"/>
                <a:ext cx="612" cy="595"/>
              </a:xfrm>
              <a:prstGeom prst="rect">
                <a:avLst/>
              </a:prstGeom>
              <a:noFill/>
            </p:spPr>
          </p:pic>
          <p:pic>
            <p:nvPicPr>
              <p:cNvPr id="88" name="Picture 15" descr="MC900434865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04" y="1351"/>
                <a:ext cx="612" cy="595"/>
              </a:xfrm>
              <a:prstGeom prst="rect">
                <a:avLst/>
              </a:prstGeom>
              <a:noFill/>
            </p:spPr>
          </p:pic>
          <p:sp>
            <p:nvSpPr>
              <p:cNvPr id="89" name="Text Box 16"/>
              <p:cNvSpPr txBox="1">
                <a:spLocks noChangeArrowheads="1"/>
              </p:cNvSpPr>
              <p:nvPr/>
            </p:nvSpPr>
            <p:spPr bwMode="auto">
              <a:xfrm>
                <a:off x="3369" y="1440"/>
                <a:ext cx="492" cy="2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82279" tIns="41140" rIns="82279" bIns="41140">
                <a:spAutoFit/>
              </a:bodyPr>
              <a:lstStyle/>
              <a:p>
                <a:pPr algn="ctr" defTabSz="820738" eaLnBrk="0" hangingPunct="0">
                  <a:defRPr/>
                </a:pPr>
                <a:r>
                  <a:rPr lang="zh-CN" altLang="en-US" sz="1600" i="1" kern="0" dirty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rPr>
                  <a:t>客户端</a:t>
                </a:r>
                <a:endParaRPr lang="en-US" altLang="zh-CN" sz="1600" i="1" kern="0" dirty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grpSp>
            <p:nvGrpSpPr>
              <p:cNvPr id="90" name="Group 58"/>
              <p:cNvGrpSpPr>
                <a:grpSpLocks/>
              </p:cNvGrpSpPr>
              <p:nvPr/>
            </p:nvGrpSpPr>
            <p:grpSpPr bwMode="auto">
              <a:xfrm>
                <a:off x="4107" y="1937"/>
                <a:ext cx="481" cy="195"/>
                <a:chOff x="4107" y="1772"/>
                <a:chExt cx="481" cy="255"/>
              </a:xfrm>
            </p:grpSpPr>
            <p:sp>
              <p:nvSpPr>
                <p:cNvPr id="96" name="Freeform 17"/>
                <p:cNvSpPr>
                  <a:spLocks/>
                </p:cNvSpPr>
                <p:nvPr/>
              </p:nvSpPr>
              <p:spPr bwMode="auto">
                <a:xfrm>
                  <a:off x="4107" y="1776"/>
                  <a:ext cx="182" cy="245"/>
                </a:xfrm>
                <a:custGeom>
                  <a:avLst/>
                  <a:gdLst/>
                  <a:ahLst/>
                  <a:cxnLst>
                    <a:cxn ang="0">
                      <a:pos x="100" y="370"/>
                    </a:cxn>
                    <a:cxn ang="0">
                      <a:pos x="1" y="319"/>
                    </a:cxn>
                    <a:cxn ang="0">
                      <a:pos x="66" y="318"/>
                    </a:cxn>
                    <a:cxn ang="0">
                      <a:pos x="65" y="52"/>
                    </a:cxn>
                    <a:cxn ang="0">
                      <a:pos x="0" y="52"/>
                    </a:cxn>
                    <a:cxn ang="0">
                      <a:pos x="98" y="0"/>
                    </a:cxn>
                    <a:cxn ang="0">
                      <a:pos x="197" y="51"/>
                    </a:cxn>
                    <a:cxn ang="0">
                      <a:pos x="132" y="52"/>
                    </a:cxn>
                    <a:cxn ang="0">
                      <a:pos x="133" y="318"/>
                    </a:cxn>
                    <a:cxn ang="0">
                      <a:pos x="199" y="318"/>
                    </a:cxn>
                    <a:cxn ang="0">
                      <a:pos x="100" y="370"/>
                    </a:cxn>
                  </a:cxnLst>
                  <a:rect l="0" t="0" r="r" b="b"/>
                  <a:pathLst>
                    <a:path w="199" h="370">
                      <a:moveTo>
                        <a:pt x="100" y="370"/>
                      </a:moveTo>
                      <a:lnTo>
                        <a:pt x="1" y="319"/>
                      </a:lnTo>
                      <a:lnTo>
                        <a:pt x="66" y="318"/>
                      </a:lnTo>
                      <a:lnTo>
                        <a:pt x="65" y="52"/>
                      </a:lnTo>
                      <a:lnTo>
                        <a:pt x="0" y="52"/>
                      </a:lnTo>
                      <a:lnTo>
                        <a:pt x="98" y="0"/>
                      </a:lnTo>
                      <a:lnTo>
                        <a:pt x="197" y="51"/>
                      </a:lnTo>
                      <a:lnTo>
                        <a:pt x="132" y="52"/>
                      </a:lnTo>
                      <a:lnTo>
                        <a:pt x="133" y="318"/>
                      </a:lnTo>
                      <a:lnTo>
                        <a:pt x="199" y="318"/>
                      </a:lnTo>
                      <a:lnTo>
                        <a:pt x="100" y="370"/>
                      </a:lnTo>
                      <a:close/>
                    </a:path>
                  </a:pathLst>
                </a:custGeom>
                <a:solidFill>
                  <a:srgbClr val="E8EE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auto">
                <a:xfrm>
                  <a:off x="4116" y="1772"/>
                  <a:ext cx="181" cy="252"/>
                </a:xfrm>
                <a:custGeom>
                  <a:avLst/>
                  <a:gdLst/>
                  <a:ahLst/>
                  <a:cxnLst>
                    <a:cxn ang="0">
                      <a:pos x="100" y="370"/>
                    </a:cxn>
                    <a:cxn ang="0">
                      <a:pos x="1" y="319"/>
                    </a:cxn>
                    <a:cxn ang="0">
                      <a:pos x="66" y="318"/>
                    </a:cxn>
                    <a:cxn ang="0">
                      <a:pos x="65" y="52"/>
                    </a:cxn>
                    <a:cxn ang="0">
                      <a:pos x="0" y="52"/>
                    </a:cxn>
                    <a:cxn ang="0">
                      <a:pos x="98" y="0"/>
                    </a:cxn>
                    <a:cxn ang="0">
                      <a:pos x="197" y="51"/>
                    </a:cxn>
                    <a:cxn ang="0">
                      <a:pos x="132" y="52"/>
                    </a:cxn>
                    <a:cxn ang="0">
                      <a:pos x="133" y="318"/>
                    </a:cxn>
                    <a:cxn ang="0">
                      <a:pos x="199" y="318"/>
                    </a:cxn>
                    <a:cxn ang="0">
                      <a:pos x="100" y="370"/>
                    </a:cxn>
                  </a:cxnLst>
                  <a:rect l="0" t="0" r="r" b="b"/>
                  <a:pathLst>
                    <a:path w="199" h="370">
                      <a:moveTo>
                        <a:pt x="100" y="370"/>
                      </a:moveTo>
                      <a:lnTo>
                        <a:pt x="1" y="319"/>
                      </a:lnTo>
                      <a:lnTo>
                        <a:pt x="66" y="318"/>
                      </a:lnTo>
                      <a:lnTo>
                        <a:pt x="65" y="52"/>
                      </a:lnTo>
                      <a:lnTo>
                        <a:pt x="0" y="52"/>
                      </a:lnTo>
                      <a:lnTo>
                        <a:pt x="98" y="0"/>
                      </a:lnTo>
                      <a:lnTo>
                        <a:pt x="197" y="51"/>
                      </a:lnTo>
                      <a:lnTo>
                        <a:pt x="132" y="52"/>
                      </a:lnTo>
                      <a:lnTo>
                        <a:pt x="133" y="318"/>
                      </a:lnTo>
                      <a:lnTo>
                        <a:pt x="199" y="318"/>
                      </a:lnTo>
                      <a:lnTo>
                        <a:pt x="100" y="370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8" name="Freeform 19"/>
                <p:cNvSpPr>
                  <a:spLocks/>
                </p:cNvSpPr>
                <p:nvPr/>
              </p:nvSpPr>
              <p:spPr bwMode="auto">
                <a:xfrm>
                  <a:off x="4407" y="1784"/>
                  <a:ext cx="181" cy="237"/>
                </a:xfrm>
                <a:custGeom>
                  <a:avLst/>
                  <a:gdLst/>
                  <a:ahLst/>
                  <a:cxnLst>
                    <a:cxn ang="0">
                      <a:pos x="101" y="370"/>
                    </a:cxn>
                    <a:cxn ang="0">
                      <a:pos x="1" y="319"/>
                    </a:cxn>
                    <a:cxn ang="0">
                      <a:pos x="67" y="318"/>
                    </a:cxn>
                    <a:cxn ang="0">
                      <a:pos x="66" y="52"/>
                    </a:cxn>
                    <a:cxn ang="0">
                      <a:pos x="0" y="52"/>
                    </a:cxn>
                    <a:cxn ang="0">
                      <a:pos x="99" y="0"/>
                    </a:cxn>
                    <a:cxn ang="0">
                      <a:pos x="198" y="51"/>
                    </a:cxn>
                    <a:cxn ang="0">
                      <a:pos x="133" y="52"/>
                    </a:cxn>
                    <a:cxn ang="0">
                      <a:pos x="134" y="318"/>
                    </a:cxn>
                    <a:cxn ang="0">
                      <a:pos x="199" y="318"/>
                    </a:cxn>
                    <a:cxn ang="0">
                      <a:pos x="101" y="370"/>
                    </a:cxn>
                  </a:cxnLst>
                  <a:rect l="0" t="0" r="r" b="b"/>
                  <a:pathLst>
                    <a:path w="199" h="370">
                      <a:moveTo>
                        <a:pt x="101" y="370"/>
                      </a:moveTo>
                      <a:lnTo>
                        <a:pt x="1" y="319"/>
                      </a:lnTo>
                      <a:lnTo>
                        <a:pt x="67" y="318"/>
                      </a:lnTo>
                      <a:lnTo>
                        <a:pt x="66" y="52"/>
                      </a:lnTo>
                      <a:lnTo>
                        <a:pt x="0" y="52"/>
                      </a:lnTo>
                      <a:lnTo>
                        <a:pt x="99" y="0"/>
                      </a:lnTo>
                      <a:lnTo>
                        <a:pt x="198" y="51"/>
                      </a:lnTo>
                      <a:lnTo>
                        <a:pt x="133" y="52"/>
                      </a:lnTo>
                      <a:lnTo>
                        <a:pt x="134" y="318"/>
                      </a:lnTo>
                      <a:lnTo>
                        <a:pt x="199" y="318"/>
                      </a:lnTo>
                      <a:lnTo>
                        <a:pt x="101" y="370"/>
                      </a:lnTo>
                      <a:close/>
                    </a:path>
                  </a:pathLst>
                </a:custGeom>
                <a:solidFill>
                  <a:srgbClr val="E8EE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auto">
                <a:xfrm>
                  <a:off x="4407" y="1789"/>
                  <a:ext cx="181" cy="238"/>
                </a:xfrm>
                <a:custGeom>
                  <a:avLst/>
                  <a:gdLst/>
                  <a:ahLst/>
                  <a:cxnLst>
                    <a:cxn ang="0">
                      <a:pos x="101" y="370"/>
                    </a:cxn>
                    <a:cxn ang="0">
                      <a:pos x="1" y="319"/>
                    </a:cxn>
                    <a:cxn ang="0">
                      <a:pos x="67" y="318"/>
                    </a:cxn>
                    <a:cxn ang="0">
                      <a:pos x="66" y="52"/>
                    </a:cxn>
                    <a:cxn ang="0">
                      <a:pos x="0" y="52"/>
                    </a:cxn>
                    <a:cxn ang="0">
                      <a:pos x="99" y="0"/>
                    </a:cxn>
                    <a:cxn ang="0">
                      <a:pos x="198" y="51"/>
                    </a:cxn>
                    <a:cxn ang="0">
                      <a:pos x="133" y="52"/>
                    </a:cxn>
                    <a:cxn ang="0">
                      <a:pos x="134" y="318"/>
                    </a:cxn>
                    <a:cxn ang="0">
                      <a:pos x="199" y="318"/>
                    </a:cxn>
                    <a:cxn ang="0">
                      <a:pos x="101" y="370"/>
                    </a:cxn>
                  </a:cxnLst>
                  <a:rect l="0" t="0" r="r" b="b"/>
                  <a:pathLst>
                    <a:path w="199" h="370">
                      <a:moveTo>
                        <a:pt x="101" y="370"/>
                      </a:moveTo>
                      <a:lnTo>
                        <a:pt x="1" y="319"/>
                      </a:lnTo>
                      <a:lnTo>
                        <a:pt x="67" y="318"/>
                      </a:lnTo>
                      <a:lnTo>
                        <a:pt x="66" y="52"/>
                      </a:lnTo>
                      <a:lnTo>
                        <a:pt x="0" y="52"/>
                      </a:lnTo>
                      <a:lnTo>
                        <a:pt x="99" y="0"/>
                      </a:lnTo>
                      <a:lnTo>
                        <a:pt x="198" y="51"/>
                      </a:lnTo>
                      <a:lnTo>
                        <a:pt x="133" y="52"/>
                      </a:lnTo>
                      <a:lnTo>
                        <a:pt x="134" y="318"/>
                      </a:lnTo>
                      <a:lnTo>
                        <a:pt x="199" y="318"/>
                      </a:lnTo>
                      <a:lnTo>
                        <a:pt x="101" y="370"/>
                      </a:lnTo>
                      <a:close/>
                    </a:path>
                  </a:pathLst>
                </a:custGeom>
                <a:noFill/>
                <a:ln w="158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2119" y="2331"/>
                <a:ext cx="1573" cy="1026"/>
              </a:xfrm>
              <a:custGeom>
                <a:avLst/>
                <a:gdLst>
                  <a:gd name="T0" fmla="*/ 67 w 21600"/>
                  <a:gd name="T1" fmla="*/ 10800 h 21600"/>
                  <a:gd name="T2" fmla="*/ 10800 w 21600"/>
                  <a:gd name="T3" fmla="*/ 21577 h 21600"/>
                  <a:gd name="T4" fmla="*/ 21582 w 21600"/>
                  <a:gd name="T5" fmla="*/ 10800 h 21600"/>
                  <a:gd name="T6" fmla="*/ 10800 w 21600"/>
                  <a:gd name="T7" fmla="*/ 1235 h 21600"/>
                  <a:gd name="T8" fmla="*/ 2977 w 21600"/>
                  <a:gd name="T9" fmla="*/ 3262 h 21600"/>
                  <a:gd name="T10" fmla="*/ 17087 w 21600"/>
                  <a:gd name="T11" fmla="*/ 173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FFEED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 lIns="82281" tIns="41141" rIns="82281" bIns="41141"/>
              <a:lstStyle/>
              <a:p>
                <a:pPr algn="ctr" defTabSz="820738" eaLnBrk="0" hangingPunct="0">
                  <a:defRPr/>
                </a:pPr>
                <a:r>
                  <a:rPr lang="en-US" altLang="zh-CN" sz="1600" i="1" kern="0" dirty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rPr>
                  <a:t>RAID</a:t>
                </a:r>
                <a:r>
                  <a:rPr lang="zh-CN" altLang="en-US" sz="1600" i="1" kern="0" dirty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rPr>
                  <a:t>和磁盘管理功能迁移到</a:t>
                </a:r>
                <a:r>
                  <a:rPr lang="en-US" altLang="zh-CN" sz="1600" i="1" kern="0" dirty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rPr>
                  <a:t>I/O</a:t>
                </a:r>
                <a:r>
                  <a:rPr lang="zh-CN" altLang="en-US" sz="1600" i="1" kern="0" dirty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rPr>
                  <a:t>服务器</a:t>
                </a:r>
                <a:endParaRPr lang="en-US" altLang="zh-CN" sz="1600" i="1" kern="0" dirty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sp>
            <p:nvSpPr>
              <p:cNvPr id="92" name="Rectangle 49"/>
              <p:cNvSpPr>
                <a:spLocks noChangeArrowheads="1"/>
              </p:cNvSpPr>
              <p:nvPr/>
            </p:nvSpPr>
            <p:spPr bwMode="auto">
              <a:xfrm>
                <a:off x="3933" y="2363"/>
                <a:ext cx="839" cy="178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lIns="82279" tIns="41140" rIns="82279" bIns="41140" anchor="ctr">
                <a:spAutoFit/>
              </a:bodyPr>
              <a:lstStyle/>
              <a:p>
                <a:pPr algn="ctr" defTabSz="820738" eaLnBrk="0" hangingPunct="0">
                  <a:defRPr/>
                </a:pPr>
                <a:r>
                  <a:rPr lang="en-US" altLang="zh-CN" sz="1300" i="1" kern="0" dirty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rPr>
                  <a:t>GPFS Native RAID</a:t>
                </a:r>
              </a:p>
            </p:txBody>
          </p:sp>
          <p:sp>
            <p:nvSpPr>
              <p:cNvPr id="93" name="Rectangle 50"/>
              <p:cNvSpPr>
                <a:spLocks noChangeArrowheads="1"/>
              </p:cNvSpPr>
              <p:nvPr/>
            </p:nvSpPr>
            <p:spPr bwMode="auto">
              <a:xfrm>
                <a:off x="3933" y="2797"/>
                <a:ext cx="839" cy="178"/>
              </a:xfrm>
              <a:prstGeom prst="rect">
                <a:avLst/>
              </a:prstGeom>
              <a:solidFill>
                <a:srgbClr val="CCFFCC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lIns="82279" tIns="41140" rIns="82279" bIns="41140" anchor="ctr">
                <a:spAutoFit/>
              </a:bodyPr>
              <a:lstStyle/>
              <a:p>
                <a:pPr algn="ctr" defTabSz="820738" eaLnBrk="0" hangingPunct="0">
                  <a:defRPr/>
                </a:pPr>
                <a:r>
                  <a:rPr lang="en-US" altLang="zh-CN" sz="1300" i="1" kern="0" smtClean="0">
                    <a:solidFill>
                      <a:sysClr val="windowText" lastClr="000000"/>
                    </a:solidFill>
                    <a:latin typeface="Arial Narrow" pitchFamily="34" charset="0"/>
                    <a:cs typeface="Arial" pitchFamily="34" charset="0"/>
                  </a:rPr>
                  <a:t>GPFS Native RAID</a:t>
                </a:r>
              </a:p>
            </p:txBody>
          </p:sp>
          <p:cxnSp>
            <p:nvCxnSpPr>
              <p:cNvPr id="94" name="AutoShape 51"/>
              <p:cNvCxnSpPr>
                <a:cxnSpLocks noChangeShapeType="1"/>
                <a:endCxn id="93" idx="1"/>
              </p:cNvCxnSpPr>
              <p:nvPr/>
            </p:nvCxnSpPr>
            <p:spPr bwMode="auto">
              <a:xfrm flipV="1">
                <a:off x="1900" y="2886"/>
                <a:ext cx="2033" cy="199"/>
              </a:xfrm>
              <a:prstGeom prst="curvedConnector3">
                <a:avLst>
                  <a:gd name="adj1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med"/>
              </a:ln>
              <a:effectLst/>
            </p:spPr>
          </p:cxnSp>
          <p:cxnSp>
            <p:nvCxnSpPr>
              <p:cNvPr id="95" name="AutoShape 52"/>
              <p:cNvCxnSpPr>
                <a:cxnSpLocks noChangeShapeType="1"/>
                <a:endCxn id="92" idx="1"/>
              </p:cNvCxnSpPr>
              <p:nvPr/>
            </p:nvCxnSpPr>
            <p:spPr bwMode="auto">
              <a:xfrm flipV="1">
                <a:off x="1948" y="2452"/>
                <a:ext cx="1985" cy="624"/>
              </a:xfrm>
              <a:prstGeom prst="curvedConnector3">
                <a:avLst>
                  <a:gd name="adj1" fmla="val 50000"/>
                </a:avLst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lg" len="med"/>
              </a:ln>
              <a:effectLst/>
            </p:spPr>
          </p:cxnSp>
        </p:grpSp>
        <p:sp>
          <p:nvSpPr>
            <p:cNvPr id="78" name="Text Box 62"/>
            <p:cNvSpPr txBox="1">
              <a:spLocks noChangeArrowheads="1"/>
            </p:cNvSpPr>
            <p:nvPr/>
          </p:nvSpPr>
          <p:spPr bwMode="auto">
            <a:xfrm>
              <a:off x="3895" y="976"/>
              <a:ext cx="857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FFFFFF">
                  <a:gamma/>
                  <a:shade val="60000"/>
                  <a:invGamma/>
                </a:srgbClr>
              </a:prstShdw>
            </a:effectLst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altLang="zh-CN" sz="1600" kern="0" dirty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rPr>
                <a:t>GSS</a:t>
              </a:r>
              <a:r>
                <a:rPr lang="zh-CN" altLang="en-US" sz="1600" kern="0" dirty="0" smtClean="0">
                  <a:solidFill>
                    <a:sysClr val="windowText" lastClr="000000"/>
                  </a:solidFill>
                  <a:latin typeface="Arial Narrow" pitchFamily="34" charset="0"/>
                  <a:cs typeface="Arial" pitchFamily="34" charset="0"/>
                </a:rPr>
                <a:t>存储方案</a:t>
              </a:r>
              <a:endParaRPr lang="en-US" altLang="zh-CN" sz="1600" kern="0" dirty="0" smtClean="0">
                <a:solidFill>
                  <a:sysClr val="windowText" lastClr="00000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6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Lenovo GSS</a:t>
            </a:r>
            <a:r>
              <a:rPr lang="zh-CN" altLang="en-US" dirty="0" smtClean="0"/>
              <a:t>并行存储</a:t>
            </a:r>
            <a:endParaRPr lang="zh-CN" altLang="en-US" dirty="0"/>
          </a:p>
        </p:txBody>
      </p:sp>
      <p:sp>
        <p:nvSpPr>
          <p:cNvPr id="4" name="Title 9"/>
          <p:cNvSpPr txBox="1">
            <a:spLocks/>
          </p:cNvSpPr>
          <p:nvPr/>
        </p:nvSpPr>
        <p:spPr bwMode="gray">
          <a:xfrm>
            <a:off x="6921411" y="932840"/>
            <a:ext cx="4556458" cy="808745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2000" b="1" dirty="0" smtClean="0"/>
              <a:t>Lenovo GSS with NL-SAS</a:t>
            </a:r>
            <a:endParaRPr lang="en-US" sz="2000" b="1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6909365" y="1863512"/>
            <a:ext cx="4856017" cy="4785012"/>
          </a:xfrm>
          <a:prstGeom prst="rect">
            <a:avLst/>
          </a:prstGeom>
        </p:spPr>
        <p:txBody>
          <a:bodyPr/>
          <a:lstStyle>
            <a:lvl1pPr marL="457120" indent="-457120" algn="l" defTabSz="1218987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43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427" indent="-380933" algn="l" defTabSz="1218987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733" indent="-304747" algn="l" defTabSz="1218987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3227" indent="-304747" algn="l" defTabSz="1218987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720" indent="-304747" algn="l" defTabSz="1218987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smtClean="0"/>
              <a:t>GSS v2.5.9 </a:t>
            </a:r>
          </a:p>
          <a:p>
            <a:pPr lvl="1"/>
            <a:r>
              <a:rPr lang="zh-CN" altLang="en-US" sz="1600" b="1" dirty="0" smtClean="0">
                <a:solidFill>
                  <a:schemeClr val="accent1"/>
                </a:solidFill>
              </a:rPr>
              <a:t>支持</a:t>
            </a:r>
            <a:r>
              <a:rPr lang="de-DE" sz="1600" b="1" dirty="0" smtClean="0">
                <a:solidFill>
                  <a:schemeClr val="accent1"/>
                </a:solidFill>
              </a:rPr>
              <a:t>8TB </a:t>
            </a:r>
            <a:r>
              <a:rPr lang="zh-CN" altLang="en-US" sz="1600" b="1" dirty="0" smtClean="0">
                <a:solidFill>
                  <a:schemeClr val="accent1"/>
                </a:solidFill>
              </a:rPr>
              <a:t>单盘</a:t>
            </a:r>
            <a:r>
              <a:rPr lang="zh-CN" altLang="en-US" sz="1600" dirty="0"/>
              <a:t>；</a:t>
            </a:r>
            <a:r>
              <a:rPr lang="de-DE" sz="1600" dirty="0" smtClean="0"/>
              <a:t>GPFS 4.1.1</a:t>
            </a:r>
            <a:r>
              <a:rPr lang="zh-CN" altLang="en-US" sz="1600" dirty="0" smtClean="0"/>
              <a:t>版本</a:t>
            </a:r>
            <a:r>
              <a:rPr lang="de-DE" sz="1600" dirty="0" smtClean="0"/>
              <a:t> 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zh-CN" altLang="en-US" sz="1600" dirty="0"/>
              <a:t>两台</a:t>
            </a:r>
            <a:r>
              <a:rPr lang="en-US" sz="1600" dirty="0" smtClean="0"/>
              <a:t> x3650m5 </a:t>
            </a:r>
            <a:r>
              <a:rPr lang="zh-CN" altLang="en-US" sz="1600" dirty="0" smtClean="0"/>
              <a:t>服务器</a:t>
            </a:r>
            <a:endParaRPr lang="en-US" sz="1600" dirty="0" smtClean="0"/>
          </a:p>
          <a:p>
            <a:pPr lvl="1"/>
            <a:r>
              <a:rPr lang="en-US" sz="1600" dirty="0" smtClean="0"/>
              <a:t>SAS 12</a:t>
            </a:r>
            <a:r>
              <a:rPr lang="en-US" altLang="zh-CN" sz="1600" dirty="0" smtClean="0"/>
              <a:t>Gb/s</a:t>
            </a:r>
            <a:r>
              <a:rPr lang="zh-CN" altLang="en-US" sz="1600" dirty="0" smtClean="0"/>
              <a:t>连接磁盘</a:t>
            </a:r>
            <a:r>
              <a:rPr lang="en-US" sz="1600" dirty="0" smtClean="0"/>
              <a:t>JBODs</a:t>
            </a:r>
          </a:p>
          <a:p>
            <a:pPr lvl="1"/>
            <a:r>
              <a:rPr lang="en-US" sz="1600" dirty="0" smtClean="0"/>
              <a:t>HPC </a:t>
            </a:r>
            <a:r>
              <a:rPr lang="zh-CN" altLang="en-US" sz="1600" dirty="0" smtClean="0"/>
              <a:t>网络接入</a:t>
            </a:r>
            <a:r>
              <a:rPr lang="en-US" sz="1600" dirty="0" smtClean="0"/>
              <a:t>: 10Gb / 40Gb / FDR</a:t>
            </a:r>
          </a:p>
          <a:p>
            <a:pPr lvl="2"/>
            <a:r>
              <a:rPr lang="de-DE" sz="1600" dirty="0" smtClean="0"/>
              <a:t>EDR interoperability since GSS v2.5.8 </a:t>
            </a:r>
            <a:endParaRPr lang="en-US" sz="1600" dirty="0" smtClean="0"/>
          </a:p>
          <a:p>
            <a:r>
              <a:rPr lang="zh-CN" altLang="en-US" sz="1600" dirty="0"/>
              <a:t>两台</a:t>
            </a:r>
            <a:r>
              <a:rPr lang="en-US" sz="1600" dirty="0" smtClean="0"/>
              <a:t>, </a:t>
            </a:r>
            <a:r>
              <a:rPr lang="zh-CN" altLang="en-US" sz="1600" dirty="0" smtClean="0"/>
              <a:t>四台</a:t>
            </a:r>
            <a:r>
              <a:rPr lang="en-US" sz="1600" dirty="0" smtClean="0"/>
              <a:t> or </a:t>
            </a:r>
            <a:r>
              <a:rPr lang="zh-CN" altLang="en-US" sz="1600" dirty="0"/>
              <a:t>六台</a:t>
            </a:r>
            <a:r>
              <a:rPr lang="en-US" sz="1600" dirty="0" smtClean="0"/>
              <a:t> JBODs (4U60)</a:t>
            </a:r>
          </a:p>
          <a:p>
            <a:pPr lvl="1"/>
            <a:r>
              <a:rPr lang="zh-CN" altLang="en-US" sz="1600" dirty="0" smtClean="0"/>
              <a:t>硬盘支持 </a:t>
            </a:r>
            <a:r>
              <a:rPr lang="en-US" sz="1600" dirty="0" smtClean="0"/>
              <a:t>3,4,6,8 TB NL-SAS</a:t>
            </a:r>
            <a:r>
              <a:rPr lang="zh-CN" altLang="en-US" sz="1600" dirty="0" smtClean="0"/>
              <a:t>硬盘</a:t>
            </a:r>
            <a:endParaRPr lang="en-US" sz="1600" dirty="0" smtClean="0"/>
          </a:p>
          <a:p>
            <a:pPr lvl="2"/>
            <a:r>
              <a:rPr lang="zh-CN" altLang="en-US" sz="1600" dirty="0" smtClean="0"/>
              <a:t>可用空间</a:t>
            </a:r>
            <a:r>
              <a:rPr lang="de-DE" sz="1600" dirty="0" smtClean="0"/>
              <a:t>0.5 / 1.0 / 1.6 PB (6TB, 8+2p)</a:t>
            </a:r>
          </a:p>
          <a:p>
            <a:pPr lvl="2"/>
            <a:r>
              <a:rPr lang="zh-CN" altLang="en-US" sz="1600" b="1" dirty="0" smtClean="0">
                <a:solidFill>
                  <a:schemeClr val="accent1"/>
                </a:solidFill>
              </a:rPr>
              <a:t>可用空间</a:t>
            </a:r>
            <a:r>
              <a:rPr lang="de-DE" sz="1600" b="1" dirty="0" smtClean="0">
                <a:solidFill>
                  <a:schemeClr val="accent1"/>
                </a:solidFill>
              </a:rPr>
              <a:t>0.7 / 1.4 / 2.1 PB (8TB, 8+2p)</a:t>
            </a:r>
          </a:p>
          <a:p>
            <a:r>
              <a:rPr lang="zh-CN" altLang="en-US" sz="1600" dirty="0" smtClean="0"/>
              <a:t>以“</a:t>
            </a:r>
            <a:r>
              <a:rPr lang="de-DE" sz="1600" dirty="0" smtClean="0"/>
              <a:t>building blocks</a:t>
            </a:r>
            <a:r>
              <a:rPr lang="zh-CN" altLang="en-US" sz="1600" dirty="0" smtClean="0"/>
              <a:t>”方式扩展</a:t>
            </a:r>
            <a:endParaRPr lang="de-DE" sz="1600" dirty="0" smtClean="0"/>
          </a:p>
          <a:p>
            <a:pPr lvl="1"/>
            <a:r>
              <a:rPr lang="zh-CN" altLang="en-US" sz="1600" dirty="0" smtClean="0"/>
              <a:t>容量，性能同时获得提升</a:t>
            </a:r>
            <a:endParaRPr lang="en-US" sz="1600" dirty="0"/>
          </a:p>
        </p:txBody>
      </p: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4490059" y="1265607"/>
            <a:ext cx="1847445" cy="3869828"/>
            <a:chOff x="2514" y="1808"/>
            <a:chExt cx="775" cy="1760"/>
          </a:xfrm>
        </p:grpSpPr>
        <p:pic>
          <p:nvPicPr>
            <p:cNvPr id="7" name="Picture 6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2514" y="2562"/>
              <a:ext cx="74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2514" y="1808"/>
              <a:ext cx="775" cy="1760"/>
              <a:chOff x="2400" y="1502"/>
              <a:chExt cx="775" cy="1760"/>
            </a:xfrm>
          </p:grpSpPr>
          <p:pic>
            <p:nvPicPr>
              <p:cNvPr id="9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3" y="1502"/>
                <a:ext cx="772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3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8876" r="4303" b="24162"/>
              <a:stretch>
                <a:fillRect/>
              </a:stretch>
            </p:blipFill>
            <p:spPr bwMode="auto">
              <a:xfrm>
                <a:off x="2400" y="2400"/>
                <a:ext cx="745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4" y="3024"/>
                <a:ext cx="73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4" y="2785"/>
                <a:ext cx="73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7" y="2548"/>
                <a:ext cx="73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4" y="2020"/>
                <a:ext cx="73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4" y="1786"/>
                <a:ext cx="731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6" name="Group 47"/>
          <p:cNvGrpSpPr>
            <a:grpSpLocks noChangeAspect="1"/>
          </p:cNvGrpSpPr>
          <p:nvPr/>
        </p:nvGrpSpPr>
        <p:grpSpPr>
          <a:xfrm>
            <a:off x="363196" y="4491056"/>
            <a:ext cx="1774876" cy="1684254"/>
            <a:chOff x="1075394" y="2708968"/>
            <a:chExt cx="1848828" cy="1754889"/>
          </a:xfrm>
        </p:grpSpPr>
        <p:pic>
          <p:nvPicPr>
            <p:cNvPr id="17" name="Picture 6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1075394" y="3249639"/>
              <a:ext cx="1848828" cy="366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1075394" y="3579540"/>
              <a:ext cx="1848828" cy="366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92765" y="3918604"/>
              <a:ext cx="1814084" cy="545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5320" y="2708968"/>
              <a:ext cx="1814084" cy="545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46"/>
          <p:cNvGrpSpPr>
            <a:grpSpLocks noChangeAspect="1"/>
          </p:cNvGrpSpPr>
          <p:nvPr/>
        </p:nvGrpSpPr>
        <p:grpSpPr bwMode="auto">
          <a:xfrm>
            <a:off x="2383798" y="2824555"/>
            <a:ext cx="1839199" cy="2829812"/>
            <a:chOff x="1301" y="1940"/>
            <a:chExt cx="772" cy="1287"/>
          </a:xfrm>
        </p:grpSpPr>
        <p:pic>
          <p:nvPicPr>
            <p:cNvPr id="22" name="Picture 6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1302" y="2460"/>
              <a:ext cx="74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01" y="1940"/>
              <a:ext cx="77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6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876" r="4303" b="24162"/>
            <a:stretch>
              <a:fillRect/>
            </a:stretch>
          </p:blipFill>
          <p:spPr bwMode="auto">
            <a:xfrm>
              <a:off x="1302" y="2604"/>
              <a:ext cx="745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6" y="2989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9" y="2752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6" y="2224"/>
              <a:ext cx="73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403930" y="6244648"/>
            <a:ext cx="1743286" cy="46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399" b="1" dirty="0">
                <a:solidFill>
                  <a:schemeClr val="accent1"/>
                </a:solidFill>
              </a:rPr>
              <a:t>GSS22</a:t>
            </a:r>
            <a:r>
              <a:rPr lang="de-DE" sz="1200" b="1" dirty="0">
                <a:solidFill>
                  <a:schemeClr val="accent1"/>
                </a:solidFill>
              </a:rPr>
              <a:t> (12U)</a:t>
            </a:r>
            <a:endParaRPr lang="en-US" sz="2399" b="1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05874" y="5716683"/>
            <a:ext cx="1743286" cy="46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399" b="1" dirty="0">
                <a:solidFill>
                  <a:schemeClr val="accent1"/>
                </a:solidFill>
              </a:rPr>
              <a:t>GSS24</a:t>
            </a:r>
            <a:r>
              <a:rPr lang="de-DE" sz="1200" b="1" dirty="0">
                <a:solidFill>
                  <a:schemeClr val="accent1"/>
                </a:solidFill>
              </a:rPr>
              <a:t> (20U)</a:t>
            </a:r>
            <a:endParaRPr lang="en-US" sz="2399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14116" y="5220626"/>
            <a:ext cx="1743286" cy="461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399" b="1" dirty="0">
                <a:solidFill>
                  <a:schemeClr val="accent1"/>
                </a:solidFill>
              </a:rPr>
              <a:t>GSS26</a:t>
            </a:r>
            <a:r>
              <a:rPr lang="de-DE" sz="1200" b="1" dirty="0">
                <a:solidFill>
                  <a:schemeClr val="accent1"/>
                </a:solidFill>
              </a:rPr>
              <a:t> (28U)</a:t>
            </a:r>
            <a:endParaRPr lang="en-US" sz="2399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Lenovo DSS Model G2</a:t>
            </a:r>
            <a:r>
              <a:rPr lang="en-US" i="1" dirty="0" smtClean="0"/>
              <a:t>x</a:t>
            </a:r>
            <a:r>
              <a:rPr lang="en-US" dirty="0" smtClean="0"/>
              <a:t>0</a:t>
            </a:r>
            <a:br>
              <a:rPr lang="en-US" dirty="0" smtClean="0"/>
            </a:br>
            <a:endParaRPr lang="en-US" sz="2000" dirty="0" smtClean="0"/>
          </a:p>
        </p:txBody>
      </p:sp>
      <p:sp>
        <p:nvSpPr>
          <p:cNvPr id="64515" name="Content Placeholder 10"/>
          <p:cNvSpPr>
            <a:spLocks noGrp="1"/>
          </p:cNvSpPr>
          <p:nvPr>
            <p:ph sz="half" idx="1"/>
          </p:nvPr>
        </p:nvSpPr>
        <p:spPr>
          <a:xfrm>
            <a:off x="6790923" y="1130784"/>
            <a:ext cx="5286522" cy="5020634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sz="2000" dirty="0" smtClean="0"/>
              <a:t>DSS-G</a:t>
            </a:r>
            <a:r>
              <a:rPr lang="zh-CN" altLang="en-US" sz="2000" dirty="0" smtClean="0"/>
              <a:t>发布时间</a:t>
            </a:r>
            <a:r>
              <a:rPr lang="de-DE" sz="2000" dirty="0" smtClean="0"/>
              <a:t> : 1Q CY2017</a:t>
            </a:r>
          </a:p>
          <a:p>
            <a:pPr marL="608013" lvl="1" indent="-227013"/>
            <a:r>
              <a:rPr lang="zh-CN" altLang="en-US" sz="1800" b="1" dirty="0" smtClean="0">
                <a:solidFill>
                  <a:schemeClr val="accent1"/>
                </a:solidFill>
              </a:rPr>
              <a:t>支持</a:t>
            </a:r>
            <a:r>
              <a:rPr lang="de-DE" sz="1800" b="1" dirty="0" smtClean="0">
                <a:solidFill>
                  <a:schemeClr val="accent1"/>
                </a:solidFill>
              </a:rPr>
              <a:t>Lenovo D3284 JBODs</a:t>
            </a:r>
            <a:r>
              <a:rPr lang="de-DE" sz="1600" dirty="0" smtClean="0"/>
              <a:t> (5U84</a:t>
            </a:r>
            <a:r>
              <a:rPr lang="zh-CN" altLang="en-US" sz="1600" dirty="0"/>
              <a:t>盘位</a:t>
            </a:r>
            <a:r>
              <a:rPr lang="de-DE" sz="1600" dirty="0" smtClean="0"/>
              <a:t>)</a:t>
            </a:r>
            <a:endParaRPr lang="de-DE" sz="1800" dirty="0" smtClean="0"/>
          </a:p>
          <a:p>
            <a:pPr marL="608013" lvl="1" indent="-227013"/>
            <a:r>
              <a:rPr lang="zh-CN" altLang="en-US" sz="1800" dirty="0" smtClean="0"/>
              <a:t>支持</a:t>
            </a:r>
            <a:r>
              <a:rPr lang="de-DE" sz="1800" dirty="0" smtClean="0"/>
              <a:t>Lenovo D1224 JBODs </a:t>
            </a:r>
            <a:r>
              <a:rPr lang="de-DE" sz="1600" dirty="0" smtClean="0"/>
              <a:t>(2U24</a:t>
            </a:r>
            <a:r>
              <a:rPr lang="zh-CN" altLang="en-US" sz="1600" dirty="0" smtClean="0"/>
              <a:t>盘位</a:t>
            </a:r>
            <a:r>
              <a:rPr lang="de-DE" sz="1600" dirty="0" smtClean="0"/>
              <a:t>)</a:t>
            </a:r>
            <a:endParaRPr lang="en-US" sz="1800" dirty="0" smtClean="0"/>
          </a:p>
          <a:p>
            <a:pPr marL="608013" lvl="1" indent="-227013"/>
            <a:endParaRPr lang="en-US" sz="1100" dirty="0" smtClean="0"/>
          </a:p>
          <a:p>
            <a:r>
              <a:rPr lang="zh-CN" altLang="en-US" sz="2000" dirty="0" smtClean="0"/>
              <a:t>两台</a:t>
            </a:r>
            <a:r>
              <a:rPr lang="en-US" sz="2000" dirty="0" smtClean="0"/>
              <a:t>x3650-m5</a:t>
            </a:r>
            <a:r>
              <a:rPr lang="zh-CN" altLang="en-US" sz="2000" dirty="0" smtClean="0"/>
              <a:t>服务器</a:t>
            </a:r>
            <a:endParaRPr lang="en-US" sz="2000" dirty="0" smtClean="0"/>
          </a:p>
          <a:p>
            <a:pPr marL="608013" lvl="1" indent="-227013"/>
            <a:r>
              <a:rPr lang="en-US" sz="1800" dirty="0" smtClean="0"/>
              <a:t>SAS </a:t>
            </a:r>
            <a:r>
              <a:rPr lang="zh-CN" altLang="en-US" sz="1800" dirty="0" smtClean="0"/>
              <a:t>磁盘连接</a:t>
            </a:r>
            <a:r>
              <a:rPr lang="en-US" sz="1100" dirty="0" smtClean="0"/>
              <a:t>(12Gbps)</a:t>
            </a:r>
            <a:endParaRPr lang="en-US" sz="1800" dirty="0" smtClean="0"/>
          </a:p>
          <a:p>
            <a:pPr marL="608013" lvl="1" indent="-227013"/>
            <a:r>
              <a:rPr lang="en-US" sz="1800" dirty="0" smtClean="0"/>
              <a:t>HP</a:t>
            </a:r>
            <a:r>
              <a:rPr lang="en-US" altLang="zh-CN" sz="1800" dirty="0" smtClean="0"/>
              <a:t>C</a:t>
            </a:r>
            <a:r>
              <a:rPr lang="zh-CN" altLang="en-US" sz="1800" dirty="0" smtClean="0"/>
              <a:t>高速网络支持：</a:t>
            </a:r>
            <a:r>
              <a:rPr lang="en-US" sz="1800" dirty="0" smtClean="0"/>
              <a:t>Eth, IB, OPA</a:t>
            </a:r>
          </a:p>
          <a:p>
            <a:pPr marL="608013" lvl="1" indent="-227013"/>
            <a:endParaRPr lang="en-US" sz="1100" dirty="0" smtClean="0"/>
          </a:p>
          <a:p>
            <a:r>
              <a:rPr lang="en-US" sz="2000" dirty="0" smtClean="0">
                <a:solidFill>
                  <a:schemeClr val="accent1"/>
                </a:solidFill>
              </a:rPr>
              <a:t>1</a:t>
            </a:r>
            <a:r>
              <a:rPr lang="zh-CN" altLang="en-US" sz="2000" dirty="0" smtClean="0">
                <a:solidFill>
                  <a:schemeClr val="accent1"/>
                </a:solidFill>
              </a:rPr>
              <a:t>到</a:t>
            </a:r>
            <a:r>
              <a:rPr lang="en-US" altLang="zh-CN" sz="2000" dirty="0" smtClean="0">
                <a:solidFill>
                  <a:schemeClr val="accent1"/>
                </a:solidFill>
              </a:rPr>
              <a:t>6</a:t>
            </a:r>
            <a:r>
              <a:rPr lang="zh-CN" altLang="en-US" sz="2000" dirty="0" smtClean="0">
                <a:solidFill>
                  <a:schemeClr val="accent1"/>
                </a:solidFill>
              </a:rPr>
              <a:t>个</a:t>
            </a:r>
            <a:r>
              <a:rPr lang="en-US" sz="2000" dirty="0" smtClean="0">
                <a:solidFill>
                  <a:schemeClr val="accent1"/>
                </a:solidFill>
              </a:rPr>
              <a:t>D3284</a:t>
            </a:r>
            <a:r>
              <a:rPr lang="en-US" sz="2000" dirty="0" smtClean="0"/>
              <a:t> JBODs</a:t>
            </a:r>
            <a:r>
              <a:rPr lang="en-US" sz="1400" dirty="0" smtClean="0"/>
              <a:t> (5U84, 12Gbps)</a:t>
            </a:r>
            <a:endParaRPr lang="en-US" sz="1600" dirty="0" smtClean="0"/>
          </a:p>
          <a:p>
            <a:pPr marL="608013" lvl="1" indent="-227013"/>
            <a:r>
              <a:rPr lang="zh-CN" altLang="en-US" sz="1800" dirty="0" smtClean="0"/>
              <a:t>支持</a:t>
            </a:r>
            <a:r>
              <a:rPr lang="en-US" sz="1800" dirty="0" smtClean="0"/>
              <a:t>4,6,8,</a:t>
            </a:r>
            <a:r>
              <a:rPr lang="en-US" sz="1800" b="1" dirty="0" smtClean="0">
                <a:solidFill>
                  <a:schemeClr val="accent1"/>
                </a:solidFill>
              </a:rPr>
              <a:t>10</a:t>
            </a:r>
            <a:r>
              <a:rPr lang="en-US" sz="1800" dirty="0" smtClean="0"/>
              <a:t> TB NL-SAS disks</a:t>
            </a:r>
          </a:p>
          <a:p>
            <a:pPr marL="835025" lvl="2" indent="-149225"/>
            <a:r>
              <a:rPr lang="zh-CN" altLang="en-US" sz="1800" b="1" dirty="0" smtClean="0">
                <a:solidFill>
                  <a:schemeClr val="accent1"/>
                </a:solidFill>
              </a:rPr>
              <a:t>高达</a:t>
            </a:r>
            <a:r>
              <a:rPr lang="de-DE" sz="1800" b="1" dirty="0" smtClean="0">
                <a:solidFill>
                  <a:schemeClr val="accent1"/>
                </a:solidFill>
              </a:rPr>
              <a:t>3.9 PB</a:t>
            </a:r>
            <a:r>
              <a:rPr lang="zh-CN" altLang="en-US" sz="1800" b="1" dirty="0" smtClean="0">
                <a:solidFill>
                  <a:schemeClr val="accent1"/>
                </a:solidFill>
              </a:rPr>
              <a:t>可用容量</a:t>
            </a:r>
            <a:r>
              <a:rPr lang="de-DE" sz="1400" b="1" dirty="0" smtClean="0">
                <a:solidFill>
                  <a:schemeClr val="accent1"/>
                </a:solidFill>
              </a:rPr>
              <a:t> </a:t>
            </a:r>
            <a:r>
              <a:rPr lang="de-DE" sz="1200" b="1" dirty="0" smtClean="0">
                <a:solidFill>
                  <a:schemeClr val="accent1"/>
                </a:solidFill>
              </a:rPr>
              <a:t>(10TB, 8+2p)</a:t>
            </a:r>
            <a:endParaRPr lang="de-DE" sz="1100" b="1" dirty="0" smtClean="0">
              <a:solidFill>
                <a:schemeClr val="accent1"/>
              </a:solidFill>
            </a:endParaRPr>
          </a:p>
          <a:p>
            <a:endParaRPr lang="de-DE" sz="2000" dirty="0" smtClean="0"/>
          </a:p>
          <a:p>
            <a:r>
              <a:rPr lang="de-DE" sz="2000" dirty="0" smtClean="0"/>
              <a:t>Scale-out</a:t>
            </a:r>
            <a:r>
              <a:rPr lang="zh-CN" altLang="en-US" sz="2000" dirty="0" smtClean="0"/>
              <a:t>横向扩展</a:t>
            </a:r>
            <a:r>
              <a:rPr lang="de-DE" sz="2000" dirty="0" smtClean="0"/>
              <a:t>: </a:t>
            </a:r>
            <a:r>
              <a:rPr lang="zh-CN" altLang="en-US" sz="2000" dirty="0" smtClean="0"/>
              <a:t>增加</a:t>
            </a:r>
            <a:r>
              <a:rPr lang="de-DE" sz="2000" dirty="0" smtClean="0"/>
              <a:t>building blocks</a:t>
            </a:r>
          </a:p>
          <a:p>
            <a:pPr marL="169970" indent="-227013"/>
            <a:r>
              <a:rPr lang="zh-CN" altLang="en-US" sz="2000" dirty="0" smtClean="0"/>
              <a:t>纵向扩展</a:t>
            </a:r>
            <a:r>
              <a:rPr lang="de-DE" sz="2000" dirty="0" smtClean="0"/>
              <a:t>: </a:t>
            </a:r>
            <a:r>
              <a:rPr lang="zh-CN" altLang="en-US" sz="2000" dirty="0" smtClean="0"/>
              <a:t>做多</a:t>
            </a:r>
            <a:r>
              <a:rPr lang="de-DE" sz="2000" dirty="0" smtClean="0"/>
              <a:t>6</a:t>
            </a:r>
            <a:r>
              <a:rPr lang="zh-CN" altLang="en-US" sz="2000" dirty="0" smtClean="0"/>
              <a:t>盘箱</a:t>
            </a:r>
            <a:endParaRPr lang="en-US" sz="2000" dirty="0" smtClean="0"/>
          </a:p>
        </p:txBody>
      </p:sp>
      <p:pic>
        <p:nvPicPr>
          <p:cNvPr id="64528" name="Picture 6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76" r="4303" b="24162"/>
          <a:stretch>
            <a:fillRect/>
          </a:stretch>
        </p:blipFill>
        <p:spPr bwMode="auto">
          <a:xfrm>
            <a:off x="363450" y="5494044"/>
            <a:ext cx="1774363" cy="35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9" name="Picture 6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76" r="4303" b="24162"/>
          <a:stretch>
            <a:fillRect/>
          </a:stretch>
        </p:blipFill>
        <p:spPr bwMode="auto">
          <a:xfrm>
            <a:off x="363450" y="5137555"/>
            <a:ext cx="1774363" cy="35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Box 119"/>
          <p:cNvSpPr txBox="1">
            <a:spLocks noChangeArrowheads="1"/>
          </p:cNvSpPr>
          <p:nvPr/>
        </p:nvSpPr>
        <p:spPr bwMode="auto">
          <a:xfrm>
            <a:off x="404714" y="6015039"/>
            <a:ext cx="1742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de-DE" sz="1800" b="1" dirty="0" smtClean="0">
                <a:solidFill>
                  <a:srgbClr val="E2231A"/>
                </a:solidFill>
              </a:rPr>
              <a:t>DSS G2</a:t>
            </a:r>
            <a:r>
              <a:rPr lang="de-DE" sz="1800" b="1" i="1" dirty="0" smtClean="0">
                <a:solidFill>
                  <a:srgbClr val="E2231A"/>
                </a:solidFill>
              </a:rPr>
              <a:t>1</a:t>
            </a:r>
            <a:r>
              <a:rPr lang="de-DE" sz="1800" b="1" dirty="0" smtClean="0">
                <a:solidFill>
                  <a:srgbClr val="E2231A"/>
                </a:solidFill>
              </a:rPr>
              <a:t>0</a:t>
            </a:r>
            <a:r>
              <a:rPr lang="de-DE" sz="1200" b="1" dirty="0" smtClean="0">
                <a:solidFill>
                  <a:srgbClr val="E2231A"/>
                </a:solidFill>
              </a:rPr>
              <a:t> (9U</a:t>
            </a:r>
            <a:r>
              <a:rPr lang="de-DE" sz="1200" b="1" dirty="0">
                <a:solidFill>
                  <a:srgbClr val="E2231A"/>
                </a:solidFill>
              </a:rPr>
              <a:t>)</a:t>
            </a:r>
            <a:endParaRPr lang="en-US" sz="1800" b="1" dirty="0">
              <a:solidFill>
                <a:srgbClr val="E2231A"/>
              </a:solidFill>
            </a:endParaRPr>
          </a:p>
        </p:txBody>
      </p:sp>
      <p:sp>
        <p:nvSpPr>
          <p:cNvPr id="64521" name="TextBox 121"/>
          <p:cNvSpPr txBox="1">
            <a:spLocks noChangeArrowheads="1"/>
          </p:cNvSpPr>
          <p:nvPr/>
        </p:nvSpPr>
        <p:spPr bwMode="auto">
          <a:xfrm>
            <a:off x="4505732" y="5997591"/>
            <a:ext cx="17442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de-DE" sz="1800" b="1" dirty="0" smtClean="0">
                <a:solidFill>
                  <a:srgbClr val="E2231A"/>
                </a:solidFill>
              </a:rPr>
              <a:t>DSS G2</a:t>
            </a:r>
            <a:r>
              <a:rPr lang="de-DE" sz="1800" b="1" i="1" dirty="0" smtClean="0">
                <a:solidFill>
                  <a:srgbClr val="E2231A"/>
                </a:solidFill>
              </a:rPr>
              <a:t>6</a:t>
            </a:r>
            <a:r>
              <a:rPr lang="de-DE" sz="1800" b="1" dirty="0" smtClean="0">
                <a:solidFill>
                  <a:srgbClr val="E2231A"/>
                </a:solidFill>
              </a:rPr>
              <a:t>0</a:t>
            </a:r>
            <a:r>
              <a:rPr lang="de-DE" sz="1200" b="1" dirty="0" smtClean="0">
                <a:solidFill>
                  <a:srgbClr val="E2231A"/>
                </a:solidFill>
              </a:rPr>
              <a:t> (34U</a:t>
            </a:r>
            <a:r>
              <a:rPr lang="de-DE" sz="1200" b="1" dirty="0">
                <a:solidFill>
                  <a:srgbClr val="E2231A"/>
                </a:solidFill>
              </a:rPr>
              <a:t>)</a:t>
            </a:r>
            <a:endParaRPr lang="en-US" sz="1800" b="1" dirty="0">
              <a:solidFill>
                <a:srgbClr val="E2231A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86679" y="4592389"/>
            <a:ext cx="3894710" cy="2762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de-DE" sz="1200" b="1" dirty="0" smtClean="0">
                <a:solidFill>
                  <a:srgbClr val="000000"/>
                </a:solidFill>
              </a:rPr>
              <a:t>GSS28 (44U)</a:t>
            </a:r>
            <a:r>
              <a:rPr lang="de-DE" sz="1200" dirty="0" smtClean="0">
                <a:solidFill>
                  <a:srgbClr val="000000"/>
                </a:solidFill>
              </a:rPr>
              <a:t> would be </a:t>
            </a:r>
            <a:r>
              <a:rPr lang="de-DE" sz="1200" b="1" dirty="0" smtClean="0">
                <a:solidFill>
                  <a:srgbClr val="000000"/>
                </a:solidFill>
              </a:rPr>
              <a:t>5.2 PB </a:t>
            </a:r>
            <a:r>
              <a:rPr lang="de-DE" sz="1200" dirty="0" smtClean="0">
                <a:solidFill>
                  <a:srgbClr val="000000"/>
                </a:solidFill>
              </a:rPr>
              <a:t>usable (10TB, 8+2P)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861725" y="6194077"/>
            <a:ext cx="1073146" cy="7951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6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76" r="4303" b="24162"/>
          <a:stretch>
            <a:fillRect/>
          </a:stretch>
        </p:blipFill>
        <p:spPr bwMode="auto">
          <a:xfrm>
            <a:off x="4482326" y="5503326"/>
            <a:ext cx="1774363" cy="35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76" r="4303" b="24162"/>
          <a:stretch>
            <a:fillRect/>
          </a:stretch>
        </p:blipFill>
        <p:spPr bwMode="auto">
          <a:xfrm>
            <a:off x="4482326" y="5146837"/>
            <a:ext cx="1774363" cy="35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Straight Arrow Connector 54"/>
          <p:cNvCxnSpPr/>
          <p:nvPr/>
        </p:nvCxnSpPr>
        <p:spPr>
          <a:xfrm rot="5400000" flipH="1" flipV="1">
            <a:off x="2619097" y="3384607"/>
            <a:ext cx="1353048" cy="6624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565" y="4454774"/>
            <a:ext cx="1752565" cy="6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2020" y="4464674"/>
            <a:ext cx="1752565" cy="6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040" y="3809564"/>
            <a:ext cx="1752565" cy="6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040" y="3156443"/>
            <a:ext cx="1752565" cy="6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8071" y="2501349"/>
            <a:ext cx="1752565" cy="6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9937" y="1836340"/>
            <a:ext cx="1752565" cy="6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7968" y="1169374"/>
            <a:ext cx="1752565" cy="64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7332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70F03C-3BEB-4026-935B-61B71156908B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3" name="Group 370"/>
          <p:cNvGrpSpPr>
            <a:grpSpLocks/>
          </p:cNvGrpSpPr>
          <p:nvPr/>
        </p:nvGrpSpPr>
        <p:grpSpPr bwMode="auto">
          <a:xfrm>
            <a:off x="7222307" y="3155950"/>
            <a:ext cx="1529951" cy="1068388"/>
            <a:chOff x="2341" y="2163"/>
            <a:chExt cx="723" cy="673"/>
          </a:xfrm>
        </p:grpSpPr>
        <p:sp>
          <p:nvSpPr>
            <p:cNvPr id="657" name="Rectangle 371"/>
            <p:cNvSpPr>
              <a:spLocks noChangeArrowheads="1"/>
            </p:cNvSpPr>
            <p:nvPr/>
          </p:nvSpPr>
          <p:spPr bwMode="auto">
            <a:xfrm>
              <a:off x="2341" y="2644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58" name="Rectangle 372"/>
            <p:cNvSpPr>
              <a:spLocks noChangeArrowheads="1"/>
            </p:cNvSpPr>
            <p:nvPr/>
          </p:nvSpPr>
          <p:spPr bwMode="auto">
            <a:xfrm>
              <a:off x="2341" y="254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59" name="Rectangle 373"/>
            <p:cNvSpPr>
              <a:spLocks noChangeArrowheads="1"/>
            </p:cNvSpPr>
            <p:nvPr/>
          </p:nvSpPr>
          <p:spPr bwMode="auto">
            <a:xfrm>
              <a:off x="2341" y="2452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60" name="Rectangle 374"/>
            <p:cNvSpPr>
              <a:spLocks noChangeArrowheads="1"/>
            </p:cNvSpPr>
            <p:nvPr/>
          </p:nvSpPr>
          <p:spPr bwMode="auto">
            <a:xfrm>
              <a:off x="2341" y="2355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61" name="Rectangle 375"/>
            <p:cNvSpPr>
              <a:spLocks noChangeArrowheads="1"/>
            </p:cNvSpPr>
            <p:nvPr/>
          </p:nvSpPr>
          <p:spPr bwMode="auto">
            <a:xfrm>
              <a:off x="2341" y="225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62" name="Rectangle 376"/>
            <p:cNvSpPr>
              <a:spLocks noChangeArrowheads="1"/>
            </p:cNvSpPr>
            <p:nvPr/>
          </p:nvSpPr>
          <p:spPr bwMode="auto">
            <a:xfrm>
              <a:off x="2341" y="216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63" name="Rectangle 377"/>
            <p:cNvSpPr>
              <a:spLocks noChangeArrowheads="1"/>
            </p:cNvSpPr>
            <p:nvPr/>
          </p:nvSpPr>
          <p:spPr bwMode="auto">
            <a:xfrm>
              <a:off x="2341" y="2740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64" name="Rectangle 378"/>
            <p:cNvSpPr>
              <a:spLocks noChangeArrowheads="1"/>
            </p:cNvSpPr>
            <p:nvPr/>
          </p:nvSpPr>
          <p:spPr bwMode="auto">
            <a:xfrm>
              <a:off x="2447" y="264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65" name="Rectangle 379"/>
            <p:cNvSpPr>
              <a:spLocks noChangeArrowheads="1"/>
            </p:cNvSpPr>
            <p:nvPr/>
          </p:nvSpPr>
          <p:spPr bwMode="auto">
            <a:xfrm>
              <a:off x="2447" y="2548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66" name="Rectangle 380"/>
            <p:cNvSpPr>
              <a:spLocks noChangeArrowheads="1"/>
            </p:cNvSpPr>
            <p:nvPr/>
          </p:nvSpPr>
          <p:spPr bwMode="auto">
            <a:xfrm>
              <a:off x="2447" y="2452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67" name="Rectangle 381"/>
            <p:cNvSpPr>
              <a:spLocks noChangeArrowheads="1"/>
            </p:cNvSpPr>
            <p:nvPr/>
          </p:nvSpPr>
          <p:spPr bwMode="auto">
            <a:xfrm>
              <a:off x="2447" y="2355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68" name="Rectangle 382"/>
            <p:cNvSpPr>
              <a:spLocks noChangeArrowheads="1"/>
            </p:cNvSpPr>
            <p:nvPr/>
          </p:nvSpPr>
          <p:spPr bwMode="auto">
            <a:xfrm>
              <a:off x="2447" y="2259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69" name="Rectangle 383"/>
            <p:cNvSpPr>
              <a:spLocks noChangeArrowheads="1"/>
            </p:cNvSpPr>
            <p:nvPr/>
          </p:nvSpPr>
          <p:spPr bwMode="auto">
            <a:xfrm>
              <a:off x="2447" y="216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70" name="Rectangle 384"/>
            <p:cNvSpPr>
              <a:spLocks noChangeArrowheads="1"/>
            </p:cNvSpPr>
            <p:nvPr/>
          </p:nvSpPr>
          <p:spPr bwMode="auto">
            <a:xfrm>
              <a:off x="2447" y="2740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71" name="Rectangle 385"/>
            <p:cNvSpPr>
              <a:spLocks noChangeArrowheads="1"/>
            </p:cNvSpPr>
            <p:nvPr/>
          </p:nvSpPr>
          <p:spPr bwMode="auto">
            <a:xfrm>
              <a:off x="2552" y="2644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72" name="Rectangle 386"/>
            <p:cNvSpPr>
              <a:spLocks noChangeArrowheads="1"/>
            </p:cNvSpPr>
            <p:nvPr/>
          </p:nvSpPr>
          <p:spPr bwMode="auto">
            <a:xfrm>
              <a:off x="2552" y="254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73" name="Rectangle 387"/>
            <p:cNvSpPr>
              <a:spLocks noChangeArrowheads="1"/>
            </p:cNvSpPr>
            <p:nvPr/>
          </p:nvSpPr>
          <p:spPr bwMode="auto">
            <a:xfrm>
              <a:off x="2552" y="2452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74" name="Rectangle 388"/>
            <p:cNvSpPr>
              <a:spLocks noChangeArrowheads="1"/>
            </p:cNvSpPr>
            <p:nvPr/>
          </p:nvSpPr>
          <p:spPr bwMode="auto">
            <a:xfrm>
              <a:off x="2552" y="2355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75" name="Rectangle 389"/>
            <p:cNvSpPr>
              <a:spLocks noChangeArrowheads="1"/>
            </p:cNvSpPr>
            <p:nvPr/>
          </p:nvSpPr>
          <p:spPr bwMode="auto">
            <a:xfrm>
              <a:off x="2552" y="225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76" name="Rectangle 390"/>
            <p:cNvSpPr>
              <a:spLocks noChangeArrowheads="1"/>
            </p:cNvSpPr>
            <p:nvPr/>
          </p:nvSpPr>
          <p:spPr bwMode="auto">
            <a:xfrm>
              <a:off x="2552" y="216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77" name="Rectangle 391"/>
            <p:cNvSpPr>
              <a:spLocks noChangeArrowheads="1"/>
            </p:cNvSpPr>
            <p:nvPr/>
          </p:nvSpPr>
          <p:spPr bwMode="auto">
            <a:xfrm>
              <a:off x="2552" y="2740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78" name="Rectangle 392"/>
            <p:cNvSpPr>
              <a:spLocks noChangeArrowheads="1"/>
            </p:cNvSpPr>
            <p:nvPr/>
          </p:nvSpPr>
          <p:spPr bwMode="auto">
            <a:xfrm>
              <a:off x="2656" y="264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79" name="Rectangle 393"/>
            <p:cNvSpPr>
              <a:spLocks noChangeArrowheads="1"/>
            </p:cNvSpPr>
            <p:nvPr/>
          </p:nvSpPr>
          <p:spPr bwMode="auto">
            <a:xfrm>
              <a:off x="2656" y="254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80" name="Rectangle 394"/>
            <p:cNvSpPr>
              <a:spLocks noChangeArrowheads="1"/>
            </p:cNvSpPr>
            <p:nvPr/>
          </p:nvSpPr>
          <p:spPr bwMode="auto">
            <a:xfrm>
              <a:off x="2656" y="2452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81" name="Rectangle 395"/>
            <p:cNvSpPr>
              <a:spLocks noChangeArrowheads="1"/>
            </p:cNvSpPr>
            <p:nvPr/>
          </p:nvSpPr>
          <p:spPr bwMode="auto">
            <a:xfrm>
              <a:off x="2656" y="2355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82" name="Rectangle 396"/>
            <p:cNvSpPr>
              <a:spLocks noChangeArrowheads="1"/>
            </p:cNvSpPr>
            <p:nvPr/>
          </p:nvSpPr>
          <p:spPr bwMode="auto">
            <a:xfrm>
              <a:off x="2656" y="225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83" name="Rectangle 397"/>
            <p:cNvSpPr>
              <a:spLocks noChangeArrowheads="1"/>
            </p:cNvSpPr>
            <p:nvPr/>
          </p:nvSpPr>
          <p:spPr bwMode="auto">
            <a:xfrm>
              <a:off x="2656" y="2163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84" name="Rectangle 398"/>
            <p:cNvSpPr>
              <a:spLocks noChangeArrowheads="1"/>
            </p:cNvSpPr>
            <p:nvPr/>
          </p:nvSpPr>
          <p:spPr bwMode="auto">
            <a:xfrm>
              <a:off x="2656" y="2740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85" name="Rectangle 399"/>
            <p:cNvSpPr>
              <a:spLocks noChangeArrowheads="1"/>
            </p:cNvSpPr>
            <p:nvPr/>
          </p:nvSpPr>
          <p:spPr bwMode="auto">
            <a:xfrm>
              <a:off x="2760" y="264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86" name="Rectangle 400"/>
            <p:cNvSpPr>
              <a:spLocks noChangeArrowheads="1"/>
            </p:cNvSpPr>
            <p:nvPr/>
          </p:nvSpPr>
          <p:spPr bwMode="auto">
            <a:xfrm>
              <a:off x="2760" y="254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87" name="Rectangle 401"/>
            <p:cNvSpPr>
              <a:spLocks noChangeArrowheads="1"/>
            </p:cNvSpPr>
            <p:nvPr/>
          </p:nvSpPr>
          <p:spPr bwMode="auto">
            <a:xfrm>
              <a:off x="2760" y="2452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88" name="Rectangle 402"/>
            <p:cNvSpPr>
              <a:spLocks noChangeArrowheads="1"/>
            </p:cNvSpPr>
            <p:nvPr/>
          </p:nvSpPr>
          <p:spPr bwMode="auto">
            <a:xfrm>
              <a:off x="2760" y="2355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89" name="Rectangle 403"/>
            <p:cNvSpPr>
              <a:spLocks noChangeArrowheads="1"/>
            </p:cNvSpPr>
            <p:nvPr/>
          </p:nvSpPr>
          <p:spPr bwMode="auto">
            <a:xfrm>
              <a:off x="2760" y="2259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90" name="Rectangle 404"/>
            <p:cNvSpPr>
              <a:spLocks noChangeArrowheads="1"/>
            </p:cNvSpPr>
            <p:nvPr/>
          </p:nvSpPr>
          <p:spPr bwMode="auto">
            <a:xfrm>
              <a:off x="2760" y="216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91" name="Rectangle 405"/>
            <p:cNvSpPr>
              <a:spLocks noChangeArrowheads="1"/>
            </p:cNvSpPr>
            <p:nvPr/>
          </p:nvSpPr>
          <p:spPr bwMode="auto">
            <a:xfrm>
              <a:off x="2760" y="2740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92" name="Rectangle 406"/>
            <p:cNvSpPr>
              <a:spLocks noChangeArrowheads="1"/>
            </p:cNvSpPr>
            <p:nvPr/>
          </p:nvSpPr>
          <p:spPr bwMode="auto">
            <a:xfrm>
              <a:off x="2865" y="264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93" name="Rectangle 407"/>
            <p:cNvSpPr>
              <a:spLocks noChangeArrowheads="1"/>
            </p:cNvSpPr>
            <p:nvPr/>
          </p:nvSpPr>
          <p:spPr bwMode="auto">
            <a:xfrm>
              <a:off x="2865" y="2548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94" name="Rectangle 408"/>
            <p:cNvSpPr>
              <a:spLocks noChangeArrowheads="1"/>
            </p:cNvSpPr>
            <p:nvPr/>
          </p:nvSpPr>
          <p:spPr bwMode="auto">
            <a:xfrm>
              <a:off x="2865" y="2452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95" name="Rectangle 409"/>
            <p:cNvSpPr>
              <a:spLocks noChangeArrowheads="1"/>
            </p:cNvSpPr>
            <p:nvPr/>
          </p:nvSpPr>
          <p:spPr bwMode="auto">
            <a:xfrm>
              <a:off x="2865" y="2355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96" name="Rectangle 410"/>
            <p:cNvSpPr>
              <a:spLocks noChangeArrowheads="1"/>
            </p:cNvSpPr>
            <p:nvPr/>
          </p:nvSpPr>
          <p:spPr bwMode="auto">
            <a:xfrm>
              <a:off x="2865" y="225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97" name="Rectangle 411"/>
            <p:cNvSpPr>
              <a:spLocks noChangeArrowheads="1"/>
            </p:cNvSpPr>
            <p:nvPr/>
          </p:nvSpPr>
          <p:spPr bwMode="auto">
            <a:xfrm>
              <a:off x="2865" y="216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98" name="Rectangle 412"/>
            <p:cNvSpPr>
              <a:spLocks noChangeArrowheads="1"/>
            </p:cNvSpPr>
            <p:nvPr/>
          </p:nvSpPr>
          <p:spPr bwMode="auto">
            <a:xfrm>
              <a:off x="2865" y="2740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699" name="Rectangle 413"/>
            <p:cNvSpPr>
              <a:spLocks noChangeArrowheads="1"/>
            </p:cNvSpPr>
            <p:nvPr/>
          </p:nvSpPr>
          <p:spPr bwMode="auto">
            <a:xfrm>
              <a:off x="2971" y="264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00" name="Rectangle 414"/>
            <p:cNvSpPr>
              <a:spLocks noChangeArrowheads="1"/>
            </p:cNvSpPr>
            <p:nvPr/>
          </p:nvSpPr>
          <p:spPr bwMode="auto">
            <a:xfrm>
              <a:off x="2971" y="254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01" name="Rectangle 415"/>
            <p:cNvSpPr>
              <a:spLocks noChangeArrowheads="1"/>
            </p:cNvSpPr>
            <p:nvPr/>
          </p:nvSpPr>
          <p:spPr bwMode="auto">
            <a:xfrm>
              <a:off x="2971" y="2452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02" name="Rectangle 416"/>
            <p:cNvSpPr>
              <a:spLocks noChangeArrowheads="1"/>
            </p:cNvSpPr>
            <p:nvPr/>
          </p:nvSpPr>
          <p:spPr bwMode="auto">
            <a:xfrm>
              <a:off x="2971" y="2355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03" name="Rectangle 417"/>
            <p:cNvSpPr>
              <a:spLocks noChangeArrowheads="1"/>
            </p:cNvSpPr>
            <p:nvPr/>
          </p:nvSpPr>
          <p:spPr bwMode="auto">
            <a:xfrm>
              <a:off x="2971" y="225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04" name="Rectangle 418"/>
            <p:cNvSpPr>
              <a:spLocks noChangeArrowheads="1"/>
            </p:cNvSpPr>
            <p:nvPr/>
          </p:nvSpPr>
          <p:spPr bwMode="auto">
            <a:xfrm>
              <a:off x="2971" y="2163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05" name="Rectangle 419"/>
            <p:cNvSpPr>
              <a:spLocks noChangeArrowheads="1"/>
            </p:cNvSpPr>
            <p:nvPr/>
          </p:nvSpPr>
          <p:spPr bwMode="auto">
            <a:xfrm>
              <a:off x="2971" y="2740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20"/>
          <p:cNvGrpSpPr>
            <a:grpSpLocks/>
          </p:cNvGrpSpPr>
          <p:nvPr/>
        </p:nvGrpSpPr>
        <p:grpSpPr bwMode="auto">
          <a:xfrm>
            <a:off x="7228655" y="2028825"/>
            <a:ext cx="1529952" cy="1068388"/>
            <a:chOff x="2341" y="1428"/>
            <a:chExt cx="723" cy="673"/>
          </a:xfrm>
        </p:grpSpPr>
        <p:sp>
          <p:nvSpPr>
            <p:cNvPr id="707" name="Rectangle 421"/>
            <p:cNvSpPr>
              <a:spLocks noChangeArrowheads="1"/>
            </p:cNvSpPr>
            <p:nvPr/>
          </p:nvSpPr>
          <p:spPr bwMode="auto">
            <a:xfrm>
              <a:off x="2341" y="1909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08" name="Rectangle 422"/>
            <p:cNvSpPr>
              <a:spLocks noChangeArrowheads="1"/>
            </p:cNvSpPr>
            <p:nvPr/>
          </p:nvSpPr>
          <p:spPr bwMode="auto">
            <a:xfrm>
              <a:off x="2341" y="181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09" name="Rectangle 423"/>
            <p:cNvSpPr>
              <a:spLocks noChangeArrowheads="1"/>
            </p:cNvSpPr>
            <p:nvPr/>
          </p:nvSpPr>
          <p:spPr bwMode="auto">
            <a:xfrm>
              <a:off x="2341" y="1717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10" name="Rectangle 424"/>
            <p:cNvSpPr>
              <a:spLocks noChangeArrowheads="1"/>
            </p:cNvSpPr>
            <p:nvPr/>
          </p:nvSpPr>
          <p:spPr bwMode="auto">
            <a:xfrm>
              <a:off x="2341" y="1620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11" name="Rectangle 425"/>
            <p:cNvSpPr>
              <a:spLocks noChangeArrowheads="1"/>
            </p:cNvSpPr>
            <p:nvPr/>
          </p:nvSpPr>
          <p:spPr bwMode="auto">
            <a:xfrm>
              <a:off x="2341" y="152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12" name="Rectangle 426"/>
            <p:cNvSpPr>
              <a:spLocks noChangeArrowheads="1"/>
            </p:cNvSpPr>
            <p:nvPr/>
          </p:nvSpPr>
          <p:spPr bwMode="auto">
            <a:xfrm>
              <a:off x="2341" y="142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13" name="Rectangle 427"/>
            <p:cNvSpPr>
              <a:spLocks noChangeArrowheads="1"/>
            </p:cNvSpPr>
            <p:nvPr/>
          </p:nvSpPr>
          <p:spPr bwMode="auto">
            <a:xfrm>
              <a:off x="2341" y="2005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14" name="Rectangle 428"/>
            <p:cNvSpPr>
              <a:spLocks noChangeArrowheads="1"/>
            </p:cNvSpPr>
            <p:nvPr/>
          </p:nvSpPr>
          <p:spPr bwMode="auto">
            <a:xfrm>
              <a:off x="2447" y="1909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15" name="Rectangle 429"/>
            <p:cNvSpPr>
              <a:spLocks noChangeArrowheads="1"/>
            </p:cNvSpPr>
            <p:nvPr/>
          </p:nvSpPr>
          <p:spPr bwMode="auto">
            <a:xfrm>
              <a:off x="2447" y="181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16" name="Rectangle 430"/>
            <p:cNvSpPr>
              <a:spLocks noChangeArrowheads="1"/>
            </p:cNvSpPr>
            <p:nvPr/>
          </p:nvSpPr>
          <p:spPr bwMode="auto">
            <a:xfrm>
              <a:off x="2447" y="1717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17" name="Rectangle 431"/>
            <p:cNvSpPr>
              <a:spLocks noChangeArrowheads="1"/>
            </p:cNvSpPr>
            <p:nvPr/>
          </p:nvSpPr>
          <p:spPr bwMode="auto">
            <a:xfrm>
              <a:off x="2447" y="1620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18" name="Rectangle 432"/>
            <p:cNvSpPr>
              <a:spLocks noChangeArrowheads="1"/>
            </p:cNvSpPr>
            <p:nvPr/>
          </p:nvSpPr>
          <p:spPr bwMode="auto">
            <a:xfrm>
              <a:off x="2447" y="152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19" name="Rectangle 433"/>
            <p:cNvSpPr>
              <a:spLocks noChangeArrowheads="1"/>
            </p:cNvSpPr>
            <p:nvPr/>
          </p:nvSpPr>
          <p:spPr bwMode="auto">
            <a:xfrm>
              <a:off x="2447" y="1428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20" name="Rectangle 434"/>
            <p:cNvSpPr>
              <a:spLocks noChangeArrowheads="1"/>
            </p:cNvSpPr>
            <p:nvPr/>
          </p:nvSpPr>
          <p:spPr bwMode="auto">
            <a:xfrm>
              <a:off x="2447" y="2005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21" name="Rectangle 435"/>
            <p:cNvSpPr>
              <a:spLocks noChangeArrowheads="1"/>
            </p:cNvSpPr>
            <p:nvPr/>
          </p:nvSpPr>
          <p:spPr bwMode="auto">
            <a:xfrm>
              <a:off x="2552" y="190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22" name="Rectangle 436"/>
            <p:cNvSpPr>
              <a:spLocks noChangeArrowheads="1"/>
            </p:cNvSpPr>
            <p:nvPr/>
          </p:nvSpPr>
          <p:spPr bwMode="auto">
            <a:xfrm>
              <a:off x="2552" y="181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23" name="Rectangle 437"/>
            <p:cNvSpPr>
              <a:spLocks noChangeArrowheads="1"/>
            </p:cNvSpPr>
            <p:nvPr/>
          </p:nvSpPr>
          <p:spPr bwMode="auto">
            <a:xfrm>
              <a:off x="2552" y="1717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24" name="Rectangle 438"/>
            <p:cNvSpPr>
              <a:spLocks noChangeArrowheads="1"/>
            </p:cNvSpPr>
            <p:nvPr/>
          </p:nvSpPr>
          <p:spPr bwMode="auto">
            <a:xfrm>
              <a:off x="2552" y="1620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25" name="Rectangle 439"/>
            <p:cNvSpPr>
              <a:spLocks noChangeArrowheads="1"/>
            </p:cNvSpPr>
            <p:nvPr/>
          </p:nvSpPr>
          <p:spPr bwMode="auto">
            <a:xfrm>
              <a:off x="2552" y="1524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26" name="Rectangle 440"/>
            <p:cNvSpPr>
              <a:spLocks noChangeArrowheads="1"/>
            </p:cNvSpPr>
            <p:nvPr/>
          </p:nvSpPr>
          <p:spPr bwMode="auto">
            <a:xfrm>
              <a:off x="2552" y="142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27" name="Rectangle 441"/>
            <p:cNvSpPr>
              <a:spLocks noChangeArrowheads="1"/>
            </p:cNvSpPr>
            <p:nvPr/>
          </p:nvSpPr>
          <p:spPr bwMode="auto">
            <a:xfrm>
              <a:off x="2552" y="2005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28" name="Rectangle 442"/>
            <p:cNvSpPr>
              <a:spLocks noChangeArrowheads="1"/>
            </p:cNvSpPr>
            <p:nvPr/>
          </p:nvSpPr>
          <p:spPr bwMode="auto">
            <a:xfrm>
              <a:off x="2656" y="190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29" name="Rectangle 443"/>
            <p:cNvSpPr>
              <a:spLocks noChangeArrowheads="1"/>
            </p:cNvSpPr>
            <p:nvPr/>
          </p:nvSpPr>
          <p:spPr bwMode="auto">
            <a:xfrm>
              <a:off x="2656" y="1813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30" name="Rectangle 444"/>
            <p:cNvSpPr>
              <a:spLocks noChangeArrowheads="1"/>
            </p:cNvSpPr>
            <p:nvPr/>
          </p:nvSpPr>
          <p:spPr bwMode="auto">
            <a:xfrm>
              <a:off x="2656" y="1717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31" name="Rectangle 445"/>
            <p:cNvSpPr>
              <a:spLocks noChangeArrowheads="1"/>
            </p:cNvSpPr>
            <p:nvPr/>
          </p:nvSpPr>
          <p:spPr bwMode="auto">
            <a:xfrm>
              <a:off x="2656" y="1620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32" name="Rectangle 446"/>
            <p:cNvSpPr>
              <a:spLocks noChangeArrowheads="1"/>
            </p:cNvSpPr>
            <p:nvPr/>
          </p:nvSpPr>
          <p:spPr bwMode="auto">
            <a:xfrm>
              <a:off x="2656" y="152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33" name="Rectangle 447"/>
            <p:cNvSpPr>
              <a:spLocks noChangeArrowheads="1"/>
            </p:cNvSpPr>
            <p:nvPr/>
          </p:nvSpPr>
          <p:spPr bwMode="auto">
            <a:xfrm>
              <a:off x="2656" y="1428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34" name="Rectangle 448"/>
            <p:cNvSpPr>
              <a:spLocks noChangeArrowheads="1"/>
            </p:cNvSpPr>
            <p:nvPr/>
          </p:nvSpPr>
          <p:spPr bwMode="auto">
            <a:xfrm>
              <a:off x="2656" y="2005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35" name="Rectangle 449"/>
            <p:cNvSpPr>
              <a:spLocks noChangeArrowheads="1"/>
            </p:cNvSpPr>
            <p:nvPr/>
          </p:nvSpPr>
          <p:spPr bwMode="auto">
            <a:xfrm>
              <a:off x="2760" y="190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36" name="Rectangle 450"/>
            <p:cNvSpPr>
              <a:spLocks noChangeArrowheads="1"/>
            </p:cNvSpPr>
            <p:nvPr/>
          </p:nvSpPr>
          <p:spPr bwMode="auto">
            <a:xfrm>
              <a:off x="2760" y="1813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37" name="Rectangle 451"/>
            <p:cNvSpPr>
              <a:spLocks noChangeArrowheads="1"/>
            </p:cNvSpPr>
            <p:nvPr/>
          </p:nvSpPr>
          <p:spPr bwMode="auto">
            <a:xfrm>
              <a:off x="2760" y="1717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38" name="Rectangle 452"/>
            <p:cNvSpPr>
              <a:spLocks noChangeArrowheads="1"/>
            </p:cNvSpPr>
            <p:nvPr/>
          </p:nvSpPr>
          <p:spPr bwMode="auto">
            <a:xfrm>
              <a:off x="2760" y="1620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39" name="Rectangle 453"/>
            <p:cNvSpPr>
              <a:spLocks noChangeArrowheads="1"/>
            </p:cNvSpPr>
            <p:nvPr/>
          </p:nvSpPr>
          <p:spPr bwMode="auto">
            <a:xfrm>
              <a:off x="2760" y="152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40" name="Rectangle 454"/>
            <p:cNvSpPr>
              <a:spLocks noChangeArrowheads="1"/>
            </p:cNvSpPr>
            <p:nvPr/>
          </p:nvSpPr>
          <p:spPr bwMode="auto">
            <a:xfrm>
              <a:off x="2760" y="142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41" name="Rectangle 455"/>
            <p:cNvSpPr>
              <a:spLocks noChangeArrowheads="1"/>
            </p:cNvSpPr>
            <p:nvPr/>
          </p:nvSpPr>
          <p:spPr bwMode="auto">
            <a:xfrm>
              <a:off x="2760" y="2005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42" name="Rectangle 456"/>
            <p:cNvSpPr>
              <a:spLocks noChangeArrowheads="1"/>
            </p:cNvSpPr>
            <p:nvPr/>
          </p:nvSpPr>
          <p:spPr bwMode="auto">
            <a:xfrm>
              <a:off x="2865" y="190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43" name="Rectangle 457"/>
            <p:cNvSpPr>
              <a:spLocks noChangeArrowheads="1"/>
            </p:cNvSpPr>
            <p:nvPr/>
          </p:nvSpPr>
          <p:spPr bwMode="auto">
            <a:xfrm>
              <a:off x="2865" y="181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44" name="Rectangle 458"/>
            <p:cNvSpPr>
              <a:spLocks noChangeArrowheads="1"/>
            </p:cNvSpPr>
            <p:nvPr/>
          </p:nvSpPr>
          <p:spPr bwMode="auto">
            <a:xfrm>
              <a:off x="2865" y="1717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45" name="Rectangle 459"/>
            <p:cNvSpPr>
              <a:spLocks noChangeArrowheads="1"/>
            </p:cNvSpPr>
            <p:nvPr/>
          </p:nvSpPr>
          <p:spPr bwMode="auto">
            <a:xfrm>
              <a:off x="2865" y="1620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46" name="Rectangle 460"/>
            <p:cNvSpPr>
              <a:spLocks noChangeArrowheads="1"/>
            </p:cNvSpPr>
            <p:nvPr/>
          </p:nvSpPr>
          <p:spPr bwMode="auto">
            <a:xfrm>
              <a:off x="2865" y="152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47" name="Rectangle 461"/>
            <p:cNvSpPr>
              <a:spLocks noChangeArrowheads="1"/>
            </p:cNvSpPr>
            <p:nvPr/>
          </p:nvSpPr>
          <p:spPr bwMode="auto">
            <a:xfrm>
              <a:off x="2865" y="142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48" name="Rectangle 462"/>
            <p:cNvSpPr>
              <a:spLocks noChangeArrowheads="1"/>
            </p:cNvSpPr>
            <p:nvPr/>
          </p:nvSpPr>
          <p:spPr bwMode="auto">
            <a:xfrm>
              <a:off x="2865" y="2005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49" name="Rectangle 463"/>
            <p:cNvSpPr>
              <a:spLocks noChangeArrowheads="1"/>
            </p:cNvSpPr>
            <p:nvPr/>
          </p:nvSpPr>
          <p:spPr bwMode="auto">
            <a:xfrm>
              <a:off x="2971" y="190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50" name="Rectangle 464"/>
            <p:cNvSpPr>
              <a:spLocks noChangeArrowheads="1"/>
            </p:cNvSpPr>
            <p:nvPr/>
          </p:nvSpPr>
          <p:spPr bwMode="auto">
            <a:xfrm>
              <a:off x="2971" y="181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51" name="Rectangle 465"/>
            <p:cNvSpPr>
              <a:spLocks noChangeArrowheads="1"/>
            </p:cNvSpPr>
            <p:nvPr/>
          </p:nvSpPr>
          <p:spPr bwMode="auto">
            <a:xfrm>
              <a:off x="2971" y="1717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52" name="Rectangle 466"/>
            <p:cNvSpPr>
              <a:spLocks noChangeArrowheads="1"/>
            </p:cNvSpPr>
            <p:nvPr/>
          </p:nvSpPr>
          <p:spPr bwMode="auto">
            <a:xfrm>
              <a:off x="2971" y="1620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53" name="Rectangle 467"/>
            <p:cNvSpPr>
              <a:spLocks noChangeArrowheads="1"/>
            </p:cNvSpPr>
            <p:nvPr/>
          </p:nvSpPr>
          <p:spPr bwMode="auto">
            <a:xfrm>
              <a:off x="2971" y="1524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54" name="Rectangle 468"/>
            <p:cNvSpPr>
              <a:spLocks noChangeArrowheads="1"/>
            </p:cNvSpPr>
            <p:nvPr/>
          </p:nvSpPr>
          <p:spPr bwMode="auto">
            <a:xfrm>
              <a:off x="2971" y="142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55" name="Rectangle 469"/>
            <p:cNvSpPr>
              <a:spLocks noChangeArrowheads="1"/>
            </p:cNvSpPr>
            <p:nvPr/>
          </p:nvSpPr>
          <p:spPr bwMode="auto">
            <a:xfrm>
              <a:off x="2971" y="2005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756" name="Rectangle 2"/>
          <p:cNvSpPr txBox="1">
            <a:spLocks noChangeArrowheads="1"/>
          </p:cNvSpPr>
          <p:nvPr/>
        </p:nvSpPr>
        <p:spPr bwMode="auto">
          <a:xfrm>
            <a:off x="342811" y="114300"/>
            <a:ext cx="1154129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31" tIns="40964" rIns="81931" bIns="40964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Geneva" charset="-128"/>
              </a:rPr>
              <a:t>De-clustering - a key feature of IBM System x GPFS Storage Server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222303" y="4556125"/>
            <a:ext cx="1540532" cy="1092200"/>
            <a:chOff x="4635" y="2970"/>
            <a:chExt cx="728" cy="688"/>
          </a:xfrm>
        </p:grpSpPr>
        <p:sp>
          <p:nvSpPr>
            <p:cNvPr id="758" name="Oval 5"/>
            <p:cNvSpPr>
              <a:spLocks noChangeArrowheads="1"/>
            </p:cNvSpPr>
            <p:nvPr/>
          </p:nvSpPr>
          <p:spPr bwMode="auto">
            <a:xfrm>
              <a:off x="4635" y="2970"/>
              <a:ext cx="92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68DBF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59" name="Freeform 6"/>
            <p:cNvSpPr>
              <a:spLocks/>
            </p:cNvSpPr>
            <p:nvPr/>
          </p:nvSpPr>
          <p:spPr bwMode="auto">
            <a:xfrm>
              <a:off x="4635" y="2983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568DBF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0" name="Freeform 7"/>
            <p:cNvSpPr>
              <a:spLocks/>
            </p:cNvSpPr>
            <p:nvPr/>
          </p:nvSpPr>
          <p:spPr bwMode="auto">
            <a:xfrm>
              <a:off x="4635" y="2983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1" name="Freeform 8"/>
            <p:cNvSpPr>
              <a:spLocks/>
            </p:cNvSpPr>
            <p:nvPr/>
          </p:nvSpPr>
          <p:spPr bwMode="auto">
            <a:xfrm>
              <a:off x="4635" y="307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27436E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2" name="Freeform 9"/>
            <p:cNvSpPr>
              <a:spLocks/>
            </p:cNvSpPr>
            <p:nvPr/>
          </p:nvSpPr>
          <p:spPr bwMode="auto">
            <a:xfrm>
              <a:off x="4635" y="307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3" name="Freeform 10"/>
            <p:cNvSpPr>
              <a:spLocks/>
            </p:cNvSpPr>
            <p:nvPr/>
          </p:nvSpPr>
          <p:spPr bwMode="auto">
            <a:xfrm>
              <a:off x="4635" y="3170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D64112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4" name="Freeform 11"/>
            <p:cNvSpPr>
              <a:spLocks/>
            </p:cNvSpPr>
            <p:nvPr/>
          </p:nvSpPr>
          <p:spPr bwMode="auto">
            <a:xfrm>
              <a:off x="4635" y="3170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5" name="Freeform 12"/>
            <p:cNvSpPr>
              <a:spLocks/>
            </p:cNvSpPr>
            <p:nvPr/>
          </p:nvSpPr>
          <p:spPr bwMode="auto">
            <a:xfrm>
              <a:off x="4635" y="3266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9B392B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6" name="Freeform 13"/>
            <p:cNvSpPr>
              <a:spLocks/>
            </p:cNvSpPr>
            <p:nvPr/>
          </p:nvSpPr>
          <p:spPr bwMode="auto">
            <a:xfrm>
              <a:off x="4635" y="3266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7" name="Freeform 14"/>
            <p:cNvSpPr>
              <a:spLocks/>
            </p:cNvSpPr>
            <p:nvPr/>
          </p:nvSpPr>
          <p:spPr bwMode="auto">
            <a:xfrm>
              <a:off x="4635" y="335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A246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8" name="Freeform 15"/>
            <p:cNvSpPr>
              <a:spLocks/>
            </p:cNvSpPr>
            <p:nvPr/>
          </p:nvSpPr>
          <p:spPr bwMode="auto">
            <a:xfrm>
              <a:off x="4635" y="335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9" name="Freeform 16"/>
            <p:cNvSpPr>
              <a:spLocks/>
            </p:cNvSpPr>
            <p:nvPr/>
          </p:nvSpPr>
          <p:spPr bwMode="auto">
            <a:xfrm>
              <a:off x="4635" y="3450"/>
              <a:ext cx="92" cy="112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6B42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0" name="Freeform 17"/>
            <p:cNvSpPr>
              <a:spLocks/>
            </p:cNvSpPr>
            <p:nvPr/>
          </p:nvSpPr>
          <p:spPr bwMode="auto">
            <a:xfrm>
              <a:off x="4635" y="3450"/>
              <a:ext cx="92" cy="112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1" name="Freeform 18"/>
            <p:cNvSpPr>
              <a:spLocks/>
            </p:cNvSpPr>
            <p:nvPr/>
          </p:nvSpPr>
          <p:spPr bwMode="auto">
            <a:xfrm>
              <a:off x="4635" y="3549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EFC24D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2" name="Freeform 19"/>
            <p:cNvSpPr>
              <a:spLocks/>
            </p:cNvSpPr>
            <p:nvPr/>
          </p:nvSpPr>
          <p:spPr bwMode="auto">
            <a:xfrm>
              <a:off x="4635" y="3549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3" name="Oval 20"/>
            <p:cNvSpPr>
              <a:spLocks noChangeArrowheads="1"/>
            </p:cNvSpPr>
            <p:nvPr/>
          </p:nvSpPr>
          <p:spPr bwMode="auto">
            <a:xfrm>
              <a:off x="4742" y="2970"/>
              <a:ext cx="92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4B1D7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74" name="Freeform 21"/>
            <p:cNvSpPr>
              <a:spLocks/>
            </p:cNvSpPr>
            <p:nvPr/>
          </p:nvSpPr>
          <p:spPr bwMode="auto">
            <a:xfrm>
              <a:off x="4742" y="2983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84B1D7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5" name="Freeform 22"/>
            <p:cNvSpPr>
              <a:spLocks/>
            </p:cNvSpPr>
            <p:nvPr/>
          </p:nvSpPr>
          <p:spPr bwMode="auto">
            <a:xfrm>
              <a:off x="4742" y="2983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6" name="Freeform 23"/>
            <p:cNvSpPr>
              <a:spLocks/>
            </p:cNvSpPr>
            <p:nvPr/>
          </p:nvSpPr>
          <p:spPr bwMode="auto">
            <a:xfrm>
              <a:off x="4742" y="307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2E67A4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7" name="Freeform 24"/>
            <p:cNvSpPr>
              <a:spLocks/>
            </p:cNvSpPr>
            <p:nvPr/>
          </p:nvSpPr>
          <p:spPr bwMode="auto">
            <a:xfrm>
              <a:off x="4742" y="307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8" name="Freeform 25"/>
            <p:cNvSpPr>
              <a:spLocks/>
            </p:cNvSpPr>
            <p:nvPr/>
          </p:nvSpPr>
          <p:spPr bwMode="auto">
            <a:xfrm>
              <a:off x="4742" y="3170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8BFC3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9" name="Freeform 26"/>
            <p:cNvSpPr>
              <a:spLocks/>
            </p:cNvSpPr>
            <p:nvPr/>
          </p:nvSpPr>
          <p:spPr bwMode="auto">
            <a:xfrm>
              <a:off x="4742" y="3170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0" name="Freeform 27"/>
            <p:cNvSpPr>
              <a:spLocks/>
            </p:cNvSpPr>
            <p:nvPr/>
          </p:nvSpPr>
          <p:spPr bwMode="auto">
            <a:xfrm>
              <a:off x="4742" y="3266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D64112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1" name="Freeform 28"/>
            <p:cNvSpPr>
              <a:spLocks/>
            </p:cNvSpPr>
            <p:nvPr/>
          </p:nvSpPr>
          <p:spPr bwMode="auto">
            <a:xfrm>
              <a:off x="4742" y="3266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2" name="Freeform 29"/>
            <p:cNvSpPr>
              <a:spLocks/>
            </p:cNvSpPr>
            <p:nvPr/>
          </p:nvSpPr>
          <p:spPr bwMode="auto">
            <a:xfrm>
              <a:off x="4742" y="335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3" name="Freeform 30"/>
            <p:cNvSpPr>
              <a:spLocks/>
            </p:cNvSpPr>
            <p:nvPr/>
          </p:nvSpPr>
          <p:spPr bwMode="auto">
            <a:xfrm>
              <a:off x="4742" y="335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4" name="Freeform 31"/>
            <p:cNvSpPr>
              <a:spLocks/>
            </p:cNvSpPr>
            <p:nvPr/>
          </p:nvSpPr>
          <p:spPr bwMode="auto">
            <a:xfrm>
              <a:off x="4742" y="3450"/>
              <a:ext cx="92" cy="112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69BE3C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5" name="Freeform 32"/>
            <p:cNvSpPr>
              <a:spLocks/>
            </p:cNvSpPr>
            <p:nvPr/>
          </p:nvSpPr>
          <p:spPr bwMode="auto">
            <a:xfrm>
              <a:off x="4742" y="3450"/>
              <a:ext cx="92" cy="112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6" name="Freeform 33"/>
            <p:cNvSpPr>
              <a:spLocks/>
            </p:cNvSpPr>
            <p:nvPr/>
          </p:nvSpPr>
          <p:spPr bwMode="auto">
            <a:xfrm>
              <a:off x="4742" y="3549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008549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7" name="Freeform 34"/>
            <p:cNvSpPr>
              <a:spLocks/>
            </p:cNvSpPr>
            <p:nvPr/>
          </p:nvSpPr>
          <p:spPr bwMode="auto">
            <a:xfrm>
              <a:off x="4742" y="3549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8" name="Oval 35"/>
            <p:cNvSpPr>
              <a:spLocks noChangeArrowheads="1"/>
            </p:cNvSpPr>
            <p:nvPr/>
          </p:nvSpPr>
          <p:spPr bwMode="auto">
            <a:xfrm>
              <a:off x="4850" y="2970"/>
              <a:ext cx="89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C7BB3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789" name="Freeform 36"/>
            <p:cNvSpPr>
              <a:spLocks/>
            </p:cNvSpPr>
            <p:nvPr/>
          </p:nvSpPr>
          <p:spPr bwMode="auto">
            <a:xfrm>
              <a:off x="4850" y="2983"/>
              <a:ext cx="89" cy="10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4C7BB3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0" name="Freeform 37"/>
            <p:cNvSpPr>
              <a:spLocks/>
            </p:cNvSpPr>
            <p:nvPr/>
          </p:nvSpPr>
          <p:spPr bwMode="auto">
            <a:xfrm>
              <a:off x="4850" y="2983"/>
              <a:ext cx="89" cy="10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1" name="Freeform 38"/>
            <p:cNvSpPr>
              <a:spLocks/>
            </p:cNvSpPr>
            <p:nvPr/>
          </p:nvSpPr>
          <p:spPr bwMode="auto">
            <a:xfrm>
              <a:off x="4850" y="3078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FC24D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2" name="Freeform 39"/>
            <p:cNvSpPr>
              <a:spLocks/>
            </p:cNvSpPr>
            <p:nvPr/>
          </p:nvSpPr>
          <p:spPr bwMode="auto">
            <a:xfrm>
              <a:off x="4850" y="3078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3" name="Freeform 40"/>
            <p:cNvSpPr>
              <a:spLocks/>
            </p:cNvSpPr>
            <p:nvPr/>
          </p:nvSpPr>
          <p:spPr bwMode="auto">
            <a:xfrm>
              <a:off x="4850" y="3170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2E67A4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4" name="Freeform 41"/>
            <p:cNvSpPr>
              <a:spLocks/>
            </p:cNvSpPr>
            <p:nvPr/>
          </p:nvSpPr>
          <p:spPr bwMode="auto">
            <a:xfrm>
              <a:off x="4850" y="3170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5" name="Freeform 42"/>
            <p:cNvSpPr>
              <a:spLocks/>
            </p:cNvSpPr>
            <p:nvPr/>
          </p:nvSpPr>
          <p:spPr bwMode="auto">
            <a:xfrm>
              <a:off x="4850" y="3266"/>
              <a:ext cx="89" cy="10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B9B89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6" name="Freeform 43"/>
            <p:cNvSpPr>
              <a:spLocks/>
            </p:cNvSpPr>
            <p:nvPr/>
          </p:nvSpPr>
          <p:spPr bwMode="auto">
            <a:xfrm>
              <a:off x="4850" y="3266"/>
              <a:ext cx="89" cy="10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7" name="Freeform 44"/>
            <p:cNvSpPr>
              <a:spLocks/>
            </p:cNvSpPr>
            <p:nvPr/>
          </p:nvSpPr>
          <p:spPr bwMode="auto">
            <a:xfrm>
              <a:off x="4850" y="3358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F57C59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8" name="Freeform 45"/>
            <p:cNvSpPr>
              <a:spLocks/>
            </p:cNvSpPr>
            <p:nvPr/>
          </p:nvSpPr>
          <p:spPr bwMode="auto">
            <a:xfrm>
              <a:off x="4850" y="3358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9" name="Freeform 46"/>
            <p:cNvSpPr>
              <a:spLocks/>
            </p:cNvSpPr>
            <p:nvPr/>
          </p:nvSpPr>
          <p:spPr bwMode="auto">
            <a:xfrm>
              <a:off x="4850" y="3450"/>
              <a:ext cx="89" cy="112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35AF41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0" name="Freeform 47"/>
            <p:cNvSpPr>
              <a:spLocks/>
            </p:cNvSpPr>
            <p:nvPr/>
          </p:nvSpPr>
          <p:spPr bwMode="auto">
            <a:xfrm>
              <a:off x="4850" y="3450"/>
              <a:ext cx="89" cy="112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1" name="Freeform 48"/>
            <p:cNvSpPr>
              <a:spLocks/>
            </p:cNvSpPr>
            <p:nvPr/>
          </p:nvSpPr>
          <p:spPr bwMode="auto">
            <a:xfrm>
              <a:off x="4850" y="3549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006B42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2" name="Freeform 49"/>
            <p:cNvSpPr>
              <a:spLocks/>
            </p:cNvSpPr>
            <p:nvPr/>
          </p:nvSpPr>
          <p:spPr bwMode="auto">
            <a:xfrm>
              <a:off x="4850" y="3549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3" name="Oval 50"/>
            <p:cNvSpPr>
              <a:spLocks noChangeArrowheads="1"/>
            </p:cNvSpPr>
            <p:nvPr/>
          </p:nvSpPr>
          <p:spPr bwMode="auto">
            <a:xfrm>
              <a:off x="4954" y="2970"/>
              <a:ext cx="88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C7BB3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804" name="Freeform 51"/>
            <p:cNvSpPr>
              <a:spLocks/>
            </p:cNvSpPr>
            <p:nvPr/>
          </p:nvSpPr>
          <p:spPr bwMode="auto">
            <a:xfrm>
              <a:off x="4954" y="2983"/>
              <a:ext cx="88" cy="10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4C7BB3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5" name="Freeform 52"/>
            <p:cNvSpPr>
              <a:spLocks/>
            </p:cNvSpPr>
            <p:nvPr/>
          </p:nvSpPr>
          <p:spPr bwMode="auto">
            <a:xfrm>
              <a:off x="4954" y="2983"/>
              <a:ext cx="88" cy="10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6" name="Freeform 53"/>
            <p:cNvSpPr>
              <a:spLocks/>
            </p:cNvSpPr>
            <p:nvPr/>
          </p:nvSpPr>
          <p:spPr bwMode="auto">
            <a:xfrm>
              <a:off x="4954" y="3078"/>
              <a:ext cx="88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1A498F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7" name="Freeform 54"/>
            <p:cNvSpPr>
              <a:spLocks/>
            </p:cNvSpPr>
            <p:nvPr/>
          </p:nvSpPr>
          <p:spPr bwMode="auto">
            <a:xfrm>
              <a:off x="4954" y="3078"/>
              <a:ext cx="88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8" name="Freeform 55"/>
            <p:cNvSpPr>
              <a:spLocks/>
            </p:cNvSpPr>
            <p:nvPr/>
          </p:nvSpPr>
          <p:spPr bwMode="auto">
            <a:xfrm>
              <a:off x="4954" y="3170"/>
              <a:ext cx="88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8BFC3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9" name="Freeform 56"/>
            <p:cNvSpPr>
              <a:spLocks/>
            </p:cNvSpPr>
            <p:nvPr/>
          </p:nvSpPr>
          <p:spPr bwMode="auto">
            <a:xfrm>
              <a:off x="4954" y="3170"/>
              <a:ext cx="88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0" name="Freeform 57"/>
            <p:cNvSpPr>
              <a:spLocks/>
            </p:cNvSpPr>
            <p:nvPr/>
          </p:nvSpPr>
          <p:spPr bwMode="auto">
            <a:xfrm>
              <a:off x="4954" y="3266"/>
              <a:ext cx="88" cy="10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B3D00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1" name="Freeform 58"/>
            <p:cNvSpPr>
              <a:spLocks/>
            </p:cNvSpPr>
            <p:nvPr/>
          </p:nvSpPr>
          <p:spPr bwMode="auto">
            <a:xfrm>
              <a:off x="4954" y="3266"/>
              <a:ext cx="88" cy="10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2" name="Freeform 59"/>
            <p:cNvSpPr>
              <a:spLocks/>
            </p:cNvSpPr>
            <p:nvPr/>
          </p:nvSpPr>
          <p:spPr bwMode="auto">
            <a:xfrm>
              <a:off x="4954" y="3358"/>
              <a:ext cx="88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A2D332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3" name="Freeform 60"/>
            <p:cNvSpPr>
              <a:spLocks/>
            </p:cNvSpPr>
            <p:nvPr/>
          </p:nvSpPr>
          <p:spPr bwMode="auto">
            <a:xfrm>
              <a:off x="4954" y="3358"/>
              <a:ext cx="88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4" name="Freeform 61"/>
            <p:cNvSpPr>
              <a:spLocks/>
            </p:cNvSpPr>
            <p:nvPr/>
          </p:nvSpPr>
          <p:spPr bwMode="auto">
            <a:xfrm>
              <a:off x="4954" y="3450"/>
              <a:ext cx="88" cy="112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FC24D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5" name="Freeform 62"/>
            <p:cNvSpPr>
              <a:spLocks/>
            </p:cNvSpPr>
            <p:nvPr/>
          </p:nvSpPr>
          <p:spPr bwMode="auto">
            <a:xfrm>
              <a:off x="4954" y="3450"/>
              <a:ext cx="88" cy="112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6" name="Freeform 63"/>
            <p:cNvSpPr>
              <a:spLocks/>
            </p:cNvSpPr>
            <p:nvPr/>
          </p:nvSpPr>
          <p:spPr bwMode="auto">
            <a:xfrm>
              <a:off x="4954" y="3549"/>
              <a:ext cx="88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00A246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7" name="Freeform 64"/>
            <p:cNvSpPr>
              <a:spLocks/>
            </p:cNvSpPr>
            <p:nvPr/>
          </p:nvSpPr>
          <p:spPr bwMode="auto">
            <a:xfrm>
              <a:off x="4954" y="3549"/>
              <a:ext cx="88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8" name="Oval 65"/>
            <p:cNvSpPr>
              <a:spLocks noChangeArrowheads="1"/>
            </p:cNvSpPr>
            <p:nvPr/>
          </p:nvSpPr>
          <p:spPr bwMode="auto">
            <a:xfrm>
              <a:off x="5058" y="2970"/>
              <a:ext cx="92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1A0CD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819" name="Freeform 66"/>
            <p:cNvSpPr>
              <a:spLocks/>
            </p:cNvSpPr>
            <p:nvPr/>
          </p:nvSpPr>
          <p:spPr bwMode="auto">
            <a:xfrm>
              <a:off x="5058" y="2983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71A0CD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0" name="Freeform 67"/>
            <p:cNvSpPr>
              <a:spLocks/>
            </p:cNvSpPr>
            <p:nvPr/>
          </p:nvSpPr>
          <p:spPr bwMode="auto">
            <a:xfrm>
              <a:off x="5058" y="2983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1" name="Freeform 68"/>
            <p:cNvSpPr>
              <a:spLocks/>
            </p:cNvSpPr>
            <p:nvPr/>
          </p:nvSpPr>
          <p:spPr bwMode="auto">
            <a:xfrm>
              <a:off x="5058" y="307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568DB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2" name="Freeform 69"/>
            <p:cNvSpPr>
              <a:spLocks/>
            </p:cNvSpPr>
            <p:nvPr/>
          </p:nvSpPr>
          <p:spPr bwMode="auto">
            <a:xfrm>
              <a:off x="5058" y="307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3" name="Freeform 70"/>
            <p:cNvSpPr>
              <a:spLocks/>
            </p:cNvSpPr>
            <p:nvPr/>
          </p:nvSpPr>
          <p:spPr bwMode="auto">
            <a:xfrm>
              <a:off x="5058" y="3264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F0643D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4" name="Freeform 71"/>
            <p:cNvSpPr>
              <a:spLocks/>
            </p:cNvSpPr>
            <p:nvPr/>
          </p:nvSpPr>
          <p:spPr bwMode="auto">
            <a:xfrm>
              <a:off x="5058" y="3170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5" name="Freeform 72"/>
            <p:cNvSpPr>
              <a:spLocks/>
            </p:cNvSpPr>
            <p:nvPr/>
          </p:nvSpPr>
          <p:spPr bwMode="auto">
            <a:xfrm>
              <a:off x="5058" y="3360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B3D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6" name="Freeform 73"/>
            <p:cNvSpPr>
              <a:spLocks/>
            </p:cNvSpPr>
            <p:nvPr/>
          </p:nvSpPr>
          <p:spPr bwMode="auto">
            <a:xfrm>
              <a:off x="5058" y="3266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7" name="Freeform 74"/>
            <p:cNvSpPr>
              <a:spLocks/>
            </p:cNvSpPr>
            <p:nvPr/>
          </p:nvSpPr>
          <p:spPr bwMode="auto">
            <a:xfrm>
              <a:off x="5058" y="3170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8" name="Freeform 75"/>
            <p:cNvSpPr>
              <a:spLocks/>
            </p:cNvSpPr>
            <p:nvPr/>
          </p:nvSpPr>
          <p:spPr bwMode="auto">
            <a:xfrm>
              <a:off x="5058" y="335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9" name="Freeform 76"/>
            <p:cNvSpPr>
              <a:spLocks/>
            </p:cNvSpPr>
            <p:nvPr/>
          </p:nvSpPr>
          <p:spPr bwMode="auto">
            <a:xfrm>
              <a:off x="5058" y="3450"/>
              <a:ext cx="92" cy="112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69BE3C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0" name="Freeform 77"/>
            <p:cNvSpPr>
              <a:spLocks/>
            </p:cNvSpPr>
            <p:nvPr/>
          </p:nvSpPr>
          <p:spPr bwMode="auto">
            <a:xfrm>
              <a:off x="5058" y="3450"/>
              <a:ext cx="92" cy="112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1" name="Freeform 78"/>
            <p:cNvSpPr>
              <a:spLocks/>
            </p:cNvSpPr>
            <p:nvPr/>
          </p:nvSpPr>
          <p:spPr bwMode="auto">
            <a:xfrm>
              <a:off x="5058" y="3549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35AF41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2" name="Freeform 79"/>
            <p:cNvSpPr>
              <a:spLocks/>
            </p:cNvSpPr>
            <p:nvPr/>
          </p:nvSpPr>
          <p:spPr bwMode="auto">
            <a:xfrm>
              <a:off x="5058" y="3549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3" name="Oval 80"/>
            <p:cNvSpPr>
              <a:spLocks noChangeArrowheads="1"/>
            </p:cNvSpPr>
            <p:nvPr/>
          </p:nvSpPr>
          <p:spPr bwMode="auto">
            <a:xfrm>
              <a:off x="5167" y="2970"/>
              <a:ext cx="89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FC24D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834" name="Freeform 81"/>
            <p:cNvSpPr>
              <a:spLocks/>
            </p:cNvSpPr>
            <p:nvPr/>
          </p:nvSpPr>
          <p:spPr bwMode="auto">
            <a:xfrm>
              <a:off x="5167" y="2983"/>
              <a:ext cx="89" cy="10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3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FC24D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5" name="Freeform 82"/>
            <p:cNvSpPr>
              <a:spLocks/>
            </p:cNvSpPr>
            <p:nvPr/>
          </p:nvSpPr>
          <p:spPr bwMode="auto">
            <a:xfrm>
              <a:off x="5167" y="2983"/>
              <a:ext cx="89" cy="10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3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6" name="Freeform 83"/>
            <p:cNvSpPr>
              <a:spLocks/>
            </p:cNvSpPr>
            <p:nvPr/>
          </p:nvSpPr>
          <p:spPr bwMode="auto">
            <a:xfrm>
              <a:off x="5167" y="3078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71A0CD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7" name="Freeform 84"/>
            <p:cNvSpPr>
              <a:spLocks/>
            </p:cNvSpPr>
            <p:nvPr/>
          </p:nvSpPr>
          <p:spPr bwMode="auto">
            <a:xfrm>
              <a:off x="5167" y="3078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8" name="Freeform 85"/>
            <p:cNvSpPr>
              <a:spLocks/>
            </p:cNvSpPr>
            <p:nvPr/>
          </p:nvSpPr>
          <p:spPr bwMode="auto">
            <a:xfrm>
              <a:off x="5167" y="3170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3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1A498F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9" name="Freeform 86"/>
            <p:cNvSpPr>
              <a:spLocks/>
            </p:cNvSpPr>
            <p:nvPr/>
          </p:nvSpPr>
          <p:spPr bwMode="auto">
            <a:xfrm>
              <a:off x="5167" y="3170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3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0" name="Freeform 87"/>
            <p:cNvSpPr>
              <a:spLocks/>
            </p:cNvSpPr>
            <p:nvPr/>
          </p:nvSpPr>
          <p:spPr bwMode="auto">
            <a:xfrm>
              <a:off x="5167" y="3266"/>
              <a:ext cx="89" cy="10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F57C59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1" name="Freeform 88"/>
            <p:cNvSpPr>
              <a:spLocks/>
            </p:cNvSpPr>
            <p:nvPr/>
          </p:nvSpPr>
          <p:spPr bwMode="auto">
            <a:xfrm>
              <a:off x="5167" y="3266"/>
              <a:ext cx="89" cy="10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2" name="Freeform 89"/>
            <p:cNvSpPr>
              <a:spLocks/>
            </p:cNvSpPr>
            <p:nvPr/>
          </p:nvSpPr>
          <p:spPr bwMode="auto">
            <a:xfrm>
              <a:off x="5167" y="3358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9B392B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3" name="Freeform 90"/>
            <p:cNvSpPr>
              <a:spLocks/>
            </p:cNvSpPr>
            <p:nvPr/>
          </p:nvSpPr>
          <p:spPr bwMode="auto">
            <a:xfrm>
              <a:off x="5167" y="3358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4" name="Freeform 91"/>
            <p:cNvSpPr>
              <a:spLocks/>
            </p:cNvSpPr>
            <p:nvPr/>
          </p:nvSpPr>
          <p:spPr bwMode="auto">
            <a:xfrm>
              <a:off x="5167" y="3450"/>
              <a:ext cx="89" cy="112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3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8549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5" name="Freeform 92"/>
            <p:cNvSpPr>
              <a:spLocks/>
            </p:cNvSpPr>
            <p:nvPr/>
          </p:nvSpPr>
          <p:spPr bwMode="auto">
            <a:xfrm>
              <a:off x="5167" y="3450"/>
              <a:ext cx="89" cy="112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3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6" name="Freeform 93"/>
            <p:cNvSpPr>
              <a:spLocks/>
            </p:cNvSpPr>
            <p:nvPr/>
          </p:nvSpPr>
          <p:spPr bwMode="auto">
            <a:xfrm>
              <a:off x="5167" y="3549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1D4138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7" name="Freeform 94"/>
            <p:cNvSpPr>
              <a:spLocks/>
            </p:cNvSpPr>
            <p:nvPr/>
          </p:nvSpPr>
          <p:spPr bwMode="auto">
            <a:xfrm>
              <a:off x="5167" y="3549"/>
              <a:ext cx="89" cy="109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8" name="Oval 95"/>
            <p:cNvSpPr>
              <a:spLocks noChangeArrowheads="1"/>
            </p:cNvSpPr>
            <p:nvPr/>
          </p:nvSpPr>
          <p:spPr bwMode="auto">
            <a:xfrm>
              <a:off x="5271" y="2970"/>
              <a:ext cx="92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4B1D7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849" name="Freeform 96"/>
            <p:cNvSpPr>
              <a:spLocks/>
            </p:cNvSpPr>
            <p:nvPr/>
          </p:nvSpPr>
          <p:spPr bwMode="auto">
            <a:xfrm>
              <a:off x="5271" y="2983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84B1D7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0" name="Freeform 97"/>
            <p:cNvSpPr>
              <a:spLocks/>
            </p:cNvSpPr>
            <p:nvPr/>
          </p:nvSpPr>
          <p:spPr bwMode="auto">
            <a:xfrm>
              <a:off x="5271" y="2983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1" name="Freeform 98"/>
            <p:cNvSpPr>
              <a:spLocks/>
            </p:cNvSpPr>
            <p:nvPr/>
          </p:nvSpPr>
          <p:spPr bwMode="auto">
            <a:xfrm>
              <a:off x="5271" y="307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27436E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2" name="Freeform 99"/>
            <p:cNvSpPr>
              <a:spLocks/>
            </p:cNvSpPr>
            <p:nvPr/>
          </p:nvSpPr>
          <p:spPr bwMode="auto">
            <a:xfrm>
              <a:off x="5271" y="307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3" name="Freeform 100"/>
            <p:cNvSpPr>
              <a:spLocks/>
            </p:cNvSpPr>
            <p:nvPr/>
          </p:nvSpPr>
          <p:spPr bwMode="auto">
            <a:xfrm>
              <a:off x="5271" y="3170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B9B89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4" name="Freeform 101"/>
            <p:cNvSpPr>
              <a:spLocks/>
            </p:cNvSpPr>
            <p:nvPr/>
          </p:nvSpPr>
          <p:spPr bwMode="auto">
            <a:xfrm>
              <a:off x="5271" y="3170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5" name="Freeform 102"/>
            <p:cNvSpPr>
              <a:spLocks/>
            </p:cNvSpPr>
            <p:nvPr/>
          </p:nvSpPr>
          <p:spPr bwMode="auto">
            <a:xfrm>
              <a:off x="5271" y="3266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6" name="Freeform 103"/>
            <p:cNvSpPr>
              <a:spLocks/>
            </p:cNvSpPr>
            <p:nvPr/>
          </p:nvSpPr>
          <p:spPr bwMode="auto">
            <a:xfrm>
              <a:off x="5271" y="3266"/>
              <a:ext cx="92" cy="108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7" name="Freeform 104"/>
            <p:cNvSpPr>
              <a:spLocks/>
            </p:cNvSpPr>
            <p:nvPr/>
          </p:nvSpPr>
          <p:spPr bwMode="auto">
            <a:xfrm>
              <a:off x="5271" y="335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F0643D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8" name="Freeform 105"/>
            <p:cNvSpPr>
              <a:spLocks/>
            </p:cNvSpPr>
            <p:nvPr/>
          </p:nvSpPr>
          <p:spPr bwMode="auto">
            <a:xfrm>
              <a:off x="5271" y="3358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9" name="Freeform 106"/>
            <p:cNvSpPr>
              <a:spLocks/>
            </p:cNvSpPr>
            <p:nvPr/>
          </p:nvSpPr>
          <p:spPr bwMode="auto">
            <a:xfrm>
              <a:off x="5271" y="3450"/>
              <a:ext cx="92" cy="112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A2D332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0" name="Freeform 107"/>
            <p:cNvSpPr>
              <a:spLocks/>
            </p:cNvSpPr>
            <p:nvPr/>
          </p:nvSpPr>
          <p:spPr bwMode="auto">
            <a:xfrm>
              <a:off x="5271" y="3450"/>
              <a:ext cx="92" cy="112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1" name="Freeform 108"/>
            <p:cNvSpPr>
              <a:spLocks/>
            </p:cNvSpPr>
            <p:nvPr/>
          </p:nvSpPr>
          <p:spPr bwMode="auto">
            <a:xfrm>
              <a:off x="5271" y="3549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1D4138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2" name="Freeform 109"/>
            <p:cNvSpPr>
              <a:spLocks/>
            </p:cNvSpPr>
            <p:nvPr/>
          </p:nvSpPr>
          <p:spPr bwMode="auto">
            <a:xfrm>
              <a:off x="5271" y="3549"/>
              <a:ext cx="92" cy="109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63" name="Text Box 110"/>
          <p:cNvSpPr txBox="1">
            <a:spLocks noChangeArrowheads="1"/>
          </p:cNvSpPr>
          <p:nvPr/>
        </p:nvSpPr>
        <p:spPr bwMode="auto">
          <a:xfrm>
            <a:off x="7444495" y="5867408"/>
            <a:ext cx="1104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  <a:t>7 disks</a:t>
            </a:r>
          </a:p>
        </p:txBody>
      </p:sp>
      <p:sp>
        <p:nvSpPr>
          <p:cNvPr id="864" name="AutoShape 111"/>
          <p:cNvSpPr>
            <a:spLocks/>
          </p:cNvSpPr>
          <p:nvPr/>
        </p:nvSpPr>
        <p:spPr bwMode="auto">
          <a:xfrm rot="16200000">
            <a:off x="7939125" y="5003479"/>
            <a:ext cx="123825" cy="1527835"/>
          </a:xfrm>
          <a:prstGeom prst="leftBrace">
            <a:avLst>
              <a:gd name="adj1" fmla="val 77137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defTabSz="914400">
              <a:defRPr/>
            </a:pPr>
            <a:endParaRPr lang="zh-CN" altLang="zh-CN" sz="1400" kern="0" smtClean="0">
              <a:solidFill>
                <a:sysClr val="windowText" lastClr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65" name="Text Box 112"/>
          <p:cNvSpPr txBox="1">
            <a:spLocks noChangeArrowheads="1"/>
          </p:cNvSpPr>
          <p:nvPr/>
        </p:nvSpPr>
        <p:spPr bwMode="auto">
          <a:xfrm>
            <a:off x="3730717" y="5848358"/>
            <a:ext cx="1367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i="1" dirty="0">
                <a:solidFill>
                  <a:srgbClr val="0000CC"/>
                </a:solidFill>
                <a:cs typeface="Arial" pitchFamily="34" charset="0"/>
              </a:rPr>
              <a:t>3 groups</a:t>
            </a:r>
            <a: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  <a:t/>
            </a:r>
            <a:b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</a:br>
            <a: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  <a:t>6 disks</a:t>
            </a:r>
          </a:p>
        </p:txBody>
      </p:sp>
      <p:sp>
        <p:nvSpPr>
          <p:cNvPr id="866" name="AutoShape 113"/>
          <p:cNvSpPr>
            <a:spLocks/>
          </p:cNvSpPr>
          <p:nvPr/>
        </p:nvSpPr>
        <p:spPr bwMode="auto">
          <a:xfrm rot="16200000">
            <a:off x="4339074" y="5139967"/>
            <a:ext cx="158750" cy="1311992"/>
          </a:xfrm>
          <a:prstGeom prst="leftBrace">
            <a:avLst>
              <a:gd name="adj1" fmla="val 51667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defTabSz="914400">
              <a:defRPr/>
            </a:pPr>
            <a:endParaRPr lang="zh-CN" altLang="zh-CN" sz="1400" kern="0" smtClean="0">
              <a:solidFill>
                <a:sysClr val="windowText" lastClr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67" name="Text Box 114"/>
          <p:cNvSpPr txBox="1">
            <a:spLocks noChangeArrowheads="1"/>
          </p:cNvSpPr>
          <p:nvPr/>
        </p:nvSpPr>
        <p:spPr bwMode="auto">
          <a:xfrm>
            <a:off x="5017310" y="5851533"/>
            <a:ext cx="776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  <a:t>spare</a:t>
            </a:r>
            <a:b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</a:br>
            <a: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  <a:t>disk</a:t>
            </a:r>
          </a:p>
        </p:txBody>
      </p:sp>
      <p:sp>
        <p:nvSpPr>
          <p:cNvPr id="868" name="AutoShape 115"/>
          <p:cNvSpPr>
            <a:spLocks/>
          </p:cNvSpPr>
          <p:nvPr/>
        </p:nvSpPr>
        <p:spPr bwMode="auto">
          <a:xfrm>
            <a:off x="8849595" y="4572009"/>
            <a:ext cx="213728" cy="1071563"/>
          </a:xfrm>
          <a:prstGeom prst="rightBrace">
            <a:avLst>
              <a:gd name="adj1" fmla="val 55693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altLang="zh-CN" sz="1800" kern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69" name="AutoShape 116"/>
          <p:cNvSpPr>
            <a:spLocks/>
          </p:cNvSpPr>
          <p:nvPr/>
        </p:nvSpPr>
        <p:spPr bwMode="auto">
          <a:xfrm flipH="1">
            <a:off x="3387906" y="4567238"/>
            <a:ext cx="158708" cy="1077912"/>
          </a:xfrm>
          <a:prstGeom prst="rightBrace">
            <a:avLst>
              <a:gd name="adj1" fmla="val 75445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altLang="zh-CN" sz="1800" kern="0" smtClean="0">
                <a:solidFill>
                  <a:srgbClr val="0000CC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70" name="Text Box 117"/>
          <p:cNvSpPr txBox="1">
            <a:spLocks noChangeArrowheads="1"/>
          </p:cNvSpPr>
          <p:nvPr/>
        </p:nvSpPr>
        <p:spPr bwMode="auto">
          <a:xfrm>
            <a:off x="9018889" y="2325696"/>
            <a:ext cx="1036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i="1" dirty="0">
                <a:solidFill>
                  <a:srgbClr val="0000CC"/>
                </a:solidFill>
                <a:cs typeface="Arial" pitchFamily="34" charset="0"/>
              </a:rPr>
              <a:t>21 stripes</a:t>
            </a:r>
            <a: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  <a:t/>
            </a:r>
            <a:b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</a:br>
            <a:r>
              <a:rPr lang="en-US" altLang="zh-CN" sz="1200" i="1" dirty="0">
                <a:solidFill>
                  <a:srgbClr val="0000CC"/>
                </a:solidFill>
                <a:cs typeface="Arial" pitchFamily="34" charset="0"/>
              </a:rPr>
              <a:t>(42 strips)</a:t>
            </a:r>
          </a:p>
        </p:txBody>
      </p:sp>
      <p:sp>
        <p:nvSpPr>
          <p:cNvPr id="871" name="AutoShape 118"/>
          <p:cNvSpPr>
            <a:spLocks/>
          </p:cNvSpPr>
          <p:nvPr/>
        </p:nvSpPr>
        <p:spPr bwMode="auto">
          <a:xfrm>
            <a:off x="8896154" y="892175"/>
            <a:ext cx="150245" cy="3316288"/>
          </a:xfrm>
          <a:prstGeom prst="rightBrace">
            <a:avLst>
              <a:gd name="adj1" fmla="val 245187"/>
              <a:gd name="adj2" fmla="val 50000"/>
            </a:avLst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altLang="zh-CN" sz="1800" kern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72" name="Text Box 119"/>
          <p:cNvSpPr txBox="1">
            <a:spLocks noChangeArrowheads="1"/>
          </p:cNvSpPr>
          <p:nvPr/>
        </p:nvSpPr>
        <p:spPr bwMode="auto">
          <a:xfrm>
            <a:off x="9035813" y="4959358"/>
            <a:ext cx="12802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 i="1">
                <a:solidFill>
                  <a:srgbClr val="0000CC"/>
                </a:solidFill>
                <a:cs typeface="Arial" pitchFamily="34" charset="0"/>
              </a:rPr>
              <a:t>49 strips</a:t>
            </a:r>
          </a:p>
        </p:txBody>
      </p:sp>
      <p:sp>
        <p:nvSpPr>
          <p:cNvPr id="873" name="Freeform 120"/>
          <p:cNvSpPr>
            <a:spLocks/>
          </p:cNvSpPr>
          <p:nvPr/>
        </p:nvSpPr>
        <p:spPr bwMode="auto">
          <a:xfrm>
            <a:off x="7224418" y="1163638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568DBF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74" name="Freeform 121"/>
          <p:cNvSpPr>
            <a:spLocks/>
          </p:cNvSpPr>
          <p:nvPr/>
        </p:nvSpPr>
        <p:spPr bwMode="auto">
          <a:xfrm>
            <a:off x="7224418" y="4579938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75" name="Freeform 122"/>
          <p:cNvSpPr>
            <a:spLocks/>
          </p:cNvSpPr>
          <p:nvPr/>
        </p:nvSpPr>
        <p:spPr bwMode="auto">
          <a:xfrm>
            <a:off x="7224418" y="177800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7436E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76" name="Freeform 123"/>
          <p:cNvSpPr>
            <a:spLocks/>
          </p:cNvSpPr>
          <p:nvPr/>
        </p:nvSpPr>
        <p:spPr bwMode="auto">
          <a:xfrm>
            <a:off x="7224418" y="473075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77" name="Freeform 124"/>
          <p:cNvSpPr>
            <a:spLocks/>
          </p:cNvSpPr>
          <p:nvPr/>
        </p:nvSpPr>
        <p:spPr bwMode="auto">
          <a:xfrm>
            <a:off x="7224418" y="276860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D64112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78" name="Freeform 125"/>
          <p:cNvSpPr>
            <a:spLocks/>
          </p:cNvSpPr>
          <p:nvPr/>
        </p:nvSpPr>
        <p:spPr bwMode="auto">
          <a:xfrm>
            <a:off x="7224418" y="487680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79" name="Freeform 126"/>
          <p:cNvSpPr>
            <a:spLocks/>
          </p:cNvSpPr>
          <p:nvPr/>
        </p:nvSpPr>
        <p:spPr bwMode="auto">
          <a:xfrm>
            <a:off x="7224418" y="2927350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9B392B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80" name="Freeform 127"/>
          <p:cNvSpPr>
            <a:spLocks/>
          </p:cNvSpPr>
          <p:nvPr/>
        </p:nvSpPr>
        <p:spPr bwMode="auto">
          <a:xfrm>
            <a:off x="7224418" y="5029200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81" name="Freeform 128"/>
          <p:cNvSpPr>
            <a:spLocks/>
          </p:cNvSpPr>
          <p:nvPr/>
        </p:nvSpPr>
        <p:spPr bwMode="auto">
          <a:xfrm>
            <a:off x="7224418" y="3592514"/>
            <a:ext cx="194683" cy="17303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00A246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82" name="Freeform 129"/>
          <p:cNvSpPr>
            <a:spLocks/>
          </p:cNvSpPr>
          <p:nvPr/>
        </p:nvSpPr>
        <p:spPr bwMode="auto">
          <a:xfrm>
            <a:off x="7224418" y="517525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83" name="Freeform 130"/>
          <p:cNvSpPr>
            <a:spLocks/>
          </p:cNvSpPr>
          <p:nvPr/>
        </p:nvSpPr>
        <p:spPr bwMode="auto">
          <a:xfrm>
            <a:off x="7224418" y="3895725"/>
            <a:ext cx="194683" cy="177800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006B42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84" name="Freeform 131"/>
          <p:cNvSpPr>
            <a:spLocks/>
          </p:cNvSpPr>
          <p:nvPr/>
        </p:nvSpPr>
        <p:spPr bwMode="auto">
          <a:xfrm>
            <a:off x="7224418" y="5321300"/>
            <a:ext cx="194683" cy="177800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85" name="Freeform 132"/>
          <p:cNvSpPr>
            <a:spLocks/>
          </p:cNvSpPr>
          <p:nvPr/>
        </p:nvSpPr>
        <p:spPr bwMode="auto">
          <a:xfrm>
            <a:off x="7224418" y="5478472"/>
            <a:ext cx="194683" cy="17303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86" name="Freeform 133"/>
          <p:cNvSpPr>
            <a:spLocks/>
          </p:cNvSpPr>
          <p:nvPr/>
        </p:nvSpPr>
        <p:spPr bwMode="auto">
          <a:xfrm>
            <a:off x="7450843" y="865188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84B1D7"/>
          </a:solidFill>
          <a:ln w="63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87" name="Freeform 134"/>
          <p:cNvSpPr>
            <a:spLocks/>
          </p:cNvSpPr>
          <p:nvPr/>
        </p:nvSpPr>
        <p:spPr bwMode="auto">
          <a:xfrm>
            <a:off x="7450843" y="4579938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88" name="Freeform 135"/>
          <p:cNvSpPr>
            <a:spLocks/>
          </p:cNvSpPr>
          <p:nvPr/>
        </p:nvSpPr>
        <p:spPr bwMode="auto">
          <a:xfrm>
            <a:off x="7450843" y="147320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E67A4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89" name="Freeform 136"/>
          <p:cNvSpPr>
            <a:spLocks/>
          </p:cNvSpPr>
          <p:nvPr/>
        </p:nvSpPr>
        <p:spPr bwMode="auto">
          <a:xfrm>
            <a:off x="7450843" y="473075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90" name="Freeform 137"/>
          <p:cNvSpPr>
            <a:spLocks/>
          </p:cNvSpPr>
          <p:nvPr/>
        </p:nvSpPr>
        <p:spPr bwMode="auto">
          <a:xfrm>
            <a:off x="7450843" y="2009775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8BFC3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91" name="Freeform 138"/>
          <p:cNvSpPr>
            <a:spLocks/>
          </p:cNvSpPr>
          <p:nvPr/>
        </p:nvSpPr>
        <p:spPr bwMode="auto">
          <a:xfrm>
            <a:off x="7450843" y="487680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92" name="Freeform 139"/>
          <p:cNvSpPr>
            <a:spLocks/>
          </p:cNvSpPr>
          <p:nvPr/>
        </p:nvSpPr>
        <p:spPr bwMode="auto">
          <a:xfrm>
            <a:off x="7450843" y="2771775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D64112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93" name="Freeform 140"/>
          <p:cNvSpPr>
            <a:spLocks/>
          </p:cNvSpPr>
          <p:nvPr/>
        </p:nvSpPr>
        <p:spPr bwMode="auto">
          <a:xfrm>
            <a:off x="7450843" y="5029200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94" name="Freeform 141"/>
          <p:cNvSpPr>
            <a:spLocks/>
          </p:cNvSpPr>
          <p:nvPr/>
        </p:nvSpPr>
        <p:spPr bwMode="auto">
          <a:xfrm>
            <a:off x="7450843" y="517525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95" name="Freeform 142"/>
          <p:cNvSpPr>
            <a:spLocks/>
          </p:cNvSpPr>
          <p:nvPr/>
        </p:nvSpPr>
        <p:spPr bwMode="auto">
          <a:xfrm>
            <a:off x="7450843" y="3279775"/>
            <a:ext cx="194683" cy="177800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69BE3C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96" name="Freeform 143"/>
          <p:cNvSpPr>
            <a:spLocks/>
          </p:cNvSpPr>
          <p:nvPr/>
        </p:nvSpPr>
        <p:spPr bwMode="auto">
          <a:xfrm>
            <a:off x="7450843" y="5321300"/>
            <a:ext cx="194683" cy="177800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97" name="Freeform 144"/>
          <p:cNvSpPr>
            <a:spLocks/>
          </p:cNvSpPr>
          <p:nvPr/>
        </p:nvSpPr>
        <p:spPr bwMode="auto">
          <a:xfrm>
            <a:off x="7448730" y="3751263"/>
            <a:ext cx="194683" cy="17303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008549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98" name="Freeform 145"/>
          <p:cNvSpPr>
            <a:spLocks/>
          </p:cNvSpPr>
          <p:nvPr/>
        </p:nvSpPr>
        <p:spPr bwMode="auto">
          <a:xfrm>
            <a:off x="7450843" y="5478472"/>
            <a:ext cx="194683" cy="17303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899" name="Freeform 146"/>
          <p:cNvSpPr>
            <a:spLocks/>
          </p:cNvSpPr>
          <p:nvPr/>
        </p:nvSpPr>
        <p:spPr bwMode="auto">
          <a:xfrm>
            <a:off x="7679384" y="1319213"/>
            <a:ext cx="188334" cy="17145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4C7BB3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00" name="Freeform 147"/>
          <p:cNvSpPr>
            <a:spLocks/>
          </p:cNvSpPr>
          <p:nvPr/>
        </p:nvSpPr>
        <p:spPr bwMode="auto">
          <a:xfrm>
            <a:off x="7679384" y="4579938"/>
            <a:ext cx="188334" cy="17145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01" name="Freeform 148"/>
          <p:cNvSpPr>
            <a:spLocks/>
          </p:cNvSpPr>
          <p:nvPr/>
        </p:nvSpPr>
        <p:spPr bwMode="auto">
          <a:xfrm>
            <a:off x="7679384" y="4730750"/>
            <a:ext cx="188334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02" name="Freeform 149"/>
          <p:cNvSpPr>
            <a:spLocks/>
          </p:cNvSpPr>
          <p:nvPr/>
        </p:nvSpPr>
        <p:spPr bwMode="auto">
          <a:xfrm>
            <a:off x="7679384" y="1473200"/>
            <a:ext cx="188334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2E67A4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03" name="Freeform 150"/>
          <p:cNvSpPr>
            <a:spLocks/>
          </p:cNvSpPr>
          <p:nvPr/>
        </p:nvSpPr>
        <p:spPr bwMode="auto">
          <a:xfrm>
            <a:off x="7679384" y="4876800"/>
            <a:ext cx="188334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04" name="Freeform 151"/>
          <p:cNvSpPr>
            <a:spLocks/>
          </p:cNvSpPr>
          <p:nvPr/>
        </p:nvSpPr>
        <p:spPr bwMode="auto">
          <a:xfrm>
            <a:off x="7675152" y="2159000"/>
            <a:ext cx="188334" cy="17145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9B89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05" name="Freeform 152"/>
          <p:cNvSpPr>
            <a:spLocks/>
          </p:cNvSpPr>
          <p:nvPr/>
        </p:nvSpPr>
        <p:spPr bwMode="auto">
          <a:xfrm>
            <a:off x="7679384" y="5029200"/>
            <a:ext cx="188334" cy="17145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06" name="Freeform 153"/>
          <p:cNvSpPr>
            <a:spLocks/>
          </p:cNvSpPr>
          <p:nvPr/>
        </p:nvSpPr>
        <p:spPr bwMode="auto">
          <a:xfrm>
            <a:off x="7679384" y="2311400"/>
            <a:ext cx="188334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57C59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07" name="Freeform 154"/>
          <p:cNvSpPr>
            <a:spLocks/>
          </p:cNvSpPr>
          <p:nvPr/>
        </p:nvSpPr>
        <p:spPr bwMode="auto">
          <a:xfrm>
            <a:off x="7679384" y="5175250"/>
            <a:ext cx="188334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08" name="Freeform 155"/>
          <p:cNvSpPr>
            <a:spLocks/>
          </p:cNvSpPr>
          <p:nvPr/>
        </p:nvSpPr>
        <p:spPr bwMode="auto">
          <a:xfrm>
            <a:off x="7679384" y="3432175"/>
            <a:ext cx="188334" cy="177800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35AF41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09" name="Freeform 156"/>
          <p:cNvSpPr>
            <a:spLocks/>
          </p:cNvSpPr>
          <p:nvPr/>
        </p:nvSpPr>
        <p:spPr bwMode="auto">
          <a:xfrm>
            <a:off x="7679384" y="5321300"/>
            <a:ext cx="188334" cy="177800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10" name="Freeform 157"/>
          <p:cNvSpPr>
            <a:spLocks/>
          </p:cNvSpPr>
          <p:nvPr/>
        </p:nvSpPr>
        <p:spPr bwMode="auto">
          <a:xfrm>
            <a:off x="7679384" y="3898900"/>
            <a:ext cx="188334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006B42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11" name="Freeform 158"/>
          <p:cNvSpPr>
            <a:spLocks/>
          </p:cNvSpPr>
          <p:nvPr/>
        </p:nvSpPr>
        <p:spPr bwMode="auto">
          <a:xfrm>
            <a:off x="7679384" y="5478472"/>
            <a:ext cx="188334" cy="17303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12" name="Freeform 159"/>
          <p:cNvSpPr>
            <a:spLocks/>
          </p:cNvSpPr>
          <p:nvPr/>
        </p:nvSpPr>
        <p:spPr bwMode="auto">
          <a:xfrm>
            <a:off x="7899460" y="1322388"/>
            <a:ext cx="186218" cy="17145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4C7BB3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13" name="Freeform 160"/>
          <p:cNvSpPr>
            <a:spLocks/>
          </p:cNvSpPr>
          <p:nvPr/>
        </p:nvSpPr>
        <p:spPr bwMode="auto">
          <a:xfrm>
            <a:off x="7899460" y="4579938"/>
            <a:ext cx="186218" cy="17145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14" name="Freeform 161"/>
          <p:cNvSpPr>
            <a:spLocks/>
          </p:cNvSpPr>
          <p:nvPr/>
        </p:nvSpPr>
        <p:spPr bwMode="auto">
          <a:xfrm>
            <a:off x="7899460" y="1625600"/>
            <a:ext cx="186218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1A498F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15" name="Freeform 162"/>
          <p:cNvSpPr>
            <a:spLocks/>
          </p:cNvSpPr>
          <p:nvPr/>
        </p:nvSpPr>
        <p:spPr bwMode="auto">
          <a:xfrm>
            <a:off x="7899460" y="4730750"/>
            <a:ext cx="186218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16" name="Freeform 163"/>
          <p:cNvSpPr>
            <a:spLocks/>
          </p:cNvSpPr>
          <p:nvPr/>
        </p:nvSpPr>
        <p:spPr bwMode="auto">
          <a:xfrm>
            <a:off x="7899460" y="2009775"/>
            <a:ext cx="186218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8BFC3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17" name="Freeform 164"/>
          <p:cNvSpPr>
            <a:spLocks/>
          </p:cNvSpPr>
          <p:nvPr/>
        </p:nvSpPr>
        <p:spPr bwMode="auto">
          <a:xfrm>
            <a:off x="7899460" y="4876800"/>
            <a:ext cx="186218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18" name="Freeform 165"/>
          <p:cNvSpPr>
            <a:spLocks/>
          </p:cNvSpPr>
          <p:nvPr/>
        </p:nvSpPr>
        <p:spPr bwMode="auto">
          <a:xfrm>
            <a:off x="7899460" y="2625725"/>
            <a:ext cx="186218" cy="17145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3D00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19" name="Freeform 166"/>
          <p:cNvSpPr>
            <a:spLocks/>
          </p:cNvSpPr>
          <p:nvPr/>
        </p:nvSpPr>
        <p:spPr bwMode="auto">
          <a:xfrm>
            <a:off x="7899460" y="5029200"/>
            <a:ext cx="186218" cy="17145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20" name="Freeform 167"/>
          <p:cNvSpPr>
            <a:spLocks/>
          </p:cNvSpPr>
          <p:nvPr/>
        </p:nvSpPr>
        <p:spPr bwMode="auto">
          <a:xfrm>
            <a:off x="7899460" y="3135322"/>
            <a:ext cx="186218" cy="17303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A2D332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21" name="Freeform 168"/>
          <p:cNvSpPr>
            <a:spLocks/>
          </p:cNvSpPr>
          <p:nvPr/>
        </p:nvSpPr>
        <p:spPr bwMode="auto">
          <a:xfrm>
            <a:off x="7899460" y="5175250"/>
            <a:ext cx="186218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22" name="Freeform 169"/>
          <p:cNvSpPr>
            <a:spLocks/>
          </p:cNvSpPr>
          <p:nvPr/>
        </p:nvSpPr>
        <p:spPr bwMode="auto">
          <a:xfrm>
            <a:off x="7899460" y="5321300"/>
            <a:ext cx="186218" cy="177800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23" name="Freeform 170"/>
          <p:cNvSpPr>
            <a:spLocks/>
          </p:cNvSpPr>
          <p:nvPr/>
        </p:nvSpPr>
        <p:spPr bwMode="auto">
          <a:xfrm>
            <a:off x="7899460" y="3592514"/>
            <a:ext cx="186218" cy="17303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00A246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24" name="Freeform 171"/>
          <p:cNvSpPr>
            <a:spLocks/>
          </p:cNvSpPr>
          <p:nvPr/>
        </p:nvSpPr>
        <p:spPr bwMode="auto">
          <a:xfrm>
            <a:off x="7899460" y="5478472"/>
            <a:ext cx="186218" cy="17303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25" name="Freeform 172"/>
          <p:cNvSpPr>
            <a:spLocks/>
          </p:cNvSpPr>
          <p:nvPr/>
        </p:nvSpPr>
        <p:spPr bwMode="auto">
          <a:xfrm>
            <a:off x="8119535" y="1011238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71A0CD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26" name="Freeform 173"/>
          <p:cNvSpPr>
            <a:spLocks/>
          </p:cNvSpPr>
          <p:nvPr/>
        </p:nvSpPr>
        <p:spPr bwMode="auto">
          <a:xfrm>
            <a:off x="8119535" y="1014413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27" name="Freeform 174"/>
          <p:cNvSpPr>
            <a:spLocks/>
          </p:cNvSpPr>
          <p:nvPr/>
        </p:nvSpPr>
        <p:spPr bwMode="auto">
          <a:xfrm>
            <a:off x="8115303" y="116840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568DBF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28" name="Freeform 175"/>
          <p:cNvSpPr>
            <a:spLocks/>
          </p:cNvSpPr>
          <p:nvPr/>
        </p:nvSpPr>
        <p:spPr bwMode="auto">
          <a:xfrm>
            <a:off x="8119535" y="473075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29" name="Freeform 176"/>
          <p:cNvSpPr>
            <a:spLocks/>
          </p:cNvSpPr>
          <p:nvPr/>
        </p:nvSpPr>
        <p:spPr bwMode="auto">
          <a:xfrm>
            <a:off x="8115303" y="246380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F0643D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30" name="Freeform 177"/>
          <p:cNvSpPr>
            <a:spLocks/>
          </p:cNvSpPr>
          <p:nvPr/>
        </p:nvSpPr>
        <p:spPr bwMode="auto">
          <a:xfrm>
            <a:off x="8119535" y="502285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31" name="Freeform 178"/>
          <p:cNvSpPr>
            <a:spLocks/>
          </p:cNvSpPr>
          <p:nvPr/>
        </p:nvSpPr>
        <p:spPr bwMode="auto">
          <a:xfrm>
            <a:off x="8115303" y="2619375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B3D00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32" name="Freeform 179"/>
          <p:cNvSpPr>
            <a:spLocks/>
          </p:cNvSpPr>
          <p:nvPr/>
        </p:nvSpPr>
        <p:spPr bwMode="auto">
          <a:xfrm>
            <a:off x="8119535" y="5175250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33" name="Freeform 180"/>
          <p:cNvSpPr>
            <a:spLocks/>
          </p:cNvSpPr>
          <p:nvPr/>
        </p:nvSpPr>
        <p:spPr bwMode="auto">
          <a:xfrm>
            <a:off x="8119535" y="4879975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34" name="Freeform 181"/>
          <p:cNvSpPr>
            <a:spLocks/>
          </p:cNvSpPr>
          <p:nvPr/>
        </p:nvSpPr>
        <p:spPr bwMode="auto">
          <a:xfrm>
            <a:off x="8119535" y="3279775"/>
            <a:ext cx="194683" cy="177800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69BE3C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35" name="Freeform 182"/>
          <p:cNvSpPr>
            <a:spLocks/>
          </p:cNvSpPr>
          <p:nvPr/>
        </p:nvSpPr>
        <p:spPr bwMode="auto">
          <a:xfrm>
            <a:off x="8119535" y="5321300"/>
            <a:ext cx="194683" cy="177800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36" name="Freeform 183"/>
          <p:cNvSpPr>
            <a:spLocks/>
          </p:cNvSpPr>
          <p:nvPr/>
        </p:nvSpPr>
        <p:spPr bwMode="auto">
          <a:xfrm>
            <a:off x="8115303" y="3436943"/>
            <a:ext cx="194683" cy="17303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35AF41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37" name="Freeform 184"/>
          <p:cNvSpPr>
            <a:spLocks/>
          </p:cNvSpPr>
          <p:nvPr/>
        </p:nvSpPr>
        <p:spPr bwMode="auto">
          <a:xfrm>
            <a:off x="8119535" y="5478472"/>
            <a:ext cx="194683" cy="17303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38" name="Freeform 185"/>
          <p:cNvSpPr>
            <a:spLocks/>
          </p:cNvSpPr>
          <p:nvPr/>
        </p:nvSpPr>
        <p:spPr bwMode="auto">
          <a:xfrm>
            <a:off x="8350196" y="4579938"/>
            <a:ext cx="188335" cy="17145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3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39" name="Freeform 186"/>
          <p:cNvSpPr>
            <a:spLocks/>
          </p:cNvSpPr>
          <p:nvPr/>
        </p:nvSpPr>
        <p:spPr bwMode="auto">
          <a:xfrm>
            <a:off x="8341727" y="1016000"/>
            <a:ext cx="188335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71A0CD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40" name="Freeform 187"/>
          <p:cNvSpPr>
            <a:spLocks/>
          </p:cNvSpPr>
          <p:nvPr/>
        </p:nvSpPr>
        <p:spPr bwMode="auto">
          <a:xfrm>
            <a:off x="8350196" y="4730750"/>
            <a:ext cx="188335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41" name="Freeform 188"/>
          <p:cNvSpPr>
            <a:spLocks/>
          </p:cNvSpPr>
          <p:nvPr/>
        </p:nvSpPr>
        <p:spPr bwMode="auto">
          <a:xfrm>
            <a:off x="8337495" y="1625600"/>
            <a:ext cx="188335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3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1A498F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42" name="Freeform 189"/>
          <p:cNvSpPr>
            <a:spLocks/>
          </p:cNvSpPr>
          <p:nvPr/>
        </p:nvSpPr>
        <p:spPr bwMode="auto">
          <a:xfrm>
            <a:off x="8350196" y="4876800"/>
            <a:ext cx="188335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3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43" name="Freeform 190"/>
          <p:cNvSpPr>
            <a:spLocks/>
          </p:cNvSpPr>
          <p:nvPr/>
        </p:nvSpPr>
        <p:spPr bwMode="auto">
          <a:xfrm>
            <a:off x="8341727" y="2314575"/>
            <a:ext cx="188335" cy="17145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57C59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44" name="Freeform 191"/>
          <p:cNvSpPr>
            <a:spLocks/>
          </p:cNvSpPr>
          <p:nvPr/>
        </p:nvSpPr>
        <p:spPr bwMode="auto">
          <a:xfrm>
            <a:off x="8350196" y="5029200"/>
            <a:ext cx="188335" cy="17145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45" name="Freeform 192"/>
          <p:cNvSpPr>
            <a:spLocks/>
          </p:cNvSpPr>
          <p:nvPr/>
        </p:nvSpPr>
        <p:spPr bwMode="auto">
          <a:xfrm>
            <a:off x="8343844" y="2921000"/>
            <a:ext cx="188334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9B392B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46" name="Freeform 193"/>
          <p:cNvSpPr>
            <a:spLocks/>
          </p:cNvSpPr>
          <p:nvPr/>
        </p:nvSpPr>
        <p:spPr bwMode="auto">
          <a:xfrm>
            <a:off x="8350196" y="5175250"/>
            <a:ext cx="188335" cy="17303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47" name="Freeform 194"/>
          <p:cNvSpPr>
            <a:spLocks/>
          </p:cNvSpPr>
          <p:nvPr/>
        </p:nvSpPr>
        <p:spPr bwMode="auto">
          <a:xfrm>
            <a:off x="8341727" y="3740150"/>
            <a:ext cx="188335" cy="177800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3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008549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48" name="Freeform 195"/>
          <p:cNvSpPr>
            <a:spLocks/>
          </p:cNvSpPr>
          <p:nvPr/>
        </p:nvSpPr>
        <p:spPr bwMode="auto">
          <a:xfrm>
            <a:off x="8350196" y="5321300"/>
            <a:ext cx="188335" cy="177800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3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49" name="Freeform 196"/>
          <p:cNvSpPr>
            <a:spLocks/>
          </p:cNvSpPr>
          <p:nvPr/>
        </p:nvSpPr>
        <p:spPr bwMode="auto">
          <a:xfrm>
            <a:off x="8333263" y="4049713"/>
            <a:ext cx="188335" cy="17303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1D4138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50" name="Freeform 197"/>
          <p:cNvSpPr>
            <a:spLocks/>
          </p:cNvSpPr>
          <p:nvPr/>
        </p:nvSpPr>
        <p:spPr bwMode="auto">
          <a:xfrm>
            <a:off x="8350196" y="5478472"/>
            <a:ext cx="188335" cy="17303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7" name="Group 198"/>
          <p:cNvGrpSpPr>
            <a:grpSpLocks/>
          </p:cNvGrpSpPr>
          <p:nvPr/>
        </p:nvGrpSpPr>
        <p:grpSpPr bwMode="auto">
          <a:xfrm>
            <a:off x="7224422" y="4559300"/>
            <a:ext cx="1540532" cy="46038"/>
            <a:chOff x="3301" y="2972"/>
            <a:chExt cx="728" cy="29"/>
          </a:xfrm>
        </p:grpSpPr>
        <p:sp>
          <p:nvSpPr>
            <p:cNvPr id="952" name="Oval 199"/>
            <p:cNvSpPr>
              <a:spLocks noChangeArrowheads="1"/>
            </p:cNvSpPr>
            <p:nvPr/>
          </p:nvSpPr>
          <p:spPr bwMode="auto">
            <a:xfrm>
              <a:off x="3301" y="2972"/>
              <a:ext cx="92" cy="29"/>
            </a:xfrm>
            <a:prstGeom prst="ellips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53" name="Oval 200"/>
            <p:cNvSpPr>
              <a:spLocks noChangeArrowheads="1"/>
            </p:cNvSpPr>
            <p:nvPr/>
          </p:nvSpPr>
          <p:spPr bwMode="auto">
            <a:xfrm>
              <a:off x="3408" y="2972"/>
              <a:ext cx="92" cy="29"/>
            </a:xfrm>
            <a:prstGeom prst="ellips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54" name="Oval 201"/>
            <p:cNvSpPr>
              <a:spLocks noChangeArrowheads="1"/>
            </p:cNvSpPr>
            <p:nvPr/>
          </p:nvSpPr>
          <p:spPr bwMode="auto">
            <a:xfrm>
              <a:off x="3516" y="2972"/>
              <a:ext cx="89" cy="29"/>
            </a:xfrm>
            <a:prstGeom prst="ellips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55" name="Oval 202"/>
            <p:cNvSpPr>
              <a:spLocks noChangeArrowheads="1"/>
            </p:cNvSpPr>
            <p:nvPr/>
          </p:nvSpPr>
          <p:spPr bwMode="auto">
            <a:xfrm>
              <a:off x="3620" y="2972"/>
              <a:ext cx="88" cy="29"/>
            </a:xfrm>
            <a:prstGeom prst="ellips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56" name="Oval 203"/>
            <p:cNvSpPr>
              <a:spLocks noChangeArrowheads="1"/>
            </p:cNvSpPr>
            <p:nvPr/>
          </p:nvSpPr>
          <p:spPr bwMode="auto">
            <a:xfrm>
              <a:off x="3724" y="2972"/>
              <a:ext cx="92" cy="29"/>
            </a:xfrm>
            <a:prstGeom prst="ellips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57" name="Oval 204"/>
            <p:cNvSpPr>
              <a:spLocks noChangeArrowheads="1"/>
            </p:cNvSpPr>
            <p:nvPr/>
          </p:nvSpPr>
          <p:spPr bwMode="auto">
            <a:xfrm>
              <a:off x="3833" y="2972"/>
              <a:ext cx="89" cy="29"/>
            </a:xfrm>
            <a:prstGeom prst="ellips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58" name="Oval 205"/>
            <p:cNvSpPr>
              <a:spLocks noChangeArrowheads="1"/>
            </p:cNvSpPr>
            <p:nvPr/>
          </p:nvSpPr>
          <p:spPr bwMode="auto">
            <a:xfrm>
              <a:off x="3937" y="2972"/>
              <a:ext cx="92" cy="29"/>
            </a:xfrm>
            <a:prstGeom prst="ellipse">
              <a:avLst/>
            </a:prstGeom>
            <a:noFill/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959" name="Freeform 206"/>
          <p:cNvSpPr>
            <a:spLocks/>
          </p:cNvSpPr>
          <p:nvPr/>
        </p:nvSpPr>
        <p:spPr bwMode="auto">
          <a:xfrm>
            <a:off x="8557571" y="865188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84B1D7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60" name="Freeform 207"/>
          <p:cNvSpPr>
            <a:spLocks/>
          </p:cNvSpPr>
          <p:nvPr/>
        </p:nvSpPr>
        <p:spPr bwMode="auto">
          <a:xfrm>
            <a:off x="8570271" y="4579938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61" name="Freeform 208"/>
          <p:cNvSpPr>
            <a:spLocks/>
          </p:cNvSpPr>
          <p:nvPr/>
        </p:nvSpPr>
        <p:spPr bwMode="auto">
          <a:xfrm>
            <a:off x="8561807" y="177800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7436E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62" name="Freeform 209"/>
          <p:cNvSpPr>
            <a:spLocks/>
          </p:cNvSpPr>
          <p:nvPr/>
        </p:nvSpPr>
        <p:spPr bwMode="auto">
          <a:xfrm>
            <a:off x="8570271" y="473075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63" name="Freeform 210"/>
          <p:cNvSpPr>
            <a:spLocks/>
          </p:cNvSpPr>
          <p:nvPr/>
        </p:nvSpPr>
        <p:spPr bwMode="auto">
          <a:xfrm>
            <a:off x="8561807" y="215900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B9B89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64" name="Freeform 211"/>
          <p:cNvSpPr>
            <a:spLocks/>
          </p:cNvSpPr>
          <p:nvPr/>
        </p:nvSpPr>
        <p:spPr bwMode="auto">
          <a:xfrm>
            <a:off x="8570271" y="487680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65" name="Freeform 212"/>
          <p:cNvSpPr>
            <a:spLocks/>
          </p:cNvSpPr>
          <p:nvPr/>
        </p:nvSpPr>
        <p:spPr bwMode="auto">
          <a:xfrm>
            <a:off x="8570271" y="5029200"/>
            <a:ext cx="194683" cy="17145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66" name="Freeform 213"/>
          <p:cNvSpPr>
            <a:spLocks/>
          </p:cNvSpPr>
          <p:nvPr/>
        </p:nvSpPr>
        <p:spPr bwMode="auto">
          <a:xfrm>
            <a:off x="8561807" y="246380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F0643D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67" name="Freeform 214"/>
          <p:cNvSpPr>
            <a:spLocks/>
          </p:cNvSpPr>
          <p:nvPr/>
        </p:nvSpPr>
        <p:spPr bwMode="auto">
          <a:xfrm>
            <a:off x="8570271" y="5175250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68" name="Freeform 215"/>
          <p:cNvSpPr>
            <a:spLocks/>
          </p:cNvSpPr>
          <p:nvPr/>
        </p:nvSpPr>
        <p:spPr bwMode="auto">
          <a:xfrm>
            <a:off x="8561807" y="3130550"/>
            <a:ext cx="194683" cy="177800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A2D332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69" name="Freeform 216"/>
          <p:cNvSpPr>
            <a:spLocks/>
          </p:cNvSpPr>
          <p:nvPr/>
        </p:nvSpPr>
        <p:spPr bwMode="auto">
          <a:xfrm>
            <a:off x="8570271" y="5321300"/>
            <a:ext cx="194683" cy="177800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70" name="Freeform 217"/>
          <p:cNvSpPr>
            <a:spLocks/>
          </p:cNvSpPr>
          <p:nvPr/>
        </p:nvSpPr>
        <p:spPr bwMode="auto">
          <a:xfrm>
            <a:off x="8557571" y="4046545"/>
            <a:ext cx="194683" cy="17303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1D4138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71" name="Freeform 218"/>
          <p:cNvSpPr>
            <a:spLocks/>
          </p:cNvSpPr>
          <p:nvPr/>
        </p:nvSpPr>
        <p:spPr bwMode="auto">
          <a:xfrm>
            <a:off x="8570271" y="5478472"/>
            <a:ext cx="194683" cy="17303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972" name="AutoShape 219"/>
          <p:cNvSpPr>
            <a:spLocks noChangeAspect="1" noChangeArrowheads="1" noTextEdit="1"/>
          </p:cNvSpPr>
          <p:nvPr/>
        </p:nvSpPr>
        <p:spPr bwMode="auto">
          <a:xfrm>
            <a:off x="3690510" y="4535488"/>
            <a:ext cx="1834673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220"/>
          <p:cNvGrpSpPr>
            <a:grpSpLocks/>
          </p:cNvGrpSpPr>
          <p:nvPr/>
        </p:nvGrpSpPr>
        <p:grpSpPr bwMode="auto">
          <a:xfrm>
            <a:off x="3675698" y="4546609"/>
            <a:ext cx="425339" cy="1109663"/>
            <a:chOff x="1626" y="2964"/>
            <a:chExt cx="201" cy="699"/>
          </a:xfrm>
        </p:grpSpPr>
        <p:sp>
          <p:nvSpPr>
            <p:cNvPr id="974" name="Oval 221"/>
            <p:cNvSpPr>
              <a:spLocks noChangeArrowheads="1"/>
            </p:cNvSpPr>
            <p:nvPr/>
          </p:nvSpPr>
          <p:spPr bwMode="auto">
            <a:xfrm>
              <a:off x="1626" y="2964"/>
              <a:ext cx="93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4B1D7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75" name="Freeform 222"/>
            <p:cNvSpPr>
              <a:spLocks/>
            </p:cNvSpPr>
            <p:nvPr/>
          </p:nvSpPr>
          <p:spPr bwMode="auto">
            <a:xfrm>
              <a:off x="1626" y="2977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84B1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6" name="Freeform 223"/>
            <p:cNvSpPr>
              <a:spLocks/>
            </p:cNvSpPr>
            <p:nvPr/>
          </p:nvSpPr>
          <p:spPr bwMode="auto">
            <a:xfrm>
              <a:off x="1626" y="2977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7" name="Freeform 224"/>
            <p:cNvSpPr>
              <a:spLocks/>
            </p:cNvSpPr>
            <p:nvPr/>
          </p:nvSpPr>
          <p:spPr bwMode="auto">
            <a:xfrm>
              <a:off x="1626" y="3074"/>
              <a:ext cx="93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71A0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8" name="Freeform 225"/>
            <p:cNvSpPr>
              <a:spLocks/>
            </p:cNvSpPr>
            <p:nvPr/>
          </p:nvSpPr>
          <p:spPr bwMode="auto">
            <a:xfrm>
              <a:off x="1626" y="3074"/>
              <a:ext cx="93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9" name="Freeform 226"/>
            <p:cNvSpPr>
              <a:spLocks/>
            </p:cNvSpPr>
            <p:nvPr/>
          </p:nvSpPr>
          <p:spPr bwMode="auto">
            <a:xfrm>
              <a:off x="1626" y="3168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568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0" name="Freeform 227"/>
            <p:cNvSpPr>
              <a:spLocks/>
            </p:cNvSpPr>
            <p:nvPr/>
          </p:nvSpPr>
          <p:spPr bwMode="auto">
            <a:xfrm>
              <a:off x="1626" y="3168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1" name="Freeform 228"/>
            <p:cNvSpPr>
              <a:spLocks/>
            </p:cNvSpPr>
            <p:nvPr/>
          </p:nvSpPr>
          <p:spPr bwMode="auto">
            <a:xfrm>
              <a:off x="1626" y="3265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4C7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2" name="Freeform 229"/>
            <p:cNvSpPr>
              <a:spLocks/>
            </p:cNvSpPr>
            <p:nvPr/>
          </p:nvSpPr>
          <p:spPr bwMode="auto">
            <a:xfrm>
              <a:off x="1626" y="3265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3" name="Freeform 230"/>
            <p:cNvSpPr>
              <a:spLocks/>
            </p:cNvSpPr>
            <p:nvPr/>
          </p:nvSpPr>
          <p:spPr bwMode="auto">
            <a:xfrm>
              <a:off x="1626" y="3359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2E67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4" name="Freeform 231"/>
            <p:cNvSpPr>
              <a:spLocks/>
            </p:cNvSpPr>
            <p:nvPr/>
          </p:nvSpPr>
          <p:spPr bwMode="auto">
            <a:xfrm>
              <a:off x="1626" y="3359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5" name="Freeform 232"/>
            <p:cNvSpPr>
              <a:spLocks/>
            </p:cNvSpPr>
            <p:nvPr/>
          </p:nvSpPr>
          <p:spPr bwMode="auto">
            <a:xfrm>
              <a:off x="1626" y="3453"/>
              <a:ext cx="93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1A49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6" name="Freeform 233"/>
            <p:cNvSpPr>
              <a:spLocks/>
            </p:cNvSpPr>
            <p:nvPr/>
          </p:nvSpPr>
          <p:spPr bwMode="auto">
            <a:xfrm>
              <a:off x="1626" y="3453"/>
              <a:ext cx="93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7" name="Freeform 234"/>
            <p:cNvSpPr>
              <a:spLocks/>
            </p:cNvSpPr>
            <p:nvPr/>
          </p:nvSpPr>
          <p:spPr bwMode="auto">
            <a:xfrm>
              <a:off x="1626" y="3553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2743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8" name="Freeform 235"/>
            <p:cNvSpPr>
              <a:spLocks/>
            </p:cNvSpPr>
            <p:nvPr/>
          </p:nvSpPr>
          <p:spPr bwMode="auto">
            <a:xfrm>
              <a:off x="1626" y="3553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9" name="Oval 236"/>
            <p:cNvSpPr>
              <a:spLocks noChangeArrowheads="1"/>
            </p:cNvSpPr>
            <p:nvPr/>
          </p:nvSpPr>
          <p:spPr bwMode="auto">
            <a:xfrm>
              <a:off x="1733" y="2964"/>
              <a:ext cx="94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4B1D7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90" name="Freeform 237"/>
            <p:cNvSpPr>
              <a:spLocks/>
            </p:cNvSpPr>
            <p:nvPr/>
          </p:nvSpPr>
          <p:spPr bwMode="auto">
            <a:xfrm>
              <a:off x="1733" y="2977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84B1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1" name="Freeform 238"/>
            <p:cNvSpPr>
              <a:spLocks/>
            </p:cNvSpPr>
            <p:nvPr/>
          </p:nvSpPr>
          <p:spPr bwMode="auto">
            <a:xfrm>
              <a:off x="1733" y="2977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2" name="Freeform 239"/>
            <p:cNvSpPr>
              <a:spLocks/>
            </p:cNvSpPr>
            <p:nvPr/>
          </p:nvSpPr>
          <p:spPr bwMode="auto">
            <a:xfrm>
              <a:off x="1733" y="3074"/>
              <a:ext cx="94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71A0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3" name="Freeform 240"/>
            <p:cNvSpPr>
              <a:spLocks/>
            </p:cNvSpPr>
            <p:nvPr/>
          </p:nvSpPr>
          <p:spPr bwMode="auto">
            <a:xfrm>
              <a:off x="1733" y="3074"/>
              <a:ext cx="94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4" name="Freeform 241"/>
            <p:cNvSpPr>
              <a:spLocks/>
            </p:cNvSpPr>
            <p:nvPr/>
          </p:nvSpPr>
          <p:spPr bwMode="auto">
            <a:xfrm>
              <a:off x="1733" y="3168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568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5" name="Freeform 242"/>
            <p:cNvSpPr>
              <a:spLocks/>
            </p:cNvSpPr>
            <p:nvPr/>
          </p:nvSpPr>
          <p:spPr bwMode="auto">
            <a:xfrm>
              <a:off x="1733" y="3168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6" name="Freeform 243"/>
            <p:cNvSpPr>
              <a:spLocks/>
            </p:cNvSpPr>
            <p:nvPr/>
          </p:nvSpPr>
          <p:spPr bwMode="auto">
            <a:xfrm>
              <a:off x="1733" y="3265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4C7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7" name="Freeform 244"/>
            <p:cNvSpPr>
              <a:spLocks/>
            </p:cNvSpPr>
            <p:nvPr/>
          </p:nvSpPr>
          <p:spPr bwMode="auto">
            <a:xfrm>
              <a:off x="1733" y="3265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8" name="Freeform 245"/>
            <p:cNvSpPr>
              <a:spLocks/>
            </p:cNvSpPr>
            <p:nvPr/>
          </p:nvSpPr>
          <p:spPr bwMode="auto">
            <a:xfrm>
              <a:off x="1733" y="3359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2E67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9" name="Freeform 246"/>
            <p:cNvSpPr>
              <a:spLocks/>
            </p:cNvSpPr>
            <p:nvPr/>
          </p:nvSpPr>
          <p:spPr bwMode="auto">
            <a:xfrm>
              <a:off x="1733" y="3359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0" name="Freeform 247"/>
            <p:cNvSpPr>
              <a:spLocks/>
            </p:cNvSpPr>
            <p:nvPr/>
          </p:nvSpPr>
          <p:spPr bwMode="auto">
            <a:xfrm>
              <a:off x="1733" y="3453"/>
              <a:ext cx="94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1A49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1" name="Freeform 248"/>
            <p:cNvSpPr>
              <a:spLocks/>
            </p:cNvSpPr>
            <p:nvPr/>
          </p:nvSpPr>
          <p:spPr bwMode="auto">
            <a:xfrm>
              <a:off x="1733" y="3453"/>
              <a:ext cx="94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2" name="Freeform 249"/>
            <p:cNvSpPr>
              <a:spLocks/>
            </p:cNvSpPr>
            <p:nvPr/>
          </p:nvSpPr>
          <p:spPr bwMode="auto">
            <a:xfrm>
              <a:off x="1733" y="3553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2743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3" name="Freeform 250"/>
            <p:cNvSpPr>
              <a:spLocks/>
            </p:cNvSpPr>
            <p:nvPr/>
          </p:nvSpPr>
          <p:spPr bwMode="auto">
            <a:xfrm>
              <a:off x="1733" y="3553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251"/>
          <p:cNvGrpSpPr>
            <a:grpSpLocks/>
          </p:cNvGrpSpPr>
          <p:nvPr/>
        </p:nvGrpSpPr>
        <p:grpSpPr bwMode="auto">
          <a:xfrm>
            <a:off x="4164520" y="4546609"/>
            <a:ext cx="412643" cy="1109663"/>
            <a:chOff x="1863" y="2964"/>
            <a:chExt cx="195" cy="699"/>
          </a:xfrm>
        </p:grpSpPr>
        <p:sp>
          <p:nvSpPr>
            <p:cNvPr id="1005" name="Oval 252"/>
            <p:cNvSpPr>
              <a:spLocks noChangeArrowheads="1"/>
            </p:cNvSpPr>
            <p:nvPr/>
          </p:nvSpPr>
          <p:spPr bwMode="auto">
            <a:xfrm>
              <a:off x="1863" y="2964"/>
              <a:ext cx="90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BFC3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006" name="Freeform 253"/>
            <p:cNvSpPr>
              <a:spLocks/>
            </p:cNvSpPr>
            <p:nvPr/>
          </p:nvSpPr>
          <p:spPr bwMode="auto">
            <a:xfrm>
              <a:off x="1863" y="2977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8B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7" name="Freeform 254"/>
            <p:cNvSpPr>
              <a:spLocks/>
            </p:cNvSpPr>
            <p:nvPr/>
          </p:nvSpPr>
          <p:spPr bwMode="auto">
            <a:xfrm>
              <a:off x="1863" y="2977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8" name="Freeform 255"/>
            <p:cNvSpPr>
              <a:spLocks/>
            </p:cNvSpPr>
            <p:nvPr/>
          </p:nvSpPr>
          <p:spPr bwMode="auto">
            <a:xfrm>
              <a:off x="1863" y="3074"/>
              <a:ext cx="90" cy="11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B9B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9" name="Freeform 256"/>
            <p:cNvSpPr>
              <a:spLocks/>
            </p:cNvSpPr>
            <p:nvPr/>
          </p:nvSpPr>
          <p:spPr bwMode="auto">
            <a:xfrm>
              <a:off x="1863" y="3074"/>
              <a:ext cx="90" cy="11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0" name="Freeform 257"/>
            <p:cNvSpPr>
              <a:spLocks/>
            </p:cNvSpPr>
            <p:nvPr/>
          </p:nvSpPr>
          <p:spPr bwMode="auto">
            <a:xfrm>
              <a:off x="1863" y="3168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F57C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1" name="Freeform 258"/>
            <p:cNvSpPr>
              <a:spLocks/>
            </p:cNvSpPr>
            <p:nvPr/>
          </p:nvSpPr>
          <p:spPr bwMode="auto">
            <a:xfrm>
              <a:off x="1863" y="3168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2" name="Freeform 259"/>
            <p:cNvSpPr>
              <a:spLocks/>
            </p:cNvSpPr>
            <p:nvPr/>
          </p:nvSpPr>
          <p:spPr bwMode="auto">
            <a:xfrm>
              <a:off x="1863" y="3265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F064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3" name="Freeform 260"/>
            <p:cNvSpPr>
              <a:spLocks/>
            </p:cNvSpPr>
            <p:nvPr/>
          </p:nvSpPr>
          <p:spPr bwMode="auto">
            <a:xfrm>
              <a:off x="1863" y="3265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4" name="Freeform 261"/>
            <p:cNvSpPr>
              <a:spLocks/>
            </p:cNvSpPr>
            <p:nvPr/>
          </p:nvSpPr>
          <p:spPr bwMode="auto">
            <a:xfrm>
              <a:off x="1863" y="3359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B3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5" name="Freeform 262"/>
            <p:cNvSpPr>
              <a:spLocks/>
            </p:cNvSpPr>
            <p:nvPr/>
          </p:nvSpPr>
          <p:spPr bwMode="auto">
            <a:xfrm>
              <a:off x="1863" y="3359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6" name="Freeform 263"/>
            <p:cNvSpPr>
              <a:spLocks/>
            </p:cNvSpPr>
            <p:nvPr/>
          </p:nvSpPr>
          <p:spPr bwMode="auto">
            <a:xfrm>
              <a:off x="1863" y="3453"/>
              <a:ext cx="90" cy="113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D641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7" name="Freeform 264"/>
            <p:cNvSpPr>
              <a:spLocks/>
            </p:cNvSpPr>
            <p:nvPr/>
          </p:nvSpPr>
          <p:spPr bwMode="auto">
            <a:xfrm>
              <a:off x="1863" y="3453"/>
              <a:ext cx="90" cy="113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8" name="Freeform 265"/>
            <p:cNvSpPr>
              <a:spLocks/>
            </p:cNvSpPr>
            <p:nvPr/>
          </p:nvSpPr>
          <p:spPr bwMode="auto">
            <a:xfrm>
              <a:off x="1863" y="3553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9B39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9" name="Freeform 266"/>
            <p:cNvSpPr>
              <a:spLocks/>
            </p:cNvSpPr>
            <p:nvPr/>
          </p:nvSpPr>
          <p:spPr bwMode="auto">
            <a:xfrm>
              <a:off x="1863" y="3553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0" name="Oval 267"/>
            <p:cNvSpPr>
              <a:spLocks noChangeArrowheads="1"/>
            </p:cNvSpPr>
            <p:nvPr/>
          </p:nvSpPr>
          <p:spPr bwMode="auto">
            <a:xfrm>
              <a:off x="1968" y="2964"/>
              <a:ext cx="90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BFC3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021" name="Freeform 268"/>
            <p:cNvSpPr>
              <a:spLocks/>
            </p:cNvSpPr>
            <p:nvPr/>
          </p:nvSpPr>
          <p:spPr bwMode="auto">
            <a:xfrm>
              <a:off x="1968" y="2977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8B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2" name="Freeform 269"/>
            <p:cNvSpPr>
              <a:spLocks/>
            </p:cNvSpPr>
            <p:nvPr/>
          </p:nvSpPr>
          <p:spPr bwMode="auto">
            <a:xfrm>
              <a:off x="1968" y="2977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3" name="Freeform 270"/>
            <p:cNvSpPr>
              <a:spLocks/>
            </p:cNvSpPr>
            <p:nvPr/>
          </p:nvSpPr>
          <p:spPr bwMode="auto">
            <a:xfrm>
              <a:off x="1968" y="3074"/>
              <a:ext cx="90" cy="11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B9B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4" name="Freeform 271"/>
            <p:cNvSpPr>
              <a:spLocks/>
            </p:cNvSpPr>
            <p:nvPr/>
          </p:nvSpPr>
          <p:spPr bwMode="auto">
            <a:xfrm>
              <a:off x="1968" y="3074"/>
              <a:ext cx="90" cy="11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5" name="Freeform 272"/>
            <p:cNvSpPr>
              <a:spLocks/>
            </p:cNvSpPr>
            <p:nvPr/>
          </p:nvSpPr>
          <p:spPr bwMode="auto">
            <a:xfrm>
              <a:off x="1968" y="3168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F57C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6" name="Freeform 273"/>
            <p:cNvSpPr>
              <a:spLocks/>
            </p:cNvSpPr>
            <p:nvPr/>
          </p:nvSpPr>
          <p:spPr bwMode="auto">
            <a:xfrm>
              <a:off x="1968" y="3168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7" name="Freeform 274"/>
            <p:cNvSpPr>
              <a:spLocks/>
            </p:cNvSpPr>
            <p:nvPr/>
          </p:nvSpPr>
          <p:spPr bwMode="auto">
            <a:xfrm>
              <a:off x="1968" y="3265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F064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8" name="Freeform 275"/>
            <p:cNvSpPr>
              <a:spLocks/>
            </p:cNvSpPr>
            <p:nvPr/>
          </p:nvSpPr>
          <p:spPr bwMode="auto">
            <a:xfrm>
              <a:off x="1968" y="3265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9" name="Freeform 276"/>
            <p:cNvSpPr>
              <a:spLocks/>
            </p:cNvSpPr>
            <p:nvPr/>
          </p:nvSpPr>
          <p:spPr bwMode="auto">
            <a:xfrm>
              <a:off x="1968" y="3359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B3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0" name="Freeform 277"/>
            <p:cNvSpPr>
              <a:spLocks/>
            </p:cNvSpPr>
            <p:nvPr/>
          </p:nvSpPr>
          <p:spPr bwMode="auto">
            <a:xfrm>
              <a:off x="1968" y="3359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1" name="Freeform 278"/>
            <p:cNvSpPr>
              <a:spLocks/>
            </p:cNvSpPr>
            <p:nvPr/>
          </p:nvSpPr>
          <p:spPr bwMode="auto">
            <a:xfrm>
              <a:off x="1968" y="3453"/>
              <a:ext cx="90" cy="113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D641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2" name="Freeform 279"/>
            <p:cNvSpPr>
              <a:spLocks/>
            </p:cNvSpPr>
            <p:nvPr/>
          </p:nvSpPr>
          <p:spPr bwMode="auto">
            <a:xfrm>
              <a:off x="1968" y="3453"/>
              <a:ext cx="90" cy="113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3" name="Freeform 280"/>
            <p:cNvSpPr>
              <a:spLocks/>
            </p:cNvSpPr>
            <p:nvPr/>
          </p:nvSpPr>
          <p:spPr bwMode="auto">
            <a:xfrm>
              <a:off x="1968" y="3553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9B39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4" name="Freeform 281"/>
            <p:cNvSpPr>
              <a:spLocks/>
            </p:cNvSpPr>
            <p:nvPr/>
          </p:nvSpPr>
          <p:spPr bwMode="auto">
            <a:xfrm>
              <a:off x="1968" y="3553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Group 282"/>
          <p:cNvGrpSpPr>
            <a:grpSpLocks/>
          </p:cNvGrpSpPr>
          <p:nvPr/>
        </p:nvGrpSpPr>
        <p:grpSpPr bwMode="auto">
          <a:xfrm>
            <a:off x="4655454" y="4546609"/>
            <a:ext cx="421108" cy="1109663"/>
            <a:chOff x="2095" y="2964"/>
            <a:chExt cx="199" cy="699"/>
          </a:xfrm>
        </p:grpSpPr>
        <p:sp>
          <p:nvSpPr>
            <p:cNvPr id="1036" name="Oval 283"/>
            <p:cNvSpPr>
              <a:spLocks noChangeArrowheads="1"/>
            </p:cNvSpPr>
            <p:nvPr/>
          </p:nvSpPr>
          <p:spPr bwMode="auto">
            <a:xfrm>
              <a:off x="2095" y="2964"/>
              <a:ext cx="93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2D332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037" name="Freeform 284"/>
            <p:cNvSpPr>
              <a:spLocks/>
            </p:cNvSpPr>
            <p:nvPr/>
          </p:nvSpPr>
          <p:spPr bwMode="auto">
            <a:xfrm>
              <a:off x="2095" y="2977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A2D3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8" name="Freeform 285"/>
            <p:cNvSpPr>
              <a:spLocks/>
            </p:cNvSpPr>
            <p:nvPr/>
          </p:nvSpPr>
          <p:spPr bwMode="auto">
            <a:xfrm>
              <a:off x="2095" y="2977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9" name="Freeform 286"/>
            <p:cNvSpPr>
              <a:spLocks/>
            </p:cNvSpPr>
            <p:nvPr/>
          </p:nvSpPr>
          <p:spPr bwMode="auto">
            <a:xfrm>
              <a:off x="2095" y="3074"/>
              <a:ext cx="93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69BE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0" name="Freeform 287"/>
            <p:cNvSpPr>
              <a:spLocks/>
            </p:cNvSpPr>
            <p:nvPr/>
          </p:nvSpPr>
          <p:spPr bwMode="auto">
            <a:xfrm>
              <a:off x="2095" y="3074"/>
              <a:ext cx="93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1" name="Freeform 288"/>
            <p:cNvSpPr>
              <a:spLocks/>
            </p:cNvSpPr>
            <p:nvPr/>
          </p:nvSpPr>
          <p:spPr bwMode="auto">
            <a:xfrm>
              <a:off x="2095" y="3168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35A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2" name="Freeform 289"/>
            <p:cNvSpPr>
              <a:spLocks/>
            </p:cNvSpPr>
            <p:nvPr/>
          </p:nvSpPr>
          <p:spPr bwMode="auto">
            <a:xfrm>
              <a:off x="2095" y="3168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3" name="Freeform 290"/>
            <p:cNvSpPr>
              <a:spLocks/>
            </p:cNvSpPr>
            <p:nvPr/>
          </p:nvSpPr>
          <p:spPr bwMode="auto">
            <a:xfrm>
              <a:off x="2095" y="3265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A2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4" name="Freeform 291"/>
            <p:cNvSpPr>
              <a:spLocks/>
            </p:cNvSpPr>
            <p:nvPr/>
          </p:nvSpPr>
          <p:spPr bwMode="auto">
            <a:xfrm>
              <a:off x="2095" y="3265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5" name="Freeform 292"/>
            <p:cNvSpPr>
              <a:spLocks/>
            </p:cNvSpPr>
            <p:nvPr/>
          </p:nvSpPr>
          <p:spPr bwMode="auto">
            <a:xfrm>
              <a:off x="2095" y="3359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5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6" name="Freeform 293"/>
            <p:cNvSpPr>
              <a:spLocks/>
            </p:cNvSpPr>
            <p:nvPr/>
          </p:nvSpPr>
          <p:spPr bwMode="auto">
            <a:xfrm>
              <a:off x="2095" y="3359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7" name="Freeform 294"/>
            <p:cNvSpPr>
              <a:spLocks/>
            </p:cNvSpPr>
            <p:nvPr/>
          </p:nvSpPr>
          <p:spPr bwMode="auto">
            <a:xfrm>
              <a:off x="2095" y="3453"/>
              <a:ext cx="93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6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8" name="Freeform 295"/>
            <p:cNvSpPr>
              <a:spLocks/>
            </p:cNvSpPr>
            <p:nvPr/>
          </p:nvSpPr>
          <p:spPr bwMode="auto">
            <a:xfrm>
              <a:off x="2095" y="3453"/>
              <a:ext cx="93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9" name="Freeform 296"/>
            <p:cNvSpPr>
              <a:spLocks/>
            </p:cNvSpPr>
            <p:nvPr/>
          </p:nvSpPr>
          <p:spPr bwMode="auto">
            <a:xfrm>
              <a:off x="2095" y="3553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1D4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0" name="Freeform 297"/>
            <p:cNvSpPr>
              <a:spLocks/>
            </p:cNvSpPr>
            <p:nvPr/>
          </p:nvSpPr>
          <p:spPr bwMode="auto">
            <a:xfrm>
              <a:off x="2095" y="3553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1" name="Oval 298"/>
            <p:cNvSpPr>
              <a:spLocks noChangeArrowheads="1"/>
            </p:cNvSpPr>
            <p:nvPr/>
          </p:nvSpPr>
          <p:spPr bwMode="auto">
            <a:xfrm>
              <a:off x="2203" y="2964"/>
              <a:ext cx="91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2D332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052" name="Freeform 299"/>
            <p:cNvSpPr>
              <a:spLocks/>
            </p:cNvSpPr>
            <p:nvPr/>
          </p:nvSpPr>
          <p:spPr bwMode="auto">
            <a:xfrm>
              <a:off x="2203" y="2977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3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A2D3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3" name="Freeform 300"/>
            <p:cNvSpPr>
              <a:spLocks/>
            </p:cNvSpPr>
            <p:nvPr/>
          </p:nvSpPr>
          <p:spPr bwMode="auto">
            <a:xfrm>
              <a:off x="2203" y="2977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3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4" name="Freeform 301"/>
            <p:cNvSpPr>
              <a:spLocks/>
            </p:cNvSpPr>
            <p:nvPr/>
          </p:nvSpPr>
          <p:spPr bwMode="auto">
            <a:xfrm>
              <a:off x="2203" y="3074"/>
              <a:ext cx="91" cy="11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69BE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5" name="Freeform 302"/>
            <p:cNvSpPr>
              <a:spLocks/>
            </p:cNvSpPr>
            <p:nvPr/>
          </p:nvSpPr>
          <p:spPr bwMode="auto">
            <a:xfrm>
              <a:off x="2203" y="3074"/>
              <a:ext cx="91" cy="11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6" name="Freeform 303"/>
            <p:cNvSpPr>
              <a:spLocks/>
            </p:cNvSpPr>
            <p:nvPr/>
          </p:nvSpPr>
          <p:spPr bwMode="auto">
            <a:xfrm>
              <a:off x="2203" y="3168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3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35A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7" name="Freeform 304"/>
            <p:cNvSpPr>
              <a:spLocks/>
            </p:cNvSpPr>
            <p:nvPr/>
          </p:nvSpPr>
          <p:spPr bwMode="auto">
            <a:xfrm>
              <a:off x="2203" y="3168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3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8" name="Freeform 305"/>
            <p:cNvSpPr>
              <a:spLocks/>
            </p:cNvSpPr>
            <p:nvPr/>
          </p:nvSpPr>
          <p:spPr bwMode="auto">
            <a:xfrm>
              <a:off x="2203" y="3265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A2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9" name="Freeform 306"/>
            <p:cNvSpPr>
              <a:spLocks/>
            </p:cNvSpPr>
            <p:nvPr/>
          </p:nvSpPr>
          <p:spPr bwMode="auto">
            <a:xfrm>
              <a:off x="2203" y="3265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0" name="Freeform 307"/>
            <p:cNvSpPr>
              <a:spLocks/>
            </p:cNvSpPr>
            <p:nvPr/>
          </p:nvSpPr>
          <p:spPr bwMode="auto">
            <a:xfrm>
              <a:off x="2203" y="3359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85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1" name="Freeform 308"/>
            <p:cNvSpPr>
              <a:spLocks/>
            </p:cNvSpPr>
            <p:nvPr/>
          </p:nvSpPr>
          <p:spPr bwMode="auto">
            <a:xfrm>
              <a:off x="2203" y="3359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2" name="Freeform 309"/>
            <p:cNvSpPr>
              <a:spLocks/>
            </p:cNvSpPr>
            <p:nvPr/>
          </p:nvSpPr>
          <p:spPr bwMode="auto">
            <a:xfrm>
              <a:off x="2203" y="3453"/>
              <a:ext cx="91" cy="113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3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6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3" name="Freeform 310"/>
            <p:cNvSpPr>
              <a:spLocks/>
            </p:cNvSpPr>
            <p:nvPr/>
          </p:nvSpPr>
          <p:spPr bwMode="auto">
            <a:xfrm>
              <a:off x="2203" y="3453"/>
              <a:ext cx="91" cy="113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3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4" name="Freeform 311"/>
            <p:cNvSpPr>
              <a:spLocks/>
            </p:cNvSpPr>
            <p:nvPr/>
          </p:nvSpPr>
          <p:spPr bwMode="auto">
            <a:xfrm>
              <a:off x="2203" y="3553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1D4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5" name="Freeform 312"/>
            <p:cNvSpPr>
              <a:spLocks/>
            </p:cNvSpPr>
            <p:nvPr/>
          </p:nvSpPr>
          <p:spPr bwMode="auto">
            <a:xfrm>
              <a:off x="2203" y="3553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66" name="Oval 313"/>
          <p:cNvSpPr>
            <a:spLocks noChangeArrowheads="1"/>
          </p:cNvSpPr>
          <p:nvPr/>
        </p:nvSpPr>
        <p:spPr bwMode="auto">
          <a:xfrm>
            <a:off x="5218345" y="4546609"/>
            <a:ext cx="198915" cy="476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FC24D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67" name="Freeform 314"/>
          <p:cNvSpPr>
            <a:spLocks/>
          </p:cNvSpPr>
          <p:nvPr/>
        </p:nvSpPr>
        <p:spPr bwMode="auto">
          <a:xfrm>
            <a:off x="5218345" y="4567247"/>
            <a:ext cx="198915" cy="17462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FC2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68" name="Freeform 315"/>
          <p:cNvSpPr>
            <a:spLocks/>
          </p:cNvSpPr>
          <p:nvPr/>
        </p:nvSpPr>
        <p:spPr bwMode="auto">
          <a:xfrm>
            <a:off x="5218345" y="4567247"/>
            <a:ext cx="198915" cy="17462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69" name="Freeform 316"/>
          <p:cNvSpPr>
            <a:spLocks/>
          </p:cNvSpPr>
          <p:nvPr/>
        </p:nvSpPr>
        <p:spPr bwMode="auto">
          <a:xfrm>
            <a:off x="5218345" y="4721234"/>
            <a:ext cx="198915" cy="17621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FC2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70" name="Freeform 317"/>
          <p:cNvSpPr>
            <a:spLocks/>
          </p:cNvSpPr>
          <p:nvPr/>
        </p:nvSpPr>
        <p:spPr bwMode="auto">
          <a:xfrm>
            <a:off x="5218345" y="4721234"/>
            <a:ext cx="198915" cy="17621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71" name="Freeform 318"/>
          <p:cNvSpPr>
            <a:spLocks/>
          </p:cNvSpPr>
          <p:nvPr/>
        </p:nvSpPr>
        <p:spPr bwMode="auto">
          <a:xfrm>
            <a:off x="5218345" y="4870459"/>
            <a:ext cx="198915" cy="17462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FC2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72" name="Freeform 319"/>
          <p:cNvSpPr>
            <a:spLocks/>
          </p:cNvSpPr>
          <p:nvPr/>
        </p:nvSpPr>
        <p:spPr bwMode="auto">
          <a:xfrm>
            <a:off x="5218345" y="4870459"/>
            <a:ext cx="198915" cy="17462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73" name="Freeform 320"/>
          <p:cNvSpPr>
            <a:spLocks/>
          </p:cNvSpPr>
          <p:nvPr/>
        </p:nvSpPr>
        <p:spPr bwMode="auto">
          <a:xfrm>
            <a:off x="5218345" y="5024447"/>
            <a:ext cx="198915" cy="17462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FC2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74" name="Freeform 321"/>
          <p:cNvSpPr>
            <a:spLocks/>
          </p:cNvSpPr>
          <p:nvPr/>
        </p:nvSpPr>
        <p:spPr bwMode="auto">
          <a:xfrm>
            <a:off x="5218345" y="5024447"/>
            <a:ext cx="198915" cy="17462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75" name="Freeform 322"/>
          <p:cNvSpPr>
            <a:spLocks/>
          </p:cNvSpPr>
          <p:nvPr/>
        </p:nvSpPr>
        <p:spPr bwMode="auto">
          <a:xfrm>
            <a:off x="5218345" y="5173672"/>
            <a:ext cx="198915" cy="17462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FC2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76" name="Freeform 323"/>
          <p:cNvSpPr>
            <a:spLocks/>
          </p:cNvSpPr>
          <p:nvPr/>
        </p:nvSpPr>
        <p:spPr bwMode="auto">
          <a:xfrm>
            <a:off x="5218345" y="5173672"/>
            <a:ext cx="198915" cy="17462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77" name="Freeform 324"/>
          <p:cNvSpPr>
            <a:spLocks/>
          </p:cNvSpPr>
          <p:nvPr/>
        </p:nvSpPr>
        <p:spPr bwMode="auto">
          <a:xfrm>
            <a:off x="5218345" y="5322897"/>
            <a:ext cx="198915" cy="179387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FC2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78" name="Freeform 325"/>
          <p:cNvSpPr>
            <a:spLocks/>
          </p:cNvSpPr>
          <p:nvPr/>
        </p:nvSpPr>
        <p:spPr bwMode="auto">
          <a:xfrm>
            <a:off x="5218345" y="5322897"/>
            <a:ext cx="198915" cy="179387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79" name="Freeform 326"/>
          <p:cNvSpPr>
            <a:spLocks/>
          </p:cNvSpPr>
          <p:nvPr/>
        </p:nvSpPr>
        <p:spPr bwMode="auto">
          <a:xfrm>
            <a:off x="5218345" y="5481647"/>
            <a:ext cx="198915" cy="17462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EFC24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80" name="Freeform 327"/>
          <p:cNvSpPr>
            <a:spLocks/>
          </p:cNvSpPr>
          <p:nvPr/>
        </p:nvSpPr>
        <p:spPr bwMode="auto">
          <a:xfrm>
            <a:off x="5218345" y="5481647"/>
            <a:ext cx="198915" cy="17462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081" name="Rectangle 328"/>
          <p:cNvSpPr>
            <a:spLocks noChangeArrowheads="1"/>
          </p:cNvSpPr>
          <p:nvPr/>
        </p:nvSpPr>
        <p:spPr bwMode="auto">
          <a:xfrm>
            <a:off x="3684162" y="1644650"/>
            <a:ext cx="196798" cy="152400"/>
          </a:xfrm>
          <a:prstGeom prst="rect">
            <a:avLst/>
          </a:prstGeom>
          <a:solidFill>
            <a:srgbClr val="1A498F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82" name="Rectangle 329"/>
          <p:cNvSpPr>
            <a:spLocks noChangeArrowheads="1"/>
          </p:cNvSpPr>
          <p:nvPr/>
        </p:nvSpPr>
        <p:spPr bwMode="auto">
          <a:xfrm>
            <a:off x="3684162" y="1492250"/>
            <a:ext cx="196798" cy="152400"/>
          </a:xfrm>
          <a:prstGeom prst="rect">
            <a:avLst/>
          </a:prstGeom>
          <a:solidFill>
            <a:srgbClr val="2E67A4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83" name="Rectangle 330"/>
          <p:cNvSpPr>
            <a:spLocks noChangeArrowheads="1"/>
          </p:cNvSpPr>
          <p:nvPr/>
        </p:nvSpPr>
        <p:spPr bwMode="auto">
          <a:xfrm>
            <a:off x="3684162" y="1339850"/>
            <a:ext cx="196798" cy="152400"/>
          </a:xfrm>
          <a:prstGeom prst="rect">
            <a:avLst/>
          </a:prstGeom>
          <a:solidFill>
            <a:srgbClr val="4C7BB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84" name="Rectangle 331"/>
          <p:cNvSpPr>
            <a:spLocks noChangeArrowheads="1"/>
          </p:cNvSpPr>
          <p:nvPr/>
        </p:nvSpPr>
        <p:spPr bwMode="auto">
          <a:xfrm>
            <a:off x="3684162" y="1185863"/>
            <a:ext cx="196798" cy="152400"/>
          </a:xfrm>
          <a:prstGeom prst="rect">
            <a:avLst/>
          </a:prstGeom>
          <a:solidFill>
            <a:srgbClr val="568DB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85" name="Rectangle 332"/>
          <p:cNvSpPr>
            <a:spLocks noChangeArrowheads="1"/>
          </p:cNvSpPr>
          <p:nvPr/>
        </p:nvSpPr>
        <p:spPr bwMode="auto">
          <a:xfrm>
            <a:off x="3684162" y="1033463"/>
            <a:ext cx="196798" cy="152400"/>
          </a:xfrm>
          <a:prstGeom prst="rect">
            <a:avLst/>
          </a:prstGeom>
          <a:solidFill>
            <a:srgbClr val="71A0CD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86" name="Rectangle 333"/>
          <p:cNvSpPr>
            <a:spLocks noChangeArrowheads="1"/>
          </p:cNvSpPr>
          <p:nvPr/>
        </p:nvSpPr>
        <p:spPr bwMode="auto">
          <a:xfrm>
            <a:off x="3684162" y="882650"/>
            <a:ext cx="196798" cy="152400"/>
          </a:xfrm>
          <a:prstGeom prst="rect">
            <a:avLst/>
          </a:prstGeom>
          <a:solidFill>
            <a:srgbClr val="84B1D7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87" name="Rectangle 334"/>
          <p:cNvSpPr>
            <a:spLocks noChangeArrowheads="1"/>
          </p:cNvSpPr>
          <p:nvPr/>
        </p:nvSpPr>
        <p:spPr bwMode="auto">
          <a:xfrm>
            <a:off x="3684162" y="1797050"/>
            <a:ext cx="196798" cy="152400"/>
          </a:xfrm>
          <a:prstGeom prst="rect">
            <a:avLst/>
          </a:prstGeom>
          <a:solidFill>
            <a:srgbClr val="27436E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88" name="Rectangle 335"/>
          <p:cNvSpPr>
            <a:spLocks noChangeArrowheads="1"/>
          </p:cNvSpPr>
          <p:nvPr/>
        </p:nvSpPr>
        <p:spPr bwMode="auto">
          <a:xfrm>
            <a:off x="3910582" y="1644650"/>
            <a:ext cx="196799" cy="152400"/>
          </a:xfrm>
          <a:prstGeom prst="rect">
            <a:avLst/>
          </a:prstGeom>
          <a:solidFill>
            <a:srgbClr val="1A498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89" name="Rectangle 336"/>
          <p:cNvSpPr>
            <a:spLocks noChangeArrowheads="1"/>
          </p:cNvSpPr>
          <p:nvPr/>
        </p:nvSpPr>
        <p:spPr bwMode="auto">
          <a:xfrm>
            <a:off x="3910582" y="1492250"/>
            <a:ext cx="196799" cy="152400"/>
          </a:xfrm>
          <a:prstGeom prst="rect">
            <a:avLst/>
          </a:prstGeom>
          <a:solidFill>
            <a:srgbClr val="2E67A4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90" name="Rectangle 337"/>
          <p:cNvSpPr>
            <a:spLocks noChangeArrowheads="1"/>
          </p:cNvSpPr>
          <p:nvPr/>
        </p:nvSpPr>
        <p:spPr bwMode="auto">
          <a:xfrm>
            <a:off x="3910582" y="1339850"/>
            <a:ext cx="196799" cy="152400"/>
          </a:xfrm>
          <a:prstGeom prst="rect">
            <a:avLst/>
          </a:prstGeom>
          <a:solidFill>
            <a:srgbClr val="4C7BB3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91" name="Rectangle 338"/>
          <p:cNvSpPr>
            <a:spLocks noChangeArrowheads="1"/>
          </p:cNvSpPr>
          <p:nvPr/>
        </p:nvSpPr>
        <p:spPr bwMode="auto">
          <a:xfrm>
            <a:off x="3910582" y="1185863"/>
            <a:ext cx="196799" cy="152400"/>
          </a:xfrm>
          <a:prstGeom prst="rect">
            <a:avLst/>
          </a:prstGeom>
          <a:solidFill>
            <a:srgbClr val="568DBF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92" name="Rectangle 339"/>
          <p:cNvSpPr>
            <a:spLocks noChangeArrowheads="1"/>
          </p:cNvSpPr>
          <p:nvPr/>
        </p:nvSpPr>
        <p:spPr bwMode="auto">
          <a:xfrm>
            <a:off x="3910582" y="1033463"/>
            <a:ext cx="196799" cy="152400"/>
          </a:xfrm>
          <a:prstGeom prst="rect">
            <a:avLst/>
          </a:prstGeom>
          <a:solidFill>
            <a:srgbClr val="71A0CD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93" name="Rectangle 340"/>
          <p:cNvSpPr>
            <a:spLocks noChangeArrowheads="1"/>
          </p:cNvSpPr>
          <p:nvPr/>
        </p:nvSpPr>
        <p:spPr bwMode="auto">
          <a:xfrm>
            <a:off x="3910582" y="884238"/>
            <a:ext cx="196799" cy="152400"/>
          </a:xfrm>
          <a:prstGeom prst="rect">
            <a:avLst/>
          </a:prstGeom>
          <a:solidFill>
            <a:srgbClr val="84B1D7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94" name="Rectangle 341"/>
          <p:cNvSpPr>
            <a:spLocks noChangeArrowheads="1"/>
          </p:cNvSpPr>
          <p:nvPr/>
        </p:nvSpPr>
        <p:spPr bwMode="auto">
          <a:xfrm>
            <a:off x="3910582" y="1797050"/>
            <a:ext cx="196799" cy="152400"/>
          </a:xfrm>
          <a:prstGeom prst="rect">
            <a:avLst/>
          </a:prstGeom>
          <a:solidFill>
            <a:srgbClr val="27436E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95" name="Rectangle 342"/>
          <p:cNvSpPr>
            <a:spLocks noChangeArrowheads="1"/>
          </p:cNvSpPr>
          <p:nvPr/>
        </p:nvSpPr>
        <p:spPr bwMode="auto">
          <a:xfrm>
            <a:off x="4170869" y="2787650"/>
            <a:ext cx="196798" cy="152400"/>
          </a:xfrm>
          <a:prstGeom prst="rect">
            <a:avLst/>
          </a:prstGeom>
          <a:solidFill>
            <a:srgbClr val="D64112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96" name="Rectangle 343"/>
          <p:cNvSpPr>
            <a:spLocks noChangeArrowheads="1"/>
          </p:cNvSpPr>
          <p:nvPr/>
        </p:nvSpPr>
        <p:spPr bwMode="auto">
          <a:xfrm>
            <a:off x="4170869" y="2635250"/>
            <a:ext cx="196798" cy="152400"/>
          </a:xfrm>
          <a:prstGeom prst="rect">
            <a:avLst/>
          </a:prstGeom>
          <a:solidFill>
            <a:srgbClr val="EB3D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97" name="Rectangle 344"/>
          <p:cNvSpPr>
            <a:spLocks noChangeArrowheads="1"/>
          </p:cNvSpPr>
          <p:nvPr/>
        </p:nvSpPr>
        <p:spPr bwMode="auto">
          <a:xfrm>
            <a:off x="4170869" y="2482850"/>
            <a:ext cx="196798" cy="152400"/>
          </a:xfrm>
          <a:prstGeom prst="rect">
            <a:avLst/>
          </a:prstGeom>
          <a:solidFill>
            <a:srgbClr val="F0643D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98" name="Rectangle 345"/>
          <p:cNvSpPr>
            <a:spLocks noChangeArrowheads="1"/>
          </p:cNvSpPr>
          <p:nvPr/>
        </p:nvSpPr>
        <p:spPr bwMode="auto">
          <a:xfrm>
            <a:off x="4170869" y="2328863"/>
            <a:ext cx="196798" cy="152400"/>
          </a:xfrm>
          <a:prstGeom prst="rect">
            <a:avLst/>
          </a:prstGeom>
          <a:solidFill>
            <a:srgbClr val="F57C59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99" name="Rectangle 346"/>
          <p:cNvSpPr>
            <a:spLocks noChangeArrowheads="1"/>
          </p:cNvSpPr>
          <p:nvPr/>
        </p:nvSpPr>
        <p:spPr bwMode="auto">
          <a:xfrm>
            <a:off x="4170869" y="2176463"/>
            <a:ext cx="196798" cy="152400"/>
          </a:xfrm>
          <a:prstGeom prst="rect">
            <a:avLst/>
          </a:prstGeom>
          <a:solidFill>
            <a:srgbClr val="EB9B89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00" name="Rectangle 347"/>
          <p:cNvSpPr>
            <a:spLocks noChangeArrowheads="1"/>
          </p:cNvSpPr>
          <p:nvPr/>
        </p:nvSpPr>
        <p:spPr bwMode="auto">
          <a:xfrm>
            <a:off x="4170869" y="2027238"/>
            <a:ext cx="196798" cy="152400"/>
          </a:xfrm>
          <a:prstGeom prst="rect">
            <a:avLst/>
          </a:prstGeom>
          <a:solidFill>
            <a:srgbClr val="E8BFC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01" name="Rectangle 348"/>
          <p:cNvSpPr>
            <a:spLocks noChangeArrowheads="1"/>
          </p:cNvSpPr>
          <p:nvPr/>
        </p:nvSpPr>
        <p:spPr bwMode="auto">
          <a:xfrm>
            <a:off x="4170869" y="2940050"/>
            <a:ext cx="196798" cy="152400"/>
          </a:xfrm>
          <a:prstGeom prst="rect">
            <a:avLst/>
          </a:prstGeom>
          <a:solidFill>
            <a:srgbClr val="9B392B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02" name="Rectangle 349"/>
          <p:cNvSpPr>
            <a:spLocks noChangeArrowheads="1"/>
          </p:cNvSpPr>
          <p:nvPr/>
        </p:nvSpPr>
        <p:spPr bwMode="auto">
          <a:xfrm>
            <a:off x="4401520" y="2787650"/>
            <a:ext cx="196799" cy="152400"/>
          </a:xfrm>
          <a:prstGeom prst="rect">
            <a:avLst/>
          </a:prstGeom>
          <a:solidFill>
            <a:srgbClr val="D64112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03" name="Rectangle 350"/>
          <p:cNvSpPr>
            <a:spLocks noChangeArrowheads="1"/>
          </p:cNvSpPr>
          <p:nvPr/>
        </p:nvSpPr>
        <p:spPr bwMode="auto">
          <a:xfrm>
            <a:off x="4401520" y="2635250"/>
            <a:ext cx="196799" cy="152400"/>
          </a:xfrm>
          <a:prstGeom prst="rect">
            <a:avLst/>
          </a:prstGeom>
          <a:solidFill>
            <a:srgbClr val="EB3D00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04" name="Rectangle 351"/>
          <p:cNvSpPr>
            <a:spLocks noChangeArrowheads="1"/>
          </p:cNvSpPr>
          <p:nvPr/>
        </p:nvSpPr>
        <p:spPr bwMode="auto">
          <a:xfrm>
            <a:off x="4401520" y="2482850"/>
            <a:ext cx="196799" cy="152400"/>
          </a:xfrm>
          <a:prstGeom prst="rect">
            <a:avLst/>
          </a:prstGeom>
          <a:solidFill>
            <a:srgbClr val="F0643D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05" name="Rectangle 352"/>
          <p:cNvSpPr>
            <a:spLocks noChangeArrowheads="1"/>
          </p:cNvSpPr>
          <p:nvPr/>
        </p:nvSpPr>
        <p:spPr bwMode="auto">
          <a:xfrm>
            <a:off x="4401520" y="2328863"/>
            <a:ext cx="196799" cy="152400"/>
          </a:xfrm>
          <a:prstGeom prst="rect">
            <a:avLst/>
          </a:prstGeom>
          <a:solidFill>
            <a:srgbClr val="F57C59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06" name="Rectangle 353"/>
          <p:cNvSpPr>
            <a:spLocks noChangeArrowheads="1"/>
          </p:cNvSpPr>
          <p:nvPr/>
        </p:nvSpPr>
        <p:spPr bwMode="auto">
          <a:xfrm>
            <a:off x="4401520" y="2176463"/>
            <a:ext cx="196799" cy="152400"/>
          </a:xfrm>
          <a:prstGeom prst="rect">
            <a:avLst/>
          </a:prstGeom>
          <a:solidFill>
            <a:srgbClr val="EB9B89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07" name="Rectangle 354"/>
          <p:cNvSpPr>
            <a:spLocks noChangeArrowheads="1"/>
          </p:cNvSpPr>
          <p:nvPr/>
        </p:nvSpPr>
        <p:spPr bwMode="auto">
          <a:xfrm>
            <a:off x="4401520" y="2027238"/>
            <a:ext cx="196799" cy="152400"/>
          </a:xfrm>
          <a:prstGeom prst="rect">
            <a:avLst/>
          </a:prstGeom>
          <a:solidFill>
            <a:srgbClr val="E8BFC3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08" name="Rectangle 355"/>
          <p:cNvSpPr>
            <a:spLocks noChangeArrowheads="1"/>
          </p:cNvSpPr>
          <p:nvPr/>
        </p:nvSpPr>
        <p:spPr bwMode="auto">
          <a:xfrm>
            <a:off x="4401520" y="2940050"/>
            <a:ext cx="196799" cy="152400"/>
          </a:xfrm>
          <a:prstGeom prst="rect">
            <a:avLst/>
          </a:prstGeom>
          <a:solidFill>
            <a:srgbClr val="9B392B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09" name="Rectangle 356"/>
          <p:cNvSpPr>
            <a:spLocks noChangeArrowheads="1"/>
          </p:cNvSpPr>
          <p:nvPr/>
        </p:nvSpPr>
        <p:spPr bwMode="auto">
          <a:xfrm>
            <a:off x="4663923" y="3916363"/>
            <a:ext cx="196799" cy="152400"/>
          </a:xfrm>
          <a:prstGeom prst="rect">
            <a:avLst/>
          </a:prstGeom>
          <a:solidFill>
            <a:srgbClr val="006B42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10" name="Rectangle 357"/>
          <p:cNvSpPr>
            <a:spLocks noChangeArrowheads="1"/>
          </p:cNvSpPr>
          <p:nvPr/>
        </p:nvSpPr>
        <p:spPr bwMode="auto">
          <a:xfrm>
            <a:off x="4663923" y="3763963"/>
            <a:ext cx="196799" cy="152400"/>
          </a:xfrm>
          <a:prstGeom prst="rect">
            <a:avLst/>
          </a:prstGeom>
          <a:solidFill>
            <a:srgbClr val="008549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11" name="Rectangle 358"/>
          <p:cNvSpPr>
            <a:spLocks noChangeArrowheads="1"/>
          </p:cNvSpPr>
          <p:nvPr/>
        </p:nvSpPr>
        <p:spPr bwMode="auto">
          <a:xfrm>
            <a:off x="4663923" y="3611563"/>
            <a:ext cx="196799" cy="152400"/>
          </a:xfrm>
          <a:prstGeom prst="rect">
            <a:avLst/>
          </a:prstGeom>
          <a:solidFill>
            <a:srgbClr val="00A246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12" name="Rectangle 359"/>
          <p:cNvSpPr>
            <a:spLocks noChangeArrowheads="1"/>
          </p:cNvSpPr>
          <p:nvPr/>
        </p:nvSpPr>
        <p:spPr bwMode="auto">
          <a:xfrm>
            <a:off x="4663923" y="3457575"/>
            <a:ext cx="196799" cy="152400"/>
          </a:xfrm>
          <a:prstGeom prst="rect">
            <a:avLst/>
          </a:prstGeom>
          <a:solidFill>
            <a:srgbClr val="35AF41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13" name="Rectangle 360"/>
          <p:cNvSpPr>
            <a:spLocks noChangeArrowheads="1"/>
          </p:cNvSpPr>
          <p:nvPr/>
        </p:nvSpPr>
        <p:spPr bwMode="auto">
          <a:xfrm>
            <a:off x="4663923" y="3305175"/>
            <a:ext cx="196799" cy="152400"/>
          </a:xfrm>
          <a:prstGeom prst="rect">
            <a:avLst/>
          </a:prstGeom>
          <a:solidFill>
            <a:srgbClr val="69BE3C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14" name="Rectangle 361"/>
          <p:cNvSpPr>
            <a:spLocks noChangeArrowheads="1"/>
          </p:cNvSpPr>
          <p:nvPr/>
        </p:nvSpPr>
        <p:spPr bwMode="auto">
          <a:xfrm>
            <a:off x="4663923" y="3155950"/>
            <a:ext cx="196799" cy="152400"/>
          </a:xfrm>
          <a:prstGeom prst="rect">
            <a:avLst/>
          </a:prstGeom>
          <a:solidFill>
            <a:srgbClr val="A2D332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15" name="Rectangle 362"/>
          <p:cNvSpPr>
            <a:spLocks noChangeArrowheads="1"/>
          </p:cNvSpPr>
          <p:nvPr/>
        </p:nvSpPr>
        <p:spPr bwMode="auto">
          <a:xfrm>
            <a:off x="4663923" y="4068763"/>
            <a:ext cx="196799" cy="152400"/>
          </a:xfrm>
          <a:prstGeom prst="rect">
            <a:avLst/>
          </a:prstGeom>
          <a:solidFill>
            <a:srgbClr val="1D4138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16" name="Rectangle 363"/>
          <p:cNvSpPr>
            <a:spLocks noChangeArrowheads="1"/>
          </p:cNvSpPr>
          <p:nvPr/>
        </p:nvSpPr>
        <p:spPr bwMode="auto">
          <a:xfrm>
            <a:off x="4894576" y="3916363"/>
            <a:ext cx="196798" cy="152400"/>
          </a:xfrm>
          <a:prstGeom prst="rect">
            <a:avLst/>
          </a:prstGeom>
          <a:solidFill>
            <a:srgbClr val="006B42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17" name="Rectangle 364"/>
          <p:cNvSpPr>
            <a:spLocks noChangeArrowheads="1"/>
          </p:cNvSpPr>
          <p:nvPr/>
        </p:nvSpPr>
        <p:spPr bwMode="auto">
          <a:xfrm>
            <a:off x="4894576" y="3763963"/>
            <a:ext cx="196798" cy="152400"/>
          </a:xfrm>
          <a:prstGeom prst="rect">
            <a:avLst/>
          </a:prstGeom>
          <a:solidFill>
            <a:srgbClr val="008549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18" name="Rectangle 365"/>
          <p:cNvSpPr>
            <a:spLocks noChangeArrowheads="1"/>
          </p:cNvSpPr>
          <p:nvPr/>
        </p:nvSpPr>
        <p:spPr bwMode="auto">
          <a:xfrm>
            <a:off x="4894576" y="3611563"/>
            <a:ext cx="196798" cy="152400"/>
          </a:xfrm>
          <a:prstGeom prst="rect">
            <a:avLst/>
          </a:prstGeom>
          <a:solidFill>
            <a:srgbClr val="00A246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19" name="Rectangle 366"/>
          <p:cNvSpPr>
            <a:spLocks noChangeArrowheads="1"/>
          </p:cNvSpPr>
          <p:nvPr/>
        </p:nvSpPr>
        <p:spPr bwMode="auto">
          <a:xfrm>
            <a:off x="4894576" y="3457575"/>
            <a:ext cx="196798" cy="152400"/>
          </a:xfrm>
          <a:prstGeom prst="rect">
            <a:avLst/>
          </a:prstGeom>
          <a:solidFill>
            <a:srgbClr val="35AF41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20" name="Rectangle 367"/>
          <p:cNvSpPr>
            <a:spLocks noChangeArrowheads="1"/>
          </p:cNvSpPr>
          <p:nvPr/>
        </p:nvSpPr>
        <p:spPr bwMode="auto">
          <a:xfrm>
            <a:off x="4894576" y="3305175"/>
            <a:ext cx="196798" cy="152400"/>
          </a:xfrm>
          <a:prstGeom prst="rect">
            <a:avLst/>
          </a:prstGeom>
          <a:solidFill>
            <a:srgbClr val="69BE3C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21" name="Rectangle 368"/>
          <p:cNvSpPr>
            <a:spLocks noChangeArrowheads="1"/>
          </p:cNvSpPr>
          <p:nvPr/>
        </p:nvSpPr>
        <p:spPr bwMode="auto">
          <a:xfrm>
            <a:off x="4894576" y="3155950"/>
            <a:ext cx="196798" cy="152400"/>
          </a:xfrm>
          <a:prstGeom prst="rect">
            <a:avLst/>
          </a:prstGeom>
          <a:solidFill>
            <a:srgbClr val="A2D332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122" name="Rectangle 369"/>
          <p:cNvSpPr>
            <a:spLocks noChangeArrowheads="1"/>
          </p:cNvSpPr>
          <p:nvPr/>
        </p:nvSpPr>
        <p:spPr bwMode="auto">
          <a:xfrm>
            <a:off x="4894576" y="4068763"/>
            <a:ext cx="196798" cy="152400"/>
          </a:xfrm>
          <a:prstGeom prst="rect">
            <a:avLst/>
          </a:prstGeom>
          <a:solidFill>
            <a:srgbClr val="1D4138"/>
          </a:solidFill>
          <a:ln w="635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1" name="Group 470"/>
          <p:cNvGrpSpPr>
            <a:grpSpLocks/>
          </p:cNvGrpSpPr>
          <p:nvPr/>
        </p:nvGrpSpPr>
        <p:grpSpPr bwMode="auto">
          <a:xfrm>
            <a:off x="7228655" y="881068"/>
            <a:ext cx="1529952" cy="1068387"/>
            <a:chOff x="2341" y="687"/>
            <a:chExt cx="723" cy="673"/>
          </a:xfrm>
        </p:grpSpPr>
        <p:sp>
          <p:nvSpPr>
            <p:cNvPr id="1124" name="Rectangle 471"/>
            <p:cNvSpPr>
              <a:spLocks noChangeArrowheads="1"/>
            </p:cNvSpPr>
            <p:nvPr/>
          </p:nvSpPr>
          <p:spPr bwMode="auto">
            <a:xfrm>
              <a:off x="2341" y="116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25" name="Rectangle 472"/>
            <p:cNvSpPr>
              <a:spLocks noChangeArrowheads="1"/>
            </p:cNvSpPr>
            <p:nvPr/>
          </p:nvSpPr>
          <p:spPr bwMode="auto">
            <a:xfrm>
              <a:off x="2341" y="1072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26" name="Rectangle 473"/>
            <p:cNvSpPr>
              <a:spLocks noChangeArrowheads="1"/>
            </p:cNvSpPr>
            <p:nvPr/>
          </p:nvSpPr>
          <p:spPr bwMode="auto">
            <a:xfrm>
              <a:off x="2341" y="976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27" name="Rectangle 474"/>
            <p:cNvSpPr>
              <a:spLocks noChangeArrowheads="1"/>
            </p:cNvSpPr>
            <p:nvPr/>
          </p:nvSpPr>
          <p:spPr bwMode="auto">
            <a:xfrm>
              <a:off x="2341" y="879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28" name="Rectangle 475"/>
            <p:cNvSpPr>
              <a:spLocks noChangeArrowheads="1"/>
            </p:cNvSpPr>
            <p:nvPr/>
          </p:nvSpPr>
          <p:spPr bwMode="auto">
            <a:xfrm>
              <a:off x="2341" y="78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29" name="Rectangle 476"/>
            <p:cNvSpPr>
              <a:spLocks noChangeArrowheads="1"/>
            </p:cNvSpPr>
            <p:nvPr/>
          </p:nvSpPr>
          <p:spPr bwMode="auto">
            <a:xfrm>
              <a:off x="2341" y="687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30" name="Rectangle 477"/>
            <p:cNvSpPr>
              <a:spLocks noChangeArrowheads="1"/>
            </p:cNvSpPr>
            <p:nvPr/>
          </p:nvSpPr>
          <p:spPr bwMode="auto">
            <a:xfrm>
              <a:off x="2341" y="1264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31" name="Rectangle 478"/>
            <p:cNvSpPr>
              <a:spLocks noChangeArrowheads="1"/>
            </p:cNvSpPr>
            <p:nvPr/>
          </p:nvSpPr>
          <p:spPr bwMode="auto">
            <a:xfrm>
              <a:off x="2447" y="116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32" name="Rectangle 479"/>
            <p:cNvSpPr>
              <a:spLocks noChangeArrowheads="1"/>
            </p:cNvSpPr>
            <p:nvPr/>
          </p:nvSpPr>
          <p:spPr bwMode="auto">
            <a:xfrm>
              <a:off x="2447" y="1072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33" name="Rectangle 480"/>
            <p:cNvSpPr>
              <a:spLocks noChangeArrowheads="1"/>
            </p:cNvSpPr>
            <p:nvPr/>
          </p:nvSpPr>
          <p:spPr bwMode="auto">
            <a:xfrm>
              <a:off x="2447" y="976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34" name="Rectangle 481"/>
            <p:cNvSpPr>
              <a:spLocks noChangeArrowheads="1"/>
            </p:cNvSpPr>
            <p:nvPr/>
          </p:nvSpPr>
          <p:spPr bwMode="auto">
            <a:xfrm>
              <a:off x="2447" y="87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35" name="Rectangle 482"/>
            <p:cNvSpPr>
              <a:spLocks noChangeArrowheads="1"/>
            </p:cNvSpPr>
            <p:nvPr/>
          </p:nvSpPr>
          <p:spPr bwMode="auto">
            <a:xfrm>
              <a:off x="2447" y="78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36" name="Rectangle 483"/>
            <p:cNvSpPr>
              <a:spLocks noChangeArrowheads="1"/>
            </p:cNvSpPr>
            <p:nvPr/>
          </p:nvSpPr>
          <p:spPr bwMode="auto">
            <a:xfrm>
              <a:off x="2447" y="687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37" name="Rectangle 484"/>
            <p:cNvSpPr>
              <a:spLocks noChangeArrowheads="1"/>
            </p:cNvSpPr>
            <p:nvPr/>
          </p:nvSpPr>
          <p:spPr bwMode="auto">
            <a:xfrm>
              <a:off x="2447" y="126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38" name="Rectangle 485"/>
            <p:cNvSpPr>
              <a:spLocks noChangeArrowheads="1"/>
            </p:cNvSpPr>
            <p:nvPr/>
          </p:nvSpPr>
          <p:spPr bwMode="auto">
            <a:xfrm>
              <a:off x="2552" y="116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39" name="Rectangle 486"/>
            <p:cNvSpPr>
              <a:spLocks noChangeArrowheads="1"/>
            </p:cNvSpPr>
            <p:nvPr/>
          </p:nvSpPr>
          <p:spPr bwMode="auto">
            <a:xfrm>
              <a:off x="2552" y="1072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40" name="Rectangle 487"/>
            <p:cNvSpPr>
              <a:spLocks noChangeArrowheads="1"/>
            </p:cNvSpPr>
            <p:nvPr/>
          </p:nvSpPr>
          <p:spPr bwMode="auto">
            <a:xfrm>
              <a:off x="2552" y="976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41" name="Rectangle 488"/>
            <p:cNvSpPr>
              <a:spLocks noChangeArrowheads="1"/>
            </p:cNvSpPr>
            <p:nvPr/>
          </p:nvSpPr>
          <p:spPr bwMode="auto">
            <a:xfrm>
              <a:off x="2552" y="87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42" name="Rectangle 489"/>
            <p:cNvSpPr>
              <a:spLocks noChangeArrowheads="1"/>
            </p:cNvSpPr>
            <p:nvPr/>
          </p:nvSpPr>
          <p:spPr bwMode="auto">
            <a:xfrm>
              <a:off x="2552" y="78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43" name="Rectangle 490"/>
            <p:cNvSpPr>
              <a:spLocks noChangeArrowheads="1"/>
            </p:cNvSpPr>
            <p:nvPr/>
          </p:nvSpPr>
          <p:spPr bwMode="auto">
            <a:xfrm>
              <a:off x="2552" y="687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44" name="Rectangle 491"/>
            <p:cNvSpPr>
              <a:spLocks noChangeArrowheads="1"/>
            </p:cNvSpPr>
            <p:nvPr/>
          </p:nvSpPr>
          <p:spPr bwMode="auto">
            <a:xfrm>
              <a:off x="2552" y="126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45" name="Rectangle 492"/>
            <p:cNvSpPr>
              <a:spLocks noChangeArrowheads="1"/>
            </p:cNvSpPr>
            <p:nvPr/>
          </p:nvSpPr>
          <p:spPr bwMode="auto">
            <a:xfrm>
              <a:off x="2656" y="1168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46" name="Rectangle 493"/>
            <p:cNvSpPr>
              <a:spLocks noChangeArrowheads="1"/>
            </p:cNvSpPr>
            <p:nvPr/>
          </p:nvSpPr>
          <p:spPr bwMode="auto">
            <a:xfrm>
              <a:off x="2656" y="1072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47" name="Rectangle 494"/>
            <p:cNvSpPr>
              <a:spLocks noChangeArrowheads="1"/>
            </p:cNvSpPr>
            <p:nvPr/>
          </p:nvSpPr>
          <p:spPr bwMode="auto">
            <a:xfrm>
              <a:off x="2656" y="976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48" name="Rectangle 495"/>
            <p:cNvSpPr>
              <a:spLocks noChangeArrowheads="1"/>
            </p:cNvSpPr>
            <p:nvPr/>
          </p:nvSpPr>
          <p:spPr bwMode="auto">
            <a:xfrm>
              <a:off x="2656" y="87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49" name="Rectangle 496"/>
            <p:cNvSpPr>
              <a:spLocks noChangeArrowheads="1"/>
            </p:cNvSpPr>
            <p:nvPr/>
          </p:nvSpPr>
          <p:spPr bwMode="auto">
            <a:xfrm>
              <a:off x="2656" y="78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50" name="Rectangle 497"/>
            <p:cNvSpPr>
              <a:spLocks noChangeArrowheads="1"/>
            </p:cNvSpPr>
            <p:nvPr/>
          </p:nvSpPr>
          <p:spPr bwMode="auto">
            <a:xfrm>
              <a:off x="2656" y="687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51" name="Rectangle 498"/>
            <p:cNvSpPr>
              <a:spLocks noChangeArrowheads="1"/>
            </p:cNvSpPr>
            <p:nvPr/>
          </p:nvSpPr>
          <p:spPr bwMode="auto">
            <a:xfrm>
              <a:off x="2656" y="126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52" name="Rectangle 499"/>
            <p:cNvSpPr>
              <a:spLocks noChangeArrowheads="1"/>
            </p:cNvSpPr>
            <p:nvPr/>
          </p:nvSpPr>
          <p:spPr bwMode="auto">
            <a:xfrm>
              <a:off x="2760" y="116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53" name="Rectangle 500"/>
            <p:cNvSpPr>
              <a:spLocks noChangeArrowheads="1"/>
            </p:cNvSpPr>
            <p:nvPr/>
          </p:nvSpPr>
          <p:spPr bwMode="auto">
            <a:xfrm>
              <a:off x="2760" y="1072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54" name="Rectangle 501"/>
            <p:cNvSpPr>
              <a:spLocks noChangeArrowheads="1"/>
            </p:cNvSpPr>
            <p:nvPr/>
          </p:nvSpPr>
          <p:spPr bwMode="auto">
            <a:xfrm>
              <a:off x="2760" y="976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55" name="Rectangle 502"/>
            <p:cNvSpPr>
              <a:spLocks noChangeArrowheads="1"/>
            </p:cNvSpPr>
            <p:nvPr/>
          </p:nvSpPr>
          <p:spPr bwMode="auto">
            <a:xfrm>
              <a:off x="2760" y="879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56" name="Rectangle 503"/>
            <p:cNvSpPr>
              <a:spLocks noChangeArrowheads="1"/>
            </p:cNvSpPr>
            <p:nvPr/>
          </p:nvSpPr>
          <p:spPr bwMode="auto">
            <a:xfrm>
              <a:off x="2760" y="783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57" name="Rectangle 504"/>
            <p:cNvSpPr>
              <a:spLocks noChangeArrowheads="1"/>
            </p:cNvSpPr>
            <p:nvPr/>
          </p:nvSpPr>
          <p:spPr bwMode="auto">
            <a:xfrm>
              <a:off x="2760" y="687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58" name="Rectangle 505"/>
            <p:cNvSpPr>
              <a:spLocks noChangeArrowheads="1"/>
            </p:cNvSpPr>
            <p:nvPr/>
          </p:nvSpPr>
          <p:spPr bwMode="auto">
            <a:xfrm>
              <a:off x="2760" y="126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59" name="Rectangle 506"/>
            <p:cNvSpPr>
              <a:spLocks noChangeArrowheads="1"/>
            </p:cNvSpPr>
            <p:nvPr/>
          </p:nvSpPr>
          <p:spPr bwMode="auto">
            <a:xfrm>
              <a:off x="2865" y="1168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60" name="Rectangle 507"/>
            <p:cNvSpPr>
              <a:spLocks noChangeArrowheads="1"/>
            </p:cNvSpPr>
            <p:nvPr/>
          </p:nvSpPr>
          <p:spPr bwMode="auto">
            <a:xfrm>
              <a:off x="2865" y="1072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61" name="Rectangle 508"/>
            <p:cNvSpPr>
              <a:spLocks noChangeArrowheads="1"/>
            </p:cNvSpPr>
            <p:nvPr/>
          </p:nvSpPr>
          <p:spPr bwMode="auto">
            <a:xfrm>
              <a:off x="2865" y="976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62" name="Rectangle 509"/>
            <p:cNvSpPr>
              <a:spLocks noChangeArrowheads="1"/>
            </p:cNvSpPr>
            <p:nvPr/>
          </p:nvSpPr>
          <p:spPr bwMode="auto">
            <a:xfrm>
              <a:off x="2865" y="87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63" name="Rectangle 510"/>
            <p:cNvSpPr>
              <a:spLocks noChangeArrowheads="1"/>
            </p:cNvSpPr>
            <p:nvPr/>
          </p:nvSpPr>
          <p:spPr bwMode="auto">
            <a:xfrm>
              <a:off x="2865" y="783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64" name="Rectangle 511"/>
            <p:cNvSpPr>
              <a:spLocks noChangeArrowheads="1"/>
            </p:cNvSpPr>
            <p:nvPr/>
          </p:nvSpPr>
          <p:spPr bwMode="auto">
            <a:xfrm>
              <a:off x="2865" y="687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65" name="Rectangle 512"/>
            <p:cNvSpPr>
              <a:spLocks noChangeArrowheads="1"/>
            </p:cNvSpPr>
            <p:nvPr/>
          </p:nvSpPr>
          <p:spPr bwMode="auto">
            <a:xfrm>
              <a:off x="2865" y="1264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66" name="Rectangle 513"/>
            <p:cNvSpPr>
              <a:spLocks noChangeArrowheads="1"/>
            </p:cNvSpPr>
            <p:nvPr/>
          </p:nvSpPr>
          <p:spPr bwMode="auto">
            <a:xfrm>
              <a:off x="2971" y="1168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67" name="Rectangle 514"/>
            <p:cNvSpPr>
              <a:spLocks noChangeArrowheads="1"/>
            </p:cNvSpPr>
            <p:nvPr/>
          </p:nvSpPr>
          <p:spPr bwMode="auto">
            <a:xfrm>
              <a:off x="2971" y="1072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68" name="Rectangle 515"/>
            <p:cNvSpPr>
              <a:spLocks noChangeArrowheads="1"/>
            </p:cNvSpPr>
            <p:nvPr/>
          </p:nvSpPr>
          <p:spPr bwMode="auto">
            <a:xfrm>
              <a:off x="2971" y="976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69" name="Rectangle 516"/>
            <p:cNvSpPr>
              <a:spLocks noChangeArrowheads="1"/>
            </p:cNvSpPr>
            <p:nvPr/>
          </p:nvSpPr>
          <p:spPr bwMode="auto">
            <a:xfrm>
              <a:off x="2971" y="879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70" name="Rectangle 517"/>
            <p:cNvSpPr>
              <a:spLocks noChangeArrowheads="1"/>
            </p:cNvSpPr>
            <p:nvPr/>
          </p:nvSpPr>
          <p:spPr bwMode="auto">
            <a:xfrm>
              <a:off x="2971" y="783"/>
              <a:ext cx="93" cy="96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71" name="Rectangle 518"/>
            <p:cNvSpPr>
              <a:spLocks noChangeArrowheads="1"/>
            </p:cNvSpPr>
            <p:nvPr/>
          </p:nvSpPr>
          <p:spPr bwMode="auto">
            <a:xfrm>
              <a:off x="2971" y="687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72" name="Rectangle 519"/>
            <p:cNvSpPr>
              <a:spLocks noChangeArrowheads="1"/>
            </p:cNvSpPr>
            <p:nvPr/>
          </p:nvSpPr>
          <p:spPr bwMode="auto">
            <a:xfrm>
              <a:off x="2971" y="1264"/>
              <a:ext cx="93" cy="9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1173" name="Text Box 520"/>
          <p:cNvSpPr txBox="1">
            <a:spLocks noChangeArrowheads="1"/>
          </p:cNvSpPr>
          <p:nvPr/>
        </p:nvSpPr>
        <p:spPr bwMode="auto">
          <a:xfrm>
            <a:off x="1726751" y="4883158"/>
            <a:ext cx="1699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200" i="1" dirty="0">
                <a:solidFill>
                  <a:srgbClr val="0000CC"/>
                </a:solidFill>
                <a:cs typeface="Arial" pitchFamily="34" charset="0"/>
              </a:rPr>
              <a:t>7 stripes</a:t>
            </a:r>
            <a: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  <a:t> per group</a:t>
            </a:r>
            <a:b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</a:br>
            <a:r>
              <a:rPr lang="en-US" altLang="zh-CN" sz="1200" i="1" dirty="0">
                <a:solidFill>
                  <a:srgbClr val="0000CC"/>
                </a:solidFill>
                <a:cs typeface="Arial" pitchFamily="34" charset="0"/>
              </a:rPr>
              <a:t>(2 strips per stripe)</a:t>
            </a:r>
          </a:p>
        </p:txBody>
      </p:sp>
      <p:sp>
        <p:nvSpPr>
          <p:cNvPr id="1174" name="Line 521"/>
          <p:cNvSpPr>
            <a:spLocks noChangeShapeType="1"/>
          </p:cNvSpPr>
          <p:nvPr/>
        </p:nvSpPr>
        <p:spPr bwMode="auto">
          <a:xfrm>
            <a:off x="4225884" y="1417638"/>
            <a:ext cx="2795388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none" w="sm" len="sm"/>
            <a:tailEnd type="triangle" w="med" len="lg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75" name="Line 522"/>
          <p:cNvSpPr>
            <a:spLocks noChangeShapeType="1"/>
          </p:cNvSpPr>
          <p:nvPr/>
        </p:nvSpPr>
        <p:spPr bwMode="auto">
          <a:xfrm>
            <a:off x="5258548" y="3686175"/>
            <a:ext cx="1754259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none" w="sm" len="sm"/>
            <a:tailEnd type="triangle" w="med" len="lg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76" name="Line 523"/>
          <p:cNvSpPr>
            <a:spLocks noChangeShapeType="1"/>
          </p:cNvSpPr>
          <p:nvPr/>
        </p:nvSpPr>
        <p:spPr bwMode="auto">
          <a:xfrm>
            <a:off x="4746448" y="2557463"/>
            <a:ext cx="2268476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none" w="sm" len="sm"/>
            <a:tailEnd type="triangle" w="med" len="lg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77" name="Line 524"/>
          <p:cNvSpPr>
            <a:spLocks noChangeShapeType="1"/>
          </p:cNvSpPr>
          <p:nvPr/>
        </p:nvSpPr>
        <p:spPr bwMode="auto">
          <a:xfrm>
            <a:off x="5550576" y="5113338"/>
            <a:ext cx="145800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78" name="Line 525"/>
          <p:cNvSpPr>
            <a:spLocks noChangeShapeType="1"/>
          </p:cNvSpPr>
          <p:nvPr/>
        </p:nvSpPr>
        <p:spPr bwMode="auto">
          <a:xfrm flipV="1">
            <a:off x="4369779" y="3111500"/>
            <a:ext cx="0" cy="13398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79" name="Line 526"/>
          <p:cNvSpPr>
            <a:spLocks noChangeShapeType="1"/>
          </p:cNvSpPr>
          <p:nvPr/>
        </p:nvSpPr>
        <p:spPr bwMode="auto">
          <a:xfrm flipV="1">
            <a:off x="3891537" y="1954214"/>
            <a:ext cx="0" cy="2516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80" name="Line 527"/>
          <p:cNvSpPr>
            <a:spLocks noChangeShapeType="1"/>
          </p:cNvSpPr>
          <p:nvPr/>
        </p:nvSpPr>
        <p:spPr bwMode="auto">
          <a:xfrm flipV="1">
            <a:off x="7994684" y="4259263"/>
            <a:ext cx="0" cy="23971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81" name="Line 528"/>
          <p:cNvSpPr>
            <a:spLocks noChangeShapeType="1"/>
          </p:cNvSpPr>
          <p:nvPr/>
        </p:nvSpPr>
        <p:spPr bwMode="auto">
          <a:xfrm flipV="1">
            <a:off x="7774608" y="4259263"/>
            <a:ext cx="0" cy="23971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82" name="Line 529"/>
          <p:cNvSpPr>
            <a:spLocks noChangeShapeType="1"/>
          </p:cNvSpPr>
          <p:nvPr/>
        </p:nvSpPr>
        <p:spPr bwMode="auto">
          <a:xfrm flipV="1">
            <a:off x="7552417" y="4259263"/>
            <a:ext cx="0" cy="23971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83" name="Line 530"/>
          <p:cNvSpPr>
            <a:spLocks noChangeShapeType="1"/>
          </p:cNvSpPr>
          <p:nvPr/>
        </p:nvSpPr>
        <p:spPr bwMode="auto">
          <a:xfrm flipV="1">
            <a:off x="7321759" y="4259263"/>
            <a:ext cx="0" cy="23971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84" name="Line 531"/>
          <p:cNvSpPr>
            <a:spLocks noChangeShapeType="1"/>
          </p:cNvSpPr>
          <p:nvPr/>
        </p:nvSpPr>
        <p:spPr bwMode="auto">
          <a:xfrm flipV="1">
            <a:off x="8663377" y="4259263"/>
            <a:ext cx="0" cy="23971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85" name="Line 532"/>
          <p:cNvSpPr>
            <a:spLocks noChangeShapeType="1"/>
          </p:cNvSpPr>
          <p:nvPr/>
        </p:nvSpPr>
        <p:spPr bwMode="auto">
          <a:xfrm flipV="1">
            <a:off x="8443301" y="4259263"/>
            <a:ext cx="0" cy="23971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86" name="Line 533"/>
          <p:cNvSpPr>
            <a:spLocks noChangeShapeType="1"/>
          </p:cNvSpPr>
          <p:nvPr/>
        </p:nvSpPr>
        <p:spPr bwMode="auto">
          <a:xfrm flipV="1">
            <a:off x="8216877" y="4259263"/>
            <a:ext cx="0" cy="239712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187" name="Text Box 534"/>
          <p:cNvSpPr txBox="1">
            <a:spLocks noChangeArrowheads="1"/>
          </p:cNvSpPr>
          <p:nvPr/>
        </p:nvSpPr>
        <p:spPr bwMode="auto">
          <a:xfrm>
            <a:off x="5838363" y="5851533"/>
            <a:ext cx="920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  <a:t>7 spare</a:t>
            </a:r>
            <a:b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</a:br>
            <a:r>
              <a:rPr lang="en-US" altLang="zh-CN" sz="1200" dirty="0">
                <a:solidFill>
                  <a:srgbClr val="0000CC"/>
                </a:solidFill>
                <a:cs typeface="Arial" pitchFamily="34" charset="0"/>
              </a:rPr>
              <a:t>strips</a:t>
            </a:r>
          </a:p>
        </p:txBody>
      </p:sp>
      <p:sp>
        <p:nvSpPr>
          <p:cNvPr id="1188" name="Line 535"/>
          <p:cNvSpPr>
            <a:spLocks noChangeShapeType="1"/>
          </p:cNvSpPr>
          <p:nvPr/>
        </p:nvSpPr>
        <p:spPr bwMode="auto">
          <a:xfrm flipV="1">
            <a:off x="4860718" y="4260850"/>
            <a:ext cx="0" cy="1968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12" name="Group 537"/>
          <p:cNvGrpSpPr>
            <a:grpSpLocks/>
          </p:cNvGrpSpPr>
          <p:nvPr/>
        </p:nvGrpSpPr>
        <p:grpSpPr bwMode="auto">
          <a:xfrm>
            <a:off x="3669344" y="4533900"/>
            <a:ext cx="1853717" cy="1136650"/>
            <a:chOff x="1626" y="3041"/>
            <a:chExt cx="876" cy="716"/>
          </a:xfrm>
        </p:grpSpPr>
        <p:sp>
          <p:nvSpPr>
            <p:cNvPr id="1190" name="AutoShape 538"/>
            <p:cNvSpPr>
              <a:spLocks noChangeAspect="1" noChangeArrowheads="1" noTextEdit="1"/>
            </p:cNvSpPr>
            <p:nvPr/>
          </p:nvSpPr>
          <p:spPr bwMode="auto">
            <a:xfrm>
              <a:off x="1635" y="3041"/>
              <a:ext cx="867" cy="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1" name="Oval 539"/>
            <p:cNvSpPr>
              <a:spLocks noChangeArrowheads="1"/>
            </p:cNvSpPr>
            <p:nvPr/>
          </p:nvSpPr>
          <p:spPr bwMode="auto">
            <a:xfrm>
              <a:off x="1626" y="3048"/>
              <a:ext cx="93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4B1D7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192" name="Freeform 540"/>
            <p:cNvSpPr>
              <a:spLocks/>
            </p:cNvSpPr>
            <p:nvPr/>
          </p:nvSpPr>
          <p:spPr bwMode="auto">
            <a:xfrm>
              <a:off x="1626" y="3061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84B1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3" name="Freeform 541"/>
            <p:cNvSpPr>
              <a:spLocks/>
            </p:cNvSpPr>
            <p:nvPr/>
          </p:nvSpPr>
          <p:spPr bwMode="auto">
            <a:xfrm>
              <a:off x="1626" y="3061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4" name="Freeform 542"/>
            <p:cNvSpPr>
              <a:spLocks/>
            </p:cNvSpPr>
            <p:nvPr/>
          </p:nvSpPr>
          <p:spPr bwMode="auto">
            <a:xfrm>
              <a:off x="1626" y="3158"/>
              <a:ext cx="93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71A0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5" name="Freeform 543"/>
            <p:cNvSpPr>
              <a:spLocks/>
            </p:cNvSpPr>
            <p:nvPr/>
          </p:nvSpPr>
          <p:spPr bwMode="auto">
            <a:xfrm>
              <a:off x="1626" y="3158"/>
              <a:ext cx="93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6" name="Freeform 544"/>
            <p:cNvSpPr>
              <a:spLocks/>
            </p:cNvSpPr>
            <p:nvPr/>
          </p:nvSpPr>
          <p:spPr bwMode="auto">
            <a:xfrm>
              <a:off x="1626" y="3252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568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7" name="Freeform 545"/>
            <p:cNvSpPr>
              <a:spLocks/>
            </p:cNvSpPr>
            <p:nvPr/>
          </p:nvSpPr>
          <p:spPr bwMode="auto">
            <a:xfrm>
              <a:off x="1626" y="3252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8" name="Freeform 546"/>
            <p:cNvSpPr>
              <a:spLocks/>
            </p:cNvSpPr>
            <p:nvPr/>
          </p:nvSpPr>
          <p:spPr bwMode="auto">
            <a:xfrm>
              <a:off x="1626" y="3349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4C7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9" name="Freeform 547"/>
            <p:cNvSpPr>
              <a:spLocks/>
            </p:cNvSpPr>
            <p:nvPr/>
          </p:nvSpPr>
          <p:spPr bwMode="auto">
            <a:xfrm>
              <a:off x="1626" y="3349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0" name="Freeform 548"/>
            <p:cNvSpPr>
              <a:spLocks/>
            </p:cNvSpPr>
            <p:nvPr/>
          </p:nvSpPr>
          <p:spPr bwMode="auto">
            <a:xfrm>
              <a:off x="1626" y="3443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2E67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1" name="Freeform 549"/>
            <p:cNvSpPr>
              <a:spLocks/>
            </p:cNvSpPr>
            <p:nvPr/>
          </p:nvSpPr>
          <p:spPr bwMode="auto">
            <a:xfrm>
              <a:off x="1626" y="3443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2" name="Freeform 550"/>
            <p:cNvSpPr>
              <a:spLocks/>
            </p:cNvSpPr>
            <p:nvPr/>
          </p:nvSpPr>
          <p:spPr bwMode="auto">
            <a:xfrm>
              <a:off x="1626" y="3537"/>
              <a:ext cx="93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1A49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3" name="Freeform 551"/>
            <p:cNvSpPr>
              <a:spLocks/>
            </p:cNvSpPr>
            <p:nvPr/>
          </p:nvSpPr>
          <p:spPr bwMode="auto">
            <a:xfrm>
              <a:off x="1626" y="3537"/>
              <a:ext cx="93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4" name="Freeform 552"/>
            <p:cNvSpPr>
              <a:spLocks/>
            </p:cNvSpPr>
            <p:nvPr/>
          </p:nvSpPr>
          <p:spPr bwMode="auto">
            <a:xfrm>
              <a:off x="1626" y="3637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2743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5" name="Freeform 553"/>
            <p:cNvSpPr>
              <a:spLocks/>
            </p:cNvSpPr>
            <p:nvPr/>
          </p:nvSpPr>
          <p:spPr bwMode="auto">
            <a:xfrm>
              <a:off x="1626" y="3637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6" name="Oval 554"/>
            <p:cNvSpPr>
              <a:spLocks noChangeArrowheads="1"/>
            </p:cNvSpPr>
            <p:nvPr/>
          </p:nvSpPr>
          <p:spPr bwMode="auto">
            <a:xfrm>
              <a:off x="1733" y="3048"/>
              <a:ext cx="94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4B1D7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207" name="Freeform 555"/>
            <p:cNvSpPr>
              <a:spLocks/>
            </p:cNvSpPr>
            <p:nvPr/>
          </p:nvSpPr>
          <p:spPr bwMode="auto">
            <a:xfrm>
              <a:off x="1733" y="3061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84B1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8" name="Freeform 556"/>
            <p:cNvSpPr>
              <a:spLocks/>
            </p:cNvSpPr>
            <p:nvPr/>
          </p:nvSpPr>
          <p:spPr bwMode="auto">
            <a:xfrm>
              <a:off x="1733" y="3061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09" name="Freeform 557"/>
            <p:cNvSpPr>
              <a:spLocks/>
            </p:cNvSpPr>
            <p:nvPr/>
          </p:nvSpPr>
          <p:spPr bwMode="auto">
            <a:xfrm>
              <a:off x="1733" y="3158"/>
              <a:ext cx="94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71A0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0" name="Freeform 558"/>
            <p:cNvSpPr>
              <a:spLocks/>
            </p:cNvSpPr>
            <p:nvPr/>
          </p:nvSpPr>
          <p:spPr bwMode="auto">
            <a:xfrm>
              <a:off x="1733" y="3158"/>
              <a:ext cx="94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1" name="Freeform 559"/>
            <p:cNvSpPr>
              <a:spLocks/>
            </p:cNvSpPr>
            <p:nvPr/>
          </p:nvSpPr>
          <p:spPr bwMode="auto">
            <a:xfrm>
              <a:off x="1733" y="3252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568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2" name="Freeform 560"/>
            <p:cNvSpPr>
              <a:spLocks/>
            </p:cNvSpPr>
            <p:nvPr/>
          </p:nvSpPr>
          <p:spPr bwMode="auto">
            <a:xfrm>
              <a:off x="1733" y="3252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3" name="Freeform 561"/>
            <p:cNvSpPr>
              <a:spLocks/>
            </p:cNvSpPr>
            <p:nvPr/>
          </p:nvSpPr>
          <p:spPr bwMode="auto">
            <a:xfrm>
              <a:off x="1733" y="3349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4C7B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4" name="Freeform 562"/>
            <p:cNvSpPr>
              <a:spLocks/>
            </p:cNvSpPr>
            <p:nvPr/>
          </p:nvSpPr>
          <p:spPr bwMode="auto">
            <a:xfrm>
              <a:off x="1733" y="3349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5" name="Freeform 563"/>
            <p:cNvSpPr>
              <a:spLocks/>
            </p:cNvSpPr>
            <p:nvPr/>
          </p:nvSpPr>
          <p:spPr bwMode="auto">
            <a:xfrm>
              <a:off x="1733" y="3443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2E67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6" name="Freeform 564"/>
            <p:cNvSpPr>
              <a:spLocks/>
            </p:cNvSpPr>
            <p:nvPr/>
          </p:nvSpPr>
          <p:spPr bwMode="auto">
            <a:xfrm>
              <a:off x="1733" y="3443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7" name="Freeform 565"/>
            <p:cNvSpPr>
              <a:spLocks/>
            </p:cNvSpPr>
            <p:nvPr/>
          </p:nvSpPr>
          <p:spPr bwMode="auto">
            <a:xfrm>
              <a:off x="1733" y="3537"/>
              <a:ext cx="94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1A49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8" name="Freeform 566"/>
            <p:cNvSpPr>
              <a:spLocks/>
            </p:cNvSpPr>
            <p:nvPr/>
          </p:nvSpPr>
          <p:spPr bwMode="auto">
            <a:xfrm>
              <a:off x="1733" y="3537"/>
              <a:ext cx="94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19" name="Freeform 567"/>
            <p:cNvSpPr>
              <a:spLocks/>
            </p:cNvSpPr>
            <p:nvPr/>
          </p:nvSpPr>
          <p:spPr bwMode="auto">
            <a:xfrm>
              <a:off x="1733" y="3637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2743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0" name="Freeform 568"/>
            <p:cNvSpPr>
              <a:spLocks/>
            </p:cNvSpPr>
            <p:nvPr/>
          </p:nvSpPr>
          <p:spPr bwMode="auto">
            <a:xfrm>
              <a:off x="1733" y="3637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1" name="Oval 569"/>
            <p:cNvSpPr>
              <a:spLocks noChangeArrowheads="1"/>
            </p:cNvSpPr>
            <p:nvPr/>
          </p:nvSpPr>
          <p:spPr bwMode="auto">
            <a:xfrm>
              <a:off x="1863" y="3048"/>
              <a:ext cx="90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BFC3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222" name="Freeform 570"/>
            <p:cNvSpPr>
              <a:spLocks/>
            </p:cNvSpPr>
            <p:nvPr/>
          </p:nvSpPr>
          <p:spPr bwMode="auto">
            <a:xfrm>
              <a:off x="1863" y="3061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8B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3" name="Freeform 571"/>
            <p:cNvSpPr>
              <a:spLocks/>
            </p:cNvSpPr>
            <p:nvPr/>
          </p:nvSpPr>
          <p:spPr bwMode="auto">
            <a:xfrm>
              <a:off x="1863" y="3061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4" name="Freeform 572"/>
            <p:cNvSpPr>
              <a:spLocks/>
            </p:cNvSpPr>
            <p:nvPr/>
          </p:nvSpPr>
          <p:spPr bwMode="auto">
            <a:xfrm>
              <a:off x="1863" y="3158"/>
              <a:ext cx="90" cy="11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B9B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5" name="Freeform 573"/>
            <p:cNvSpPr>
              <a:spLocks/>
            </p:cNvSpPr>
            <p:nvPr/>
          </p:nvSpPr>
          <p:spPr bwMode="auto">
            <a:xfrm>
              <a:off x="1863" y="3158"/>
              <a:ext cx="90" cy="11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6" name="Freeform 574"/>
            <p:cNvSpPr>
              <a:spLocks/>
            </p:cNvSpPr>
            <p:nvPr/>
          </p:nvSpPr>
          <p:spPr bwMode="auto">
            <a:xfrm>
              <a:off x="1863" y="3252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F57C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7" name="Freeform 575"/>
            <p:cNvSpPr>
              <a:spLocks/>
            </p:cNvSpPr>
            <p:nvPr/>
          </p:nvSpPr>
          <p:spPr bwMode="auto">
            <a:xfrm>
              <a:off x="1863" y="3252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8" name="Freeform 576"/>
            <p:cNvSpPr>
              <a:spLocks/>
            </p:cNvSpPr>
            <p:nvPr/>
          </p:nvSpPr>
          <p:spPr bwMode="auto">
            <a:xfrm>
              <a:off x="1863" y="3349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F064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9" name="Freeform 577"/>
            <p:cNvSpPr>
              <a:spLocks/>
            </p:cNvSpPr>
            <p:nvPr/>
          </p:nvSpPr>
          <p:spPr bwMode="auto">
            <a:xfrm>
              <a:off x="1863" y="3349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0" name="Freeform 578"/>
            <p:cNvSpPr>
              <a:spLocks/>
            </p:cNvSpPr>
            <p:nvPr/>
          </p:nvSpPr>
          <p:spPr bwMode="auto">
            <a:xfrm>
              <a:off x="1863" y="3443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B3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1" name="Freeform 579"/>
            <p:cNvSpPr>
              <a:spLocks/>
            </p:cNvSpPr>
            <p:nvPr/>
          </p:nvSpPr>
          <p:spPr bwMode="auto">
            <a:xfrm>
              <a:off x="1863" y="3443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2" name="Freeform 580"/>
            <p:cNvSpPr>
              <a:spLocks/>
            </p:cNvSpPr>
            <p:nvPr/>
          </p:nvSpPr>
          <p:spPr bwMode="auto">
            <a:xfrm>
              <a:off x="1863" y="3537"/>
              <a:ext cx="90" cy="113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D641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3" name="Freeform 581"/>
            <p:cNvSpPr>
              <a:spLocks/>
            </p:cNvSpPr>
            <p:nvPr/>
          </p:nvSpPr>
          <p:spPr bwMode="auto">
            <a:xfrm>
              <a:off x="1863" y="3537"/>
              <a:ext cx="90" cy="113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4" name="Freeform 582"/>
            <p:cNvSpPr>
              <a:spLocks/>
            </p:cNvSpPr>
            <p:nvPr/>
          </p:nvSpPr>
          <p:spPr bwMode="auto">
            <a:xfrm>
              <a:off x="1863" y="3637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9B39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5" name="Freeform 583"/>
            <p:cNvSpPr>
              <a:spLocks/>
            </p:cNvSpPr>
            <p:nvPr/>
          </p:nvSpPr>
          <p:spPr bwMode="auto">
            <a:xfrm>
              <a:off x="1863" y="3637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6" name="Oval 584"/>
            <p:cNvSpPr>
              <a:spLocks noChangeArrowheads="1"/>
            </p:cNvSpPr>
            <p:nvPr/>
          </p:nvSpPr>
          <p:spPr bwMode="auto">
            <a:xfrm>
              <a:off x="1968" y="3048"/>
              <a:ext cx="90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8BFC3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237" name="Freeform 585"/>
            <p:cNvSpPr>
              <a:spLocks/>
            </p:cNvSpPr>
            <p:nvPr/>
          </p:nvSpPr>
          <p:spPr bwMode="auto">
            <a:xfrm>
              <a:off x="1968" y="3061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8BF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8" name="Freeform 586"/>
            <p:cNvSpPr>
              <a:spLocks/>
            </p:cNvSpPr>
            <p:nvPr/>
          </p:nvSpPr>
          <p:spPr bwMode="auto">
            <a:xfrm>
              <a:off x="1968" y="3061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39" name="Freeform 587"/>
            <p:cNvSpPr>
              <a:spLocks/>
            </p:cNvSpPr>
            <p:nvPr/>
          </p:nvSpPr>
          <p:spPr bwMode="auto">
            <a:xfrm>
              <a:off x="1968" y="3158"/>
              <a:ext cx="90" cy="11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B9B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0" name="Freeform 588"/>
            <p:cNvSpPr>
              <a:spLocks/>
            </p:cNvSpPr>
            <p:nvPr/>
          </p:nvSpPr>
          <p:spPr bwMode="auto">
            <a:xfrm>
              <a:off x="1968" y="3158"/>
              <a:ext cx="90" cy="11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1" name="Freeform 589"/>
            <p:cNvSpPr>
              <a:spLocks/>
            </p:cNvSpPr>
            <p:nvPr/>
          </p:nvSpPr>
          <p:spPr bwMode="auto">
            <a:xfrm>
              <a:off x="1968" y="3252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F57C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2" name="Freeform 590"/>
            <p:cNvSpPr>
              <a:spLocks/>
            </p:cNvSpPr>
            <p:nvPr/>
          </p:nvSpPr>
          <p:spPr bwMode="auto">
            <a:xfrm>
              <a:off x="1968" y="3252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3" name="Freeform 591"/>
            <p:cNvSpPr>
              <a:spLocks/>
            </p:cNvSpPr>
            <p:nvPr/>
          </p:nvSpPr>
          <p:spPr bwMode="auto">
            <a:xfrm>
              <a:off x="1968" y="3349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F064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4" name="Freeform 592"/>
            <p:cNvSpPr>
              <a:spLocks/>
            </p:cNvSpPr>
            <p:nvPr/>
          </p:nvSpPr>
          <p:spPr bwMode="auto">
            <a:xfrm>
              <a:off x="1968" y="3349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5" name="Freeform 593"/>
            <p:cNvSpPr>
              <a:spLocks/>
            </p:cNvSpPr>
            <p:nvPr/>
          </p:nvSpPr>
          <p:spPr bwMode="auto">
            <a:xfrm>
              <a:off x="1968" y="3443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EB3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6" name="Freeform 594"/>
            <p:cNvSpPr>
              <a:spLocks/>
            </p:cNvSpPr>
            <p:nvPr/>
          </p:nvSpPr>
          <p:spPr bwMode="auto">
            <a:xfrm>
              <a:off x="1968" y="3443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7" name="Freeform 595"/>
            <p:cNvSpPr>
              <a:spLocks/>
            </p:cNvSpPr>
            <p:nvPr/>
          </p:nvSpPr>
          <p:spPr bwMode="auto">
            <a:xfrm>
              <a:off x="1968" y="3537"/>
              <a:ext cx="90" cy="113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D641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8" name="Freeform 596"/>
            <p:cNvSpPr>
              <a:spLocks/>
            </p:cNvSpPr>
            <p:nvPr/>
          </p:nvSpPr>
          <p:spPr bwMode="auto">
            <a:xfrm>
              <a:off x="1968" y="3537"/>
              <a:ext cx="90" cy="113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49" name="Freeform 597"/>
            <p:cNvSpPr>
              <a:spLocks/>
            </p:cNvSpPr>
            <p:nvPr/>
          </p:nvSpPr>
          <p:spPr bwMode="auto">
            <a:xfrm>
              <a:off x="1968" y="3637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9B39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0" name="Freeform 598"/>
            <p:cNvSpPr>
              <a:spLocks/>
            </p:cNvSpPr>
            <p:nvPr/>
          </p:nvSpPr>
          <p:spPr bwMode="auto">
            <a:xfrm>
              <a:off x="1968" y="3637"/>
              <a:ext cx="90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1" name="Oval 599"/>
            <p:cNvSpPr>
              <a:spLocks noChangeArrowheads="1"/>
            </p:cNvSpPr>
            <p:nvPr/>
          </p:nvSpPr>
          <p:spPr bwMode="auto">
            <a:xfrm>
              <a:off x="2095" y="3048"/>
              <a:ext cx="93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2D332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252" name="Freeform 600"/>
            <p:cNvSpPr>
              <a:spLocks/>
            </p:cNvSpPr>
            <p:nvPr/>
          </p:nvSpPr>
          <p:spPr bwMode="auto">
            <a:xfrm>
              <a:off x="2095" y="3061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A2D3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3" name="Freeform 601"/>
            <p:cNvSpPr>
              <a:spLocks/>
            </p:cNvSpPr>
            <p:nvPr/>
          </p:nvSpPr>
          <p:spPr bwMode="auto">
            <a:xfrm>
              <a:off x="2095" y="3061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4" name="Freeform 602"/>
            <p:cNvSpPr>
              <a:spLocks/>
            </p:cNvSpPr>
            <p:nvPr/>
          </p:nvSpPr>
          <p:spPr bwMode="auto">
            <a:xfrm>
              <a:off x="2095" y="3158"/>
              <a:ext cx="93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69BE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5" name="Freeform 603"/>
            <p:cNvSpPr>
              <a:spLocks/>
            </p:cNvSpPr>
            <p:nvPr/>
          </p:nvSpPr>
          <p:spPr bwMode="auto">
            <a:xfrm>
              <a:off x="2095" y="3158"/>
              <a:ext cx="93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6" name="Freeform 604"/>
            <p:cNvSpPr>
              <a:spLocks/>
            </p:cNvSpPr>
            <p:nvPr/>
          </p:nvSpPr>
          <p:spPr bwMode="auto">
            <a:xfrm>
              <a:off x="2095" y="3252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35A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7" name="Freeform 605"/>
            <p:cNvSpPr>
              <a:spLocks/>
            </p:cNvSpPr>
            <p:nvPr/>
          </p:nvSpPr>
          <p:spPr bwMode="auto">
            <a:xfrm>
              <a:off x="2095" y="3252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8" name="Freeform 606"/>
            <p:cNvSpPr>
              <a:spLocks/>
            </p:cNvSpPr>
            <p:nvPr/>
          </p:nvSpPr>
          <p:spPr bwMode="auto">
            <a:xfrm>
              <a:off x="2095" y="3349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A2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9" name="Freeform 607"/>
            <p:cNvSpPr>
              <a:spLocks/>
            </p:cNvSpPr>
            <p:nvPr/>
          </p:nvSpPr>
          <p:spPr bwMode="auto">
            <a:xfrm>
              <a:off x="2095" y="3349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0" name="Freeform 608"/>
            <p:cNvSpPr>
              <a:spLocks/>
            </p:cNvSpPr>
            <p:nvPr/>
          </p:nvSpPr>
          <p:spPr bwMode="auto">
            <a:xfrm>
              <a:off x="2095" y="3443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5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1" name="Freeform 609"/>
            <p:cNvSpPr>
              <a:spLocks/>
            </p:cNvSpPr>
            <p:nvPr/>
          </p:nvSpPr>
          <p:spPr bwMode="auto">
            <a:xfrm>
              <a:off x="2095" y="3443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2" name="Freeform 610"/>
            <p:cNvSpPr>
              <a:spLocks/>
            </p:cNvSpPr>
            <p:nvPr/>
          </p:nvSpPr>
          <p:spPr bwMode="auto">
            <a:xfrm>
              <a:off x="2095" y="3537"/>
              <a:ext cx="93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6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3" name="Freeform 611"/>
            <p:cNvSpPr>
              <a:spLocks/>
            </p:cNvSpPr>
            <p:nvPr/>
          </p:nvSpPr>
          <p:spPr bwMode="auto">
            <a:xfrm>
              <a:off x="2095" y="3537"/>
              <a:ext cx="93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4" name="Freeform 612"/>
            <p:cNvSpPr>
              <a:spLocks/>
            </p:cNvSpPr>
            <p:nvPr/>
          </p:nvSpPr>
          <p:spPr bwMode="auto">
            <a:xfrm>
              <a:off x="2095" y="3637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1D4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5" name="Freeform 613"/>
            <p:cNvSpPr>
              <a:spLocks/>
            </p:cNvSpPr>
            <p:nvPr/>
          </p:nvSpPr>
          <p:spPr bwMode="auto">
            <a:xfrm>
              <a:off x="2095" y="3637"/>
              <a:ext cx="93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6" name="Oval 614"/>
            <p:cNvSpPr>
              <a:spLocks noChangeArrowheads="1"/>
            </p:cNvSpPr>
            <p:nvPr/>
          </p:nvSpPr>
          <p:spPr bwMode="auto">
            <a:xfrm>
              <a:off x="2203" y="3048"/>
              <a:ext cx="91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2D332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267" name="Freeform 615"/>
            <p:cNvSpPr>
              <a:spLocks/>
            </p:cNvSpPr>
            <p:nvPr/>
          </p:nvSpPr>
          <p:spPr bwMode="auto">
            <a:xfrm>
              <a:off x="2203" y="3061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3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A2D3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8" name="Freeform 616"/>
            <p:cNvSpPr>
              <a:spLocks/>
            </p:cNvSpPr>
            <p:nvPr/>
          </p:nvSpPr>
          <p:spPr bwMode="auto">
            <a:xfrm>
              <a:off x="2203" y="3061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3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9" name="Freeform 617"/>
            <p:cNvSpPr>
              <a:spLocks/>
            </p:cNvSpPr>
            <p:nvPr/>
          </p:nvSpPr>
          <p:spPr bwMode="auto">
            <a:xfrm>
              <a:off x="2203" y="3158"/>
              <a:ext cx="91" cy="11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69BE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0" name="Freeform 618"/>
            <p:cNvSpPr>
              <a:spLocks/>
            </p:cNvSpPr>
            <p:nvPr/>
          </p:nvSpPr>
          <p:spPr bwMode="auto">
            <a:xfrm>
              <a:off x="2203" y="3158"/>
              <a:ext cx="91" cy="11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1" name="Freeform 619"/>
            <p:cNvSpPr>
              <a:spLocks/>
            </p:cNvSpPr>
            <p:nvPr/>
          </p:nvSpPr>
          <p:spPr bwMode="auto">
            <a:xfrm>
              <a:off x="2203" y="3252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3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35A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2" name="Freeform 620"/>
            <p:cNvSpPr>
              <a:spLocks/>
            </p:cNvSpPr>
            <p:nvPr/>
          </p:nvSpPr>
          <p:spPr bwMode="auto">
            <a:xfrm>
              <a:off x="2203" y="3252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3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3" name="Freeform 621"/>
            <p:cNvSpPr>
              <a:spLocks/>
            </p:cNvSpPr>
            <p:nvPr/>
          </p:nvSpPr>
          <p:spPr bwMode="auto">
            <a:xfrm>
              <a:off x="2203" y="3349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A2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4" name="Freeform 622"/>
            <p:cNvSpPr>
              <a:spLocks/>
            </p:cNvSpPr>
            <p:nvPr/>
          </p:nvSpPr>
          <p:spPr bwMode="auto">
            <a:xfrm>
              <a:off x="2203" y="3349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5" name="Freeform 623"/>
            <p:cNvSpPr>
              <a:spLocks/>
            </p:cNvSpPr>
            <p:nvPr/>
          </p:nvSpPr>
          <p:spPr bwMode="auto">
            <a:xfrm>
              <a:off x="2203" y="3443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85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6" name="Freeform 624"/>
            <p:cNvSpPr>
              <a:spLocks/>
            </p:cNvSpPr>
            <p:nvPr/>
          </p:nvSpPr>
          <p:spPr bwMode="auto">
            <a:xfrm>
              <a:off x="2203" y="3443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7" name="Freeform 625"/>
            <p:cNvSpPr>
              <a:spLocks/>
            </p:cNvSpPr>
            <p:nvPr/>
          </p:nvSpPr>
          <p:spPr bwMode="auto">
            <a:xfrm>
              <a:off x="2203" y="3537"/>
              <a:ext cx="91" cy="113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3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6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8" name="Freeform 626"/>
            <p:cNvSpPr>
              <a:spLocks/>
            </p:cNvSpPr>
            <p:nvPr/>
          </p:nvSpPr>
          <p:spPr bwMode="auto">
            <a:xfrm>
              <a:off x="2203" y="3537"/>
              <a:ext cx="91" cy="113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3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79" name="Freeform 627"/>
            <p:cNvSpPr>
              <a:spLocks/>
            </p:cNvSpPr>
            <p:nvPr/>
          </p:nvSpPr>
          <p:spPr bwMode="auto">
            <a:xfrm>
              <a:off x="2203" y="3637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1D4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0" name="Freeform 628"/>
            <p:cNvSpPr>
              <a:spLocks/>
            </p:cNvSpPr>
            <p:nvPr/>
          </p:nvSpPr>
          <p:spPr bwMode="auto">
            <a:xfrm>
              <a:off x="2203" y="3637"/>
              <a:ext cx="91" cy="11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" name="Group 629"/>
            <p:cNvGrpSpPr>
              <a:grpSpLocks/>
            </p:cNvGrpSpPr>
            <p:nvPr/>
          </p:nvGrpSpPr>
          <p:grpSpPr bwMode="auto">
            <a:xfrm>
              <a:off x="2357" y="3048"/>
              <a:ext cx="94" cy="699"/>
              <a:chOff x="2399" y="3104"/>
              <a:chExt cx="94" cy="699"/>
            </a:xfrm>
          </p:grpSpPr>
          <p:sp>
            <p:nvSpPr>
              <p:cNvPr id="1282" name="Oval 630"/>
              <p:cNvSpPr>
                <a:spLocks noChangeArrowheads="1"/>
              </p:cNvSpPr>
              <p:nvPr/>
            </p:nvSpPr>
            <p:spPr bwMode="auto">
              <a:xfrm>
                <a:off x="2399" y="3104"/>
                <a:ext cx="94" cy="3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EFC24D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283" name="Freeform 631"/>
              <p:cNvSpPr>
                <a:spLocks/>
              </p:cNvSpPr>
              <p:nvPr/>
            </p:nvSpPr>
            <p:spPr bwMode="auto">
              <a:xfrm>
                <a:off x="2399" y="3117"/>
                <a:ext cx="94" cy="11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1" y="33"/>
                      <a:pt x="14" y="33"/>
                    </a:cubicBezTo>
                    <a:cubicBezTo>
                      <a:pt x="6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5"/>
                      <a:pt x="14" y="5"/>
                    </a:cubicBezTo>
                    <a:cubicBezTo>
                      <a:pt x="21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EFC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4" name="Freeform 632"/>
              <p:cNvSpPr>
                <a:spLocks/>
              </p:cNvSpPr>
              <p:nvPr/>
            </p:nvSpPr>
            <p:spPr bwMode="auto">
              <a:xfrm>
                <a:off x="2399" y="3117"/>
                <a:ext cx="94" cy="11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1" y="33"/>
                      <a:pt x="14" y="33"/>
                    </a:cubicBezTo>
                    <a:cubicBezTo>
                      <a:pt x="6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5"/>
                      <a:pt x="14" y="5"/>
                    </a:cubicBezTo>
                    <a:cubicBezTo>
                      <a:pt x="21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5" name="Freeform 633"/>
              <p:cNvSpPr>
                <a:spLocks/>
              </p:cNvSpPr>
              <p:nvPr/>
            </p:nvSpPr>
            <p:spPr bwMode="auto">
              <a:xfrm>
                <a:off x="2399" y="3214"/>
                <a:ext cx="94" cy="11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1" y="33"/>
                      <a:pt x="14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4" y="4"/>
                    </a:cubicBezTo>
                    <a:cubicBezTo>
                      <a:pt x="21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EFC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6" name="Freeform 634"/>
              <p:cNvSpPr>
                <a:spLocks/>
              </p:cNvSpPr>
              <p:nvPr/>
            </p:nvSpPr>
            <p:spPr bwMode="auto">
              <a:xfrm>
                <a:off x="2399" y="3214"/>
                <a:ext cx="94" cy="11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1" y="33"/>
                      <a:pt x="14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4" y="4"/>
                    </a:cubicBezTo>
                    <a:cubicBezTo>
                      <a:pt x="21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7" name="Freeform 635"/>
              <p:cNvSpPr>
                <a:spLocks/>
              </p:cNvSpPr>
              <p:nvPr/>
            </p:nvSpPr>
            <p:spPr bwMode="auto">
              <a:xfrm>
                <a:off x="2399" y="3308"/>
                <a:ext cx="94" cy="11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1" y="33"/>
                      <a:pt x="14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4"/>
                      <a:pt x="14" y="4"/>
                    </a:cubicBezTo>
                    <a:cubicBezTo>
                      <a:pt x="21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EFC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8" name="Freeform 636"/>
              <p:cNvSpPr>
                <a:spLocks/>
              </p:cNvSpPr>
              <p:nvPr/>
            </p:nvSpPr>
            <p:spPr bwMode="auto">
              <a:xfrm>
                <a:off x="2399" y="3308"/>
                <a:ext cx="94" cy="11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1" y="33"/>
                      <a:pt x="14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4"/>
                      <a:pt x="14" y="4"/>
                    </a:cubicBezTo>
                    <a:cubicBezTo>
                      <a:pt x="21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9" name="Freeform 637"/>
              <p:cNvSpPr>
                <a:spLocks/>
              </p:cNvSpPr>
              <p:nvPr/>
            </p:nvSpPr>
            <p:spPr bwMode="auto">
              <a:xfrm>
                <a:off x="2399" y="3405"/>
                <a:ext cx="94" cy="11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1" y="33"/>
                      <a:pt x="14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4" y="4"/>
                    </a:cubicBezTo>
                    <a:cubicBezTo>
                      <a:pt x="21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EFC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0" name="Freeform 638"/>
              <p:cNvSpPr>
                <a:spLocks/>
              </p:cNvSpPr>
              <p:nvPr/>
            </p:nvSpPr>
            <p:spPr bwMode="auto">
              <a:xfrm>
                <a:off x="2399" y="3405"/>
                <a:ext cx="94" cy="11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1" y="33"/>
                      <a:pt x="14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4" y="4"/>
                    </a:cubicBezTo>
                    <a:cubicBezTo>
                      <a:pt x="21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1" name="Freeform 639"/>
              <p:cNvSpPr>
                <a:spLocks/>
              </p:cNvSpPr>
              <p:nvPr/>
            </p:nvSpPr>
            <p:spPr bwMode="auto">
              <a:xfrm>
                <a:off x="2399" y="3499"/>
                <a:ext cx="94" cy="11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1" y="33"/>
                      <a:pt x="14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4" y="4"/>
                    </a:cubicBezTo>
                    <a:cubicBezTo>
                      <a:pt x="21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EFC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2" name="Freeform 640"/>
              <p:cNvSpPr>
                <a:spLocks/>
              </p:cNvSpPr>
              <p:nvPr/>
            </p:nvSpPr>
            <p:spPr bwMode="auto">
              <a:xfrm>
                <a:off x="2399" y="3499"/>
                <a:ext cx="94" cy="11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1" y="33"/>
                      <a:pt x="14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4" y="4"/>
                    </a:cubicBezTo>
                    <a:cubicBezTo>
                      <a:pt x="21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3" name="Freeform 641"/>
              <p:cNvSpPr>
                <a:spLocks/>
              </p:cNvSpPr>
              <p:nvPr/>
            </p:nvSpPr>
            <p:spPr bwMode="auto">
              <a:xfrm>
                <a:off x="2399" y="3593"/>
                <a:ext cx="94" cy="113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0 w 28"/>
                  <a:gd name="T5" fmla="*/ 2147483647 h 34"/>
                  <a:gd name="T6" fmla="*/ 0 w 28"/>
                  <a:gd name="T7" fmla="*/ 0 h 34"/>
                  <a:gd name="T8" fmla="*/ 2147483647 w 28"/>
                  <a:gd name="T9" fmla="*/ 2147483647 h 34"/>
                  <a:gd name="T10" fmla="*/ 2147483647 w 28"/>
                  <a:gd name="T11" fmla="*/ 0 h 34"/>
                  <a:gd name="T12" fmla="*/ 2147483647 w 28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1" y="34"/>
                      <a:pt x="14" y="34"/>
                    </a:cubicBezTo>
                    <a:cubicBezTo>
                      <a:pt x="6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5"/>
                      <a:pt x="14" y="5"/>
                    </a:cubicBezTo>
                    <a:cubicBezTo>
                      <a:pt x="21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EFC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4" name="Freeform 642"/>
              <p:cNvSpPr>
                <a:spLocks/>
              </p:cNvSpPr>
              <p:nvPr/>
            </p:nvSpPr>
            <p:spPr bwMode="auto">
              <a:xfrm>
                <a:off x="2399" y="3593"/>
                <a:ext cx="94" cy="113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0 w 28"/>
                  <a:gd name="T5" fmla="*/ 2147483647 h 34"/>
                  <a:gd name="T6" fmla="*/ 0 w 28"/>
                  <a:gd name="T7" fmla="*/ 0 h 34"/>
                  <a:gd name="T8" fmla="*/ 2147483647 w 28"/>
                  <a:gd name="T9" fmla="*/ 2147483647 h 34"/>
                  <a:gd name="T10" fmla="*/ 2147483647 w 28"/>
                  <a:gd name="T11" fmla="*/ 0 h 34"/>
                  <a:gd name="T12" fmla="*/ 2147483647 w 28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1" y="34"/>
                      <a:pt x="14" y="34"/>
                    </a:cubicBezTo>
                    <a:cubicBezTo>
                      <a:pt x="6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5"/>
                      <a:pt x="14" y="5"/>
                    </a:cubicBezTo>
                    <a:cubicBezTo>
                      <a:pt x="21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5" name="Freeform 643"/>
              <p:cNvSpPr>
                <a:spLocks/>
              </p:cNvSpPr>
              <p:nvPr/>
            </p:nvSpPr>
            <p:spPr bwMode="auto">
              <a:xfrm>
                <a:off x="2399" y="3693"/>
                <a:ext cx="94" cy="11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1" y="33"/>
                      <a:pt x="14" y="33"/>
                    </a:cubicBezTo>
                    <a:cubicBezTo>
                      <a:pt x="6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4" y="4"/>
                    </a:cubicBezTo>
                    <a:cubicBezTo>
                      <a:pt x="21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EFC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6" name="Freeform 644"/>
              <p:cNvSpPr>
                <a:spLocks/>
              </p:cNvSpPr>
              <p:nvPr/>
            </p:nvSpPr>
            <p:spPr bwMode="auto">
              <a:xfrm>
                <a:off x="2399" y="3693"/>
                <a:ext cx="94" cy="11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1" y="33"/>
                      <a:pt x="14" y="33"/>
                    </a:cubicBezTo>
                    <a:cubicBezTo>
                      <a:pt x="6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4" y="4"/>
                    </a:cubicBezTo>
                    <a:cubicBezTo>
                      <a:pt x="21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297" name="Freeform 645"/>
          <p:cNvSpPr>
            <a:spLocks/>
          </p:cNvSpPr>
          <p:nvPr/>
        </p:nvSpPr>
        <p:spPr bwMode="auto">
          <a:xfrm>
            <a:off x="8119535" y="4581525"/>
            <a:ext cx="194683" cy="17303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14" name="Group 646"/>
          <p:cNvGrpSpPr>
            <a:grpSpLocks/>
          </p:cNvGrpSpPr>
          <p:nvPr/>
        </p:nvGrpSpPr>
        <p:grpSpPr bwMode="auto">
          <a:xfrm>
            <a:off x="7224422" y="4556125"/>
            <a:ext cx="1540532" cy="46038"/>
            <a:chOff x="3301" y="2972"/>
            <a:chExt cx="728" cy="29"/>
          </a:xfrm>
        </p:grpSpPr>
        <p:sp>
          <p:nvSpPr>
            <p:cNvPr id="1299" name="Oval 647"/>
            <p:cNvSpPr>
              <a:spLocks noChangeArrowheads="1"/>
            </p:cNvSpPr>
            <p:nvPr/>
          </p:nvSpPr>
          <p:spPr bwMode="auto">
            <a:xfrm>
              <a:off x="3301" y="2972"/>
              <a:ext cx="92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568DBF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300" name="Oval 648"/>
            <p:cNvSpPr>
              <a:spLocks noChangeArrowheads="1"/>
            </p:cNvSpPr>
            <p:nvPr/>
          </p:nvSpPr>
          <p:spPr bwMode="auto">
            <a:xfrm>
              <a:off x="3408" y="2972"/>
              <a:ext cx="92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4B1D7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301" name="Oval 649"/>
            <p:cNvSpPr>
              <a:spLocks noChangeArrowheads="1"/>
            </p:cNvSpPr>
            <p:nvPr/>
          </p:nvSpPr>
          <p:spPr bwMode="auto">
            <a:xfrm>
              <a:off x="3516" y="2972"/>
              <a:ext cx="89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C7BB3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302" name="Oval 650"/>
            <p:cNvSpPr>
              <a:spLocks noChangeArrowheads="1"/>
            </p:cNvSpPr>
            <p:nvPr/>
          </p:nvSpPr>
          <p:spPr bwMode="auto">
            <a:xfrm>
              <a:off x="3620" y="2972"/>
              <a:ext cx="88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C7BB3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303" name="Oval 651"/>
            <p:cNvSpPr>
              <a:spLocks noChangeArrowheads="1"/>
            </p:cNvSpPr>
            <p:nvPr/>
          </p:nvSpPr>
          <p:spPr bwMode="auto">
            <a:xfrm>
              <a:off x="3724" y="2972"/>
              <a:ext cx="92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1A0CD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304" name="Oval 652"/>
            <p:cNvSpPr>
              <a:spLocks noChangeArrowheads="1"/>
            </p:cNvSpPr>
            <p:nvPr/>
          </p:nvSpPr>
          <p:spPr bwMode="auto">
            <a:xfrm>
              <a:off x="3833" y="2972"/>
              <a:ext cx="89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FC24D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305" name="Oval 653"/>
            <p:cNvSpPr>
              <a:spLocks noChangeArrowheads="1"/>
            </p:cNvSpPr>
            <p:nvPr/>
          </p:nvSpPr>
          <p:spPr bwMode="auto">
            <a:xfrm>
              <a:off x="3937" y="2972"/>
              <a:ext cx="92" cy="2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84B1D7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zh-CN" sz="1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1306" name="Text Box 654"/>
          <p:cNvSpPr txBox="1">
            <a:spLocks noChangeArrowheads="1"/>
          </p:cNvSpPr>
          <p:nvPr/>
        </p:nvSpPr>
        <p:spPr bwMode="auto">
          <a:xfrm>
            <a:off x="1028436" y="5594351"/>
            <a:ext cx="19468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dirty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3 1-fault-tolerant</a:t>
            </a:r>
            <a:br>
              <a:rPr lang="en-US" altLang="zh-CN" sz="1400" dirty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</a:br>
            <a:r>
              <a:rPr lang="en-US" altLang="zh-CN" sz="1400" dirty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mirrored groups (RAID1)</a:t>
            </a:r>
          </a:p>
        </p:txBody>
      </p:sp>
    </p:spTree>
    <p:extLst>
      <p:ext uri="{BB962C8B-B14F-4D97-AF65-F5344CB8AC3E}">
        <p14:creationId xmlns:p14="http://schemas.microsoft.com/office/powerpoint/2010/main" val="33678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00035 -0.54074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4.07407E-6 L 0.34514 -4.07407E-6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1.85185E-6 L 0.30938 -1.85185E-6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0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7037E-7 L 0.32778 3.7037E-7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07407E-6 L 0.29097 4.07407E-6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0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6 L 0.36389 -3.7037E-6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96296E-6 L 0.30938 -2.96296E-6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0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29028 -0.00047 " pathEditMode="relative" rAng="0" ptsTypes="AA">
                                      <p:cBhvr>
                                        <p:cTn id="264" dur="10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0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36389 -4.07407E-6 " pathEditMode="relative" rAng="0" ptsTypes="AA">
                                      <p:cBhvr>
                                        <p:cTn id="266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0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1.85185E-6 L 0.30903 -1.85185E-6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0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2708 -2.22222E-6 " pathEditMode="relative" rAng="0" ptsTypes="AA">
                                      <p:cBhvr>
                                        <p:cTn id="270" dur="1000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0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4548 1.11111E-6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36458 -3.7037E-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0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38195 -4.44444E-6 " pathEditMode="relative" rAng="0" ptsTypes="AA">
                                      <p:cBhvr>
                                        <p:cTn id="276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0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3816 -0.00047 " pathEditMode="relative" rAng="0" ptsTypes="AA">
                                      <p:cBhvr>
                                        <p:cTn id="278" dur="1000" fill="hold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1.85185E-6 L -0.00035 -0.3713 " pathEditMode="relative" rAng="0" ptsTypes="AA">
                                      <p:cBhvr>
                                        <p:cTn id="3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6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00"/>
                            </p:stCondLst>
                            <p:childTnLst>
                              <p:par>
                                <p:cTn id="31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1" dur="1000" fill="hold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30556 2.96296E-6 " pathEditMode="relative" rAng="0" ptsTypes="AA">
                                      <p:cBhvr>
                                        <p:cTn id="353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0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32292 -1.85185E-6 " pathEditMode="relative" rAng="0" ptsTypes="AA">
                                      <p:cBhvr>
                                        <p:cTn id="355" dur="10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28681 -1.85185E-6 " pathEditMode="relative" rAng="0" ptsTypes="AA">
                                      <p:cBhvr>
                                        <p:cTn id="357" dur="1000" fill="hold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0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28715 4.81481E-6 " pathEditMode="relative" rAng="0" ptsTypes="AA">
                                      <p:cBhvr>
                                        <p:cTn id="359" dur="1000" fill="hold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26944 -1.11111E-6 " pathEditMode="relative" rAng="0" ptsTypes="AA">
                                      <p:cBhvr>
                                        <p:cTn id="361" dur="10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2.96296E-6 L 0.25034 -2.96296E-6 " pathEditMode="relative" rAng="0" ptsTypes="AA">
                                      <p:cBhvr>
                                        <p:cTn id="363" dur="10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5" dur="10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30347 4.07407E-6 " pathEditMode="relative" rAng="0" ptsTypes="AA">
                                      <p:cBhvr>
                                        <p:cTn id="367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0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0023 L 0.34115 0.00023 " pathEditMode="relative" rAng="0" ptsTypes="AA">
                                      <p:cBhvr>
                                        <p:cTn id="369" dur="10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32396 3.7037E-7 " pathEditMode="relative" rAng="0" ptsTypes="AA">
                                      <p:cBhvr>
                                        <p:cTn id="371" dur="10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0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34097 2.59259E-6 " pathEditMode="relative" rAng="0" ptsTypes="AA">
                                      <p:cBhvr>
                                        <p:cTn id="373" dur="100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0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0.28715 -1.11111E-6 " pathEditMode="relative" rAng="0" ptsTypes="AA">
                                      <p:cBhvr>
                                        <p:cTn id="375" dur="10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32292 -2.96296E-6 " pathEditMode="relative" rAng="0" ptsTypes="AA">
                                      <p:cBhvr>
                                        <p:cTn id="377" dur="1000" fill="hold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1.85185E-6 L -0.00034 -0.20741 " pathEditMode="relative" rAng="0" ptsTypes="AA">
                                      <p:cBhvr>
                                        <p:cTn id="4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"/>
                                    </p:animMotion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000"/>
                            </p:stCondLst>
                            <p:childTnLst>
                              <p:par>
                                <p:cTn id="4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4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1146 1.85185E-6 " pathEditMode="relative" rAng="0" ptsTypes="AA">
                                      <p:cBhvr>
                                        <p:cTn id="448" dur="1000" fill="hold"/>
                                        <p:tgtEl>
                                          <p:spTgt spid="1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4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46 L 0.22986 -0.00046 " pathEditMode="relative" rAng="0" ptsTypes="AA">
                                      <p:cBhvr>
                                        <p:cTn id="450" dur="10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0"/>
                                    </p:animMotion>
                                  </p:childTnLst>
                                </p:cTn>
                              </p:par>
                              <p:par>
                                <p:cTn id="4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3.7037E-7 L 0.21041 3.7037E-7 " pathEditMode="relative" rAng="0" ptsTypes="AA">
                                      <p:cBhvr>
                                        <p:cTn id="452" dur="1000" fill="hold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0"/>
                                    </p:animMotion>
                                  </p:childTnLst>
                                </p:cTn>
                              </p:par>
                              <p:par>
                                <p:cTn id="4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4.07407E-6 L 0.24896 4.07407E-6 " pathEditMode="relative" rAng="0" ptsTypes="AA">
                                      <p:cBhvr>
                                        <p:cTn id="454" dur="1000" fill="hold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5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93 L 0.22986 -3.7037E-6 " pathEditMode="relative" rAng="0" ptsTypes="AA">
                                      <p:cBhvr>
                                        <p:cTn id="456" dur="1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0"/>
                                    </p:animMotion>
                                  </p:childTnLst>
                                </p:cTn>
                              </p:par>
                              <p:par>
                                <p:cTn id="4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26527 -4.44444E-6 " pathEditMode="relative" rAng="0" ptsTypes="AA">
                                      <p:cBhvr>
                                        <p:cTn id="458" dur="100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30208 3.7037E-6 " pathEditMode="relative" rAng="0" ptsTypes="AA">
                                      <p:cBhvr>
                                        <p:cTn id="460" dur="10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" y="0"/>
                                    </p:animMotion>
                                  </p:childTnLst>
                                </p:cTn>
                              </p:par>
                              <p:par>
                                <p:cTn id="4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2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76 -1.85185E-6 L 0.28368 -1.85185E-6 " pathEditMode="relative" rAng="0" ptsTypes="AA">
                                      <p:cBhvr>
                                        <p:cTn id="464" dur="1000" fill="hold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0"/>
                                    </p:animMotion>
                                  </p:childTnLst>
                                </p:cTn>
                              </p:par>
                              <p:par>
                                <p:cTn id="46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3.7037E-7 L 0.24792 3.7037E-7 " pathEditMode="relative" rAng="0" ptsTypes="AA">
                                      <p:cBhvr>
                                        <p:cTn id="466" dur="1000" fill="hold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46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26423 -3.7037E-7 " pathEditMode="relative" rAng="0" ptsTypes="AA">
                                      <p:cBhvr>
                                        <p:cTn id="468" dur="10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0"/>
                                    </p:animMotion>
                                  </p:childTnLst>
                                </p:cTn>
                              </p:par>
                              <p:par>
                                <p:cTn id="46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3.7037E-6 L 0.26389 -3.7037E-6 " pathEditMode="relative" rAng="0" ptsTypes="AA">
                                      <p:cBhvr>
                                        <p:cTn id="470" dur="1000" fill="hold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0"/>
                                    </p:animMotion>
                                  </p:childTnLst>
                                </p:cTn>
                              </p:par>
                              <p:par>
                                <p:cTn id="47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3007 -4.44444E-6 " pathEditMode="relative" rAng="0" ptsTypes="AA">
                                      <p:cBhvr>
                                        <p:cTn id="472" dur="1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  <p:par>
                                <p:cTn id="47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3.7037E-6 L 0.30104 3.7037E-6 " pathEditMode="relative" rAng="0" ptsTypes="AA">
                                      <p:cBhvr>
                                        <p:cTn id="474" dur="1000" fill="hold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2000"/>
                            </p:stCondLst>
                            <p:childTnLst>
                              <p:par>
                                <p:cTn id="47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2000"/>
                            </p:stCondLst>
                            <p:childTnLst>
                              <p:par>
                                <p:cTn id="48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4.81481E-6 L 0.16406 4.81481E-6 " pathEditMode="relative" rAng="0" ptsTypes="AA">
                                      <p:cBhvr>
                                        <p:cTn id="512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00"/>
                            </p:stCondLst>
                            <p:childTnLst>
                              <p:par>
                                <p:cTn id="5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092 L 3.61111E-6 0.20833 " pathEditMode="relative" rAng="0" ptsTypes="AA">
                                      <p:cBhvr>
                                        <p:cTn id="515" dur="1000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"/>
                                    </p:animMotion>
                                  </p:childTnLst>
                                </p:cTn>
                              </p:par>
                              <p:par>
                                <p:cTn id="51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4.44444E-6 L 0.00035 0.25371 " pathEditMode="relative" rAng="0" ptsTypes="AA">
                                      <p:cBhvr>
                                        <p:cTn id="517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"/>
                                    </p:animMotion>
                                  </p:childTnLst>
                                </p:cTn>
                              </p:par>
                              <p:par>
                                <p:cTn id="51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669 L 0.00017 0.23218 " pathEditMode="relative" rAng="0" ptsTypes="AA">
                                      <p:cBhvr>
                                        <p:cTn id="519" dur="10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  <p:par>
                                <p:cTn id="5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1.11111E-6 0.27616 " pathEditMode="relative" rAng="0" ptsTypes="AA">
                                      <p:cBhvr>
                                        <p:cTn id="521" dur="1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"/>
                                    </p:animMotion>
                                  </p:childTnLst>
                                </p:cTn>
                              </p:par>
                              <p:par>
                                <p:cTn id="52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7 L 3.33333E-6 0.29884 " pathEditMode="relative" rAng="0" ptsTypes="AA">
                                      <p:cBhvr>
                                        <p:cTn id="523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  <p:par>
                                <p:cTn id="5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00139 0.20926 " pathEditMode="relative" rAng="0" ptsTypes="AA">
                                      <p:cBhvr>
                                        <p:cTn id="525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"/>
                                    </p:animMotion>
                                  </p:childTnLst>
                                </p:cTn>
                              </p:par>
                              <p:par>
                                <p:cTn id="52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92 L 0.00104 0.20996 " pathEditMode="relative" rAng="0" ptsTypes="AA">
                                      <p:cBhvr>
                                        <p:cTn id="527" dur="1000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500"/>
                            </p:stCondLst>
                            <p:childTnLst>
                              <p:par>
                                <p:cTn id="52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46 L 0.21944 0.00046 " pathEditMode="relative" rAng="0" ptsTypes="AA">
                                      <p:cBhvr>
                                        <p:cTn id="530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2000"/>
                            </p:stCondLst>
                            <p:childTnLst>
                              <p:par>
                                <p:cTn id="53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139 L -0.00035 0.23194 " pathEditMode="relative" rAng="0" ptsTypes="AA">
                                      <p:cBhvr>
                                        <p:cTn id="533" dur="1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"/>
                                    </p:animMotion>
                                  </p:childTnLst>
                                </p:cTn>
                              </p:par>
                              <p:par>
                                <p:cTn id="53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046 L -2.77778E-6 0.29815 " pathEditMode="relative" rAng="0" ptsTypes="AA">
                                      <p:cBhvr>
                                        <p:cTn id="535" dur="100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  <p:par>
                                <p:cTn id="53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07407E-6 L 4.44444E-6 0.27639 " pathEditMode="relative" rAng="0" ptsTypes="AA">
                                      <p:cBhvr>
                                        <p:cTn id="537" dur="10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"/>
                                    </p:animMotion>
                                  </p:childTnLst>
                                </p:cTn>
                              </p:par>
                              <p:par>
                                <p:cTn id="53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232 L -1.11111E-6 0.29861 " pathEditMode="relative" rAng="0" ptsTypes="AA">
                                      <p:cBhvr>
                                        <p:cTn id="539" dur="100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  <p:par>
                                <p:cTn id="5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3.33333E-6 0.29884 " pathEditMode="relative" rAng="0" ptsTypes="AA">
                                      <p:cBhvr>
                                        <p:cTn id="541" dur="10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  <p:par>
                                <p:cTn id="54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92 L 0.00035 0.23148 " pathEditMode="relative" rAng="0" ptsTypes="AA">
                                      <p:cBhvr>
                                        <p:cTn id="543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"/>
                                    </p:animMotion>
                                  </p:childTnLst>
                                </p:cTn>
                              </p:par>
                              <p:par>
                                <p:cTn id="54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125 L 0.00035 0.32083 " pathEditMode="relative" rAng="0" ptsTypes="AA">
                                      <p:cBhvr>
                                        <p:cTn id="545" dur="100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3000"/>
                            </p:stCondLst>
                            <p:childTnLst>
                              <p:par>
                                <p:cTn id="54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18264 2.22222E-6 " pathEditMode="relative" rAng="0" ptsTypes="AA">
                                      <p:cBhvr>
                                        <p:cTn id="548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5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0417 L -0.00018 0.30648 " pathEditMode="relative" rAng="0" ptsTypes="AA">
                                      <p:cBhvr>
                                        <p:cTn id="551" dur="10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"/>
                                    </p:animMotion>
                                  </p:childTnLst>
                                </p:cTn>
                              </p:par>
                              <p:par>
                                <p:cTn id="55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2.77778E-6 0.32963 " pathEditMode="relative" rAng="0" ptsTypes="AA">
                                      <p:cBhvr>
                                        <p:cTn id="553" dur="10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"/>
                                    </p:animMotion>
                                  </p:childTnLst>
                                </p:cTn>
                              </p:par>
                              <p:par>
                                <p:cTn id="55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046 L 4.44444E-6 0.41805 " pathEditMode="relative" rAng="0" ptsTypes="AA">
                                      <p:cBhvr>
                                        <p:cTn id="555" dur="100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"/>
                                    </p:animMotion>
                                  </p:childTnLst>
                                </p:cTn>
                              </p:par>
                              <p:par>
                                <p:cTn id="55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1.11111E-6 0.35 " pathEditMode="relative" rAng="0" ptsTypes="AA">
                                      <p:cBhvr>
                                        <p:cTn id="557" dur="10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"/>
                                    </p:animMotion>
                                  </p:childTnLst>
                                </p:cTn>
                              </p:par>
                              <p:par>
                                <p:cTn id="55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L 3.33333E-6 0.37269 " pathEditMode="relative" rAng="0" ptsTypes="AA">
                                      <p:cBhvr>
                                        <p:cTn id="559" dur="10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"/>
                                    </p:animMotion>
                                  </p:childTnLst>
                                </p:cTn>
                              </p:par>
                              <p:par>
                                <p:cTn id="56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2.77778E-7 0.32917 " pathEditMode="relative" rAng="0" ptsTypes="AA">
                                      <p:cBhvr>
                                        <p:cTn id="561" dur="10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"/>
                                    </p:animMotion>
                                  </p:childTnLst>
                                </p:cTn>
                              </p:par>
                              <p:par>
                                <p:cTn id="56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0.00052 0.39606 " pathEditMode="relative" rAng="0" ptsTypes="AA">
                                      <p:cBhvr>
                                        <p:cTn id="563" dur="1000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4500"/>
                            </p:stCondLst>
                            <p:childTnLst>
                              <p:par>
                                <p:cTn id="56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2743 1.48148E-6 " pathEditMode="relative" rAng="0" ptsTypes="AA">
                                      <p:cBhvr>
                                        <p:cTn id="566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5000"/>
                            </p:stCondLst>
                            <p:childTnLst>
                              <p:par>
                                <p:cTn id="56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92 L 3.61111E-6 0.30695 " pathEditMode="relative" rAng="0" ptsTypes="AA">
                                      <p:cBhvr>
                                        <p:cTn id="569" dur="10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"/>
                                    </p:animMotion>
                                  </p:childTnLst>
                                </p:cTn>
                              </p:par>
                              <p:par>
                                <p:cTn id="57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185 L -2.77778E-6 0.4176 " pathEditMode="relative" rAng="0" ptsTypes="AA">
                                      <p:cBhvr>
                                        <p:cTn id="571" dur="100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"/>
                                    </p:animMotion>
                                  </p:childTnLst>
                                </p:cTn>
                              </p:par>
                              <p:par>
                                <p:cTn id="57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0.41805 " pathEditMode="relative" rAng="0" ptsTypes="AA">
                                      <p:cBhvr>
                                        <p:cTn id="573" dur="100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"/>
                                    </p:animMotion>
                                  </p:childTnLst>
                                </p:cTn>
                              </p:par>
                              <p:par>
                                <p:cTn id="57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8519 L -1.11111E-6 0.41852 " pathEditMode="relative" rAng="0" ptsTypes="AA">
                                      <p:cBhvr>
                                        <p:cTn id="575" dur="100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5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37315 " pathEditMode="relative" rAng="0" ptsTypes="AA">
                                      <p:cBhvr>
                                        <p:cTn id="577" dur="1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"/>
                                    </p:animMotion>
                                  </p:childTnLst>
                                </p:cTn>
                              </p:par>
                              <p:par>
                                <p:cTn id="57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2.77778E-7 0.39583 " pathEditMode="relative" rAng="0" ptsTypes="AA">
                                      <p:cBhvr>
                                        <p:cTn id="579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8"/>
                                    </p:animMotion>
                                  </p:childTnLst>
                                </p:cTn>
                              </p:par>
                              <p:par>
                                <p:cTn id="58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324 L 0.00069 0.39584 " pathEditMode="relative" rAng="0" ptsTypes="AA">
                                      <p:cBhvr>
                                        <p:cTn id="581" dur="1000" fill="hold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6000"/>
                            </p:stCondLst>
                            <p:childTnLst>
                              <p:par>
                                <p:cTn id="58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3784 -4.81481E-6 " pathEditMode="relative" rAng="0" ptsTypes="AA">
                                      <p:cBhvr>
                                        <p:cTn id="584" dur="5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6500"/>
                            </p:stCondLst>
                            <p:childTnLst>
                              <p:par>
                                <p:cTn id="586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185 L 3.61111E-6 0.43009 " pathEditMode="relative" rAng="0" ptsTypes="AA">
                                      <p:cBhvr>
                                        <p:cTn id="587" dur="1000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"/>
                                    </p:animMotion>
                                  </p:childTnLst>
                                </p:cTn>
                              </p:par>
                              <p:par>
                                <p:cTn id="58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185 L 0.00035 0.47454 " pathEditMode="relative" rAng="0" ptsTypes="AA">
                                      <p:cBhvr>
                                        <p:cTn id="589" dur="1000" fill="hold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"/>
                                    </p:animMotion>
                                  </p:childTnLst>
                                </p:cTn>
                              </p:par>
                              <p:par>
                                <p:cTn id="5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1.66667E-6 0.49584 " pathEditMode="relative" rAng="0" ptsTypes="AA">
                                      <p:cBhvr>
                                        <p:cTn id="591" dur="100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8"/>
                                    </p:animMotion>
                                  </p:childTnLst>
                                </p:cTn>
                              </p:par>
                              <p:par>
                                <p:cTn id="5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39 L -0.00035 0.45185 " pathEditMode="relative" rAng="0" ptsTypes="AA">
                                      <p:cBhvr>
                                        <p:cTn id="593" dur="100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7"/>
                                    </p:animMotion>
                                  </p:childTnLst>
                                </p:cTn>
                              </p:par>
                              <p:par>
                                <p:cTn id="59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24 L 3.33333E-6 0.51898 " pathEditMode="relative" rAng="0" ptsTypes="AA">
                                      <p:cBhvr>
                                        <p:cTn id="595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"/>
                                    </p:animMotion>
                                  </p:childTnLst>
                                </p:cTn>
                              </p:par>
                              <p:par>
                                <p:cTn id="59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81481E-6 L 0.00104 0.47361 " pathEditMode="relative" rAng="0" ptsTypes="AA">
                                      <p:cBhvr>
                                        <p:cTn id="597" dur="10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"/>
                                    </p:animMotion>
                                  </p:childTnLst>
                                </p:cTn>
                              </p:par>
                              <p:par>
                                <p:cTn id="59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3 L 0.00069 0.43009 " pathEditMode="relative" rAng="0" ptsTypes="AA">
                                      <p:cBhvr>
                                        <p:cTn id="599" dur="10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7500"/>
                            </p:stCondLst>
                            <p:childTnLst>
                              <p:par>
                                <p:cTn id="60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0173 4.44444E-6 " pathEditMode="relative" rAng="0" ptsTypes="AA">
                                      <p:cBhvr>
                                        <p:cTn id="602" dur="5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8000"/>
                            </p:stCondLst>
                            <p:childTnLst>
                              <p:par>
                                <p:cTn id="60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138 L 3.61111E-6 0.49769 " pathEditMode="relative" rAng="0" ptsTypes="AA">
                                      <p:cBhvr>
                                        <p:cTn id="605" dur="1000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"/>
                                    </p:animMotion>
                                  </p:childTnLst>
                                </p:cTn>
                              </p:par>
                              <p:par>
                                <p:cTn id="60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231 L -2.77778E-6 0.54167 " pathEditMode="relative" rAng="0" ptsTypes="AA">
                                      <p:cBhvr>
                                        <p:cTn id="607" dur="1000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"/>
                                    </p:animMotion>
                                  </p:childTnLst>
                                </p:cTn>
                              </p:par>
                              <p:par>
                                <p:cTn id="60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2268 L 4.44444E-6 0.475 " pathEditMode="relative" rAng="0" ptsTypes="AA">
                                      <p:cBhvr>
                                        <p:cTn id="609" dur="100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"/>
                                    </p:animMotion>
                                  </p:childTnLst>
                                </p:cTn>
                              </p:par>
                              <p:par>
                                <p:cTn id="6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278 L -1.11111E-6 0.47408 " pathEditMode="relative" rAng="0" ptsTypes="AA">
                                      <p:cBhvr>
                                        <p:cTn id="611" dur="10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"/>
                                    </p:animMotion>
                                  </p:childTnLst>
                                </p:cTn>
                              </p:par>
                              <p:par>
                                <p:cTn id="61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92 L -3.88889E-6 0.51945 " pathEditMode="relative" rAng="0" ptsTypes="AA">
                                      <p:cBhvr>
                                        <p:cTn id="613" dur="1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0"/>
                                    </p:animMotion>
                                  </p:childTnLst>
                                </p:cTn>
                              </p:par>
                              <p:par>
                                <p:cTn id="61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69 L 0.00018 0.5419 " pathEditMode="relative" rAng="0" ptsTypes="AA">
                                      <p:cBhvr>
                                        <p:cTn id="615" dur="1000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1"/>
                                    </p:animMotion>
                                  </p:childTnLst>
                                </p:cTn>
                              </p:par>
                              <p:par>
                                <p:cTn id="61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46 L 0.0007 0.54213 " pathEditMode="relative" rAng="0" ptsTypes="AA">
                                      <p:cBhvr>
                                        <p:cTn id="617" dur="10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9000"/>
                            </p:stCondLst>
                            <p:childTnLst>
                              <p:par>
                                <p:cTn id="61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5659 -1.85185E-6 " pathEditMode="relative" rAng="0" ptsTypes="AA">
                                      <p:cBhvr>
                                        <p:cTn id="620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" grpId="0"/>
      <p:bldP spid="870" grpId="1"/>
      <p:bldP spid="871" grpId="0" animBg="1"/>
      <p:bldP spid="871" grpId="1" animBg="1"/>
      <p:bldP spid="873" grpId="0" animBg="1"/>
      <p:bldP spid="873" grpId="1" animBg="1"/>
      <p:bldP spid="873" grpId="2" animBg="1"/>
      <p:bldP spid="875" grpId="0" animBg="1"/>
      <p:bldP spid="875" grpId="1" animBg="1"/>
      <p:bldP spid="875" grpId="2" animBg="1"/>
      <p:bldP spid="877" grpId="0" animBg="1"/>
      <p:bldP spid="877" grpId="1" animBg="1"/>
      <p:bldP spid="877" grpId="2" animBg="1"/>
      <p:bldP spid="879" grpId="0" animBg="1"/>
      <p:bldP spid="879" grpId="1" animBg="1"/>
      <p:bldP spid="879" grpId="2" animBg="1"/>
      <p:bldP spid="881" grpId="0" animBg="1"/>
      <p:bldP spid="881" grpId="1" animBg="1"/>
      <p:bldP spid="881" grpId="2" animBg="1"/>
      <p:bldP spid="883" grpId="0" animBg="1"/>
      <p:bldP spid="883" grpId="1" animBg="1"/>
      <p:bldP spid="883" grpId="2" animBg="1"/>
      <p:bldP spid="886" grpId="0" animBg="1"/>
      <p:bldP spid="886" grpId="1" animBg="1"/>
      <p:bldP spid="886" grpId="2" animBg="1"/>
      <p:bldP spid="888" grpId="0" animBg="1"/>
      <p:bldP spid="888" grpId="1" animBg="1"/>
      <p:bldP spid="888" grpId="2" animBg="1"/>
      <p:bldP spid="890" grpId="0" animBg="1"/>
      <p:bldP spid="890" grpId="1" animBg="1"/>
      <p:bldP spid="890" grpId="2" animBg="1"/>
      <p:bldP spid="892" grpId="0" animBg="1"/>
      <p:bldP spid="892" grpId="1" animBg="1"/>
      <p:bldP spid="892" grpId="2" animBg="1"/>
      <p:bldP spid="895" grpId="0" animBg="1"/>
      <p:bldP spid="895" grpId="1" animBg="1"/>
      <p:bldP spid="895" grpId="2" animBg="1"/>
      <p:bldP spid="897" grpId="0" animBg="1"/>
      <p:bldP spid="897" grpId="1" animBg="1"/>
      <p:bldP spid="897" grpId="2" animBg="1"/>
      <p:bldP spid="899" grpId="0" animBg="1"/>
      <p:bldP spid="899" grpId="1" animBg="1"/>
      <p:bldP spid="899" grpId="2" animBg="1"/>
      <p:bldP spid="902" grpId="0" animBg="1"/>
      <p:bldP spid="902" grpId="1" animBg="1"/>
      <p:bldP spid="902" grpId="2" animBg="1"/>
      <p:bldP spid="904" grpId="0" animBg="1"/>
      <p:bldP spid="904" grpId="1" animBg="1"/>
      <p:bldP spid="904" grpId="2" animBg="1"/>
      <p:bldP spid="906" grpId="0" animBg="1"/>
      <p:bldP spid="906" grpId="1" animBg="1"/>
      <p:bldP spid="906" grpId="2" animBg="1"/>
      <p:bldP spid="908" grpId="0" animBg="1"/>
      <p:bldP spid="908" grpId="1" animBg="1"/>
      <p:bldP spid="908" grpId="2" animBg="1"/>
      <p:bldP spid="910" grpId="0" animBg="1"/>
      <p:bldP spid="910" grpId="1" animBg="1"/>
      <p:bldP spid="910" grpId="2" animBg="1"/>
      <p:bldP spid="912" grpId="0" animBg="1"/>
      <p:bldP spid="912" grpId="1" animBg="1"/>
      <p:bldP spid="912" grpId="2" animBg="1"/>
      <p:bldP spid="914" grpId="0" animBg="1"/>
      <p:bldP spid="914" grpId="1" animBg="1"/>
      <p:bldP spid="914" grpId="2" animBg="1"/>
      <p:bldP spid="916" grpId="0" animBg="1"/>
      <p:bldP spid="916" grpId="1" animBg="1"/>
      <p:bldP spid="916" grpId="2" animBg="1"/>
      <p:bldP spid="918" grpId="0" animBg="1"/>
      <p:bldP spid="918" grpId="1" animBg="1"/>
      <p:bldP spid="918" grpId="2" animBg="1"/>
      <p:bldP spid="920" grpId="0" animBg="1"/>
      <p:bldP spid="920" grpId="1" animBg="1"/>
      <p:bldP spid="920" grpId="2" animBg="1"/>
      <p:bldP spid="923" grpId="0" animBg="1"/>
      <p:bldP spid="923" grpId="1" animBg="1"/>
      <p:bldP spid="923" grpId="2" animBg="1"/>
      <p:bldP spid="925" grpId="0" animBg="1"/>
      <p:bldP spid="925" grpId="1" animBg="1"/>
      <p:bldP spid="925" grpId="2" animBg="1"/>
      <p:bldP spid="926" grpId="0" animBg="1"/>
      <p:bldP spid="926" grpId="1" animBg="1"/>
      <p:bldP spid="927" grpId="0" animBg="1"/>
      <p:bldP spid="927" grpId="1" animBg="1"/>
      <p:bldP spid="927" grpId="2" animBg="1"/>
      <p:bldP spid="929" grpId="0" animBg="1"/>
      <p:bldP spid="929" grpId="1" animBg="1"/>
      <p:bldP spid="929" grpId="2" animBg="1"/>
      <p:bldP spid="931" grpId="0" animBg="1"/>
      <p:bldP spid="931" grpId="1" animBg="1"/>
      <p:bldP spid="931" grpId="2" animBg="1"/>
      <p:bldP spid="934" grpId="0" animBg="1"/>
      <p:bldP spid="934" grpId="1" animBg="1"/>
      <p:bldP spid="934" grpId="2" animBg="1"/>
      <p:bldP spid="936" grpId="0" animBg="1"/>
      <p:bldP spid="936" grpId="1" animBg="1"/>
      <p:bldP spid="936" grpId="2" animBg="1"/>
      <p:bldP spid="939" grpId="0" animBg="1"/>
      <p:bldP spid="939" grpId="1" animBg="1"/>
      <p:bldP spid="939" grpId="2" animBg="1"/>
      <p:bldP spid="941" grpId="0" animBg="1"/>
      <p:bldP spid="941" grpId="1" animBg="1"/>
      <p:bldP spid="941" grpId="2" animBg="1"/>
      <p:bldP spid="943" grpId="0" animBg="1"/>
      <p:bldP spid="943" grpId="1" animBg="1"/>
      <p:bldP spid="943" grpId="2" animBg="1"/>
      <p:bldP spid="945" grpId="0" animBg="1"/>
      <p:bldP spid="945" grpId="1" animBg="1"/>
      <p:bldP spid="945" grpId="2" animBg="1"/>
      <p:bldP spid="947" grpId="0" animBg="1"/>
      <p:bldP spid="947" grpId="1" animBg="1"/>
      <p:bldP spid="947" grpId="2" animBg="1"/>
      <p:bldP spid="949" grpId="0" animBg="1"/>
      <p:bldP spid="949" grpId="1" animBg="1"/>
      <p:bldP spid="949" grpId="2" animBg="1"/>
      <p:bldP spid="959" grpId="0" animBg="1"/>
      <p:bldP spid="959" grpId="1" animBg="1"/>
      <p:bldP spid="959" grpId="2" animBg="1"/>
      <p:bldP spid="961" grpId="0" animBg="1"/>
      <p:bldP spid="961" grpId="1" animBg="1"/>
      <p:bldP spid="961" grpId="2" animBg="1"/>
      <p:bldP spid="963" grpId="0" animBg="1"/>
      <p:bldP spid="963" grpId="1" animBg="1"/>
      <p:bldP spid="963" grpId="2" animBg="1"/>
      <p:bldP spid="966" grpId="0" animBg="1"/>
      <p:bldP spid="966" grpId="1" animBg="1"/>
      <p:bldP spid="966" grpId="2" animBg="1"/>
      <p:bldP spid="968" grpId="0" animBg="1"/>
      <p:bldP spid="968" grpId="1" animBg="1"/>
      <p:bldP spid="968" grpId="2" animBg="1"/>
      <p:bldP spid="970" grpId="0" animBg="1"/>
      <p:bldP spid="970" grpId="1" animBg="1"/>
      <p:bldP spid="970" grpId="2" animBg="1"/>
      <p:bldP spid="1067" grpId="0" animBg="1"/>
      <p:bldP spid="1069" grpId="0" animBg="1"/>
      <p:bldP spid="1071" grpId="0" animBg="1"/>
      <p:bldP spid="1073" grpId="0" animBg="1"/>
      <p:bldP spid="1075" grpId="0" animBg="1"/>
      <p:bldP spid="1077" grpId="0" animBg="1"/>
      <p:bldP spid="1079" grpId="0" animBg="1"/>
      <p:bldP spid="1081" grpId="0" animBg="1"/>
      <p:bldP spid="1081" grpId="1" animBg="1"/>
      <p:bldP spid="1081" grpId="2" animBg="1"/>
      <p:bldP spid="1082" grpId="0" animBg="1"/>
      <p:bldP spid="1082" grpId="1" animBg="1"/>
      <p:bldP spid="1082" grpId="2" animBg="1"/>
      <p:bldP spid="1083" grpId="0" animBg="1"/>
      <p:bldP spid="1083" grpId="1" animBg="1"/>
      <p:bldP spid="1083" grpId="2" animBg="1"/>
      <p:bldP spid="1084" grpId="0" animBg="1"/>
      <p:bldP spid="1084" grpId="1" animBg="1"/>
      <p:bldP spid="1084" grpId="2" animBg="1"/>
      <p:bldP spid="1085" grpId="0" animBg="1"/>
      <p:bldP spid="1085" grpId="1" animBg="1"/>
      <p:bldP spid="1085" grpId="2" animBg="1"/>
      <p:bldP spid="1086" grpId="0" animBg="1"/>
      <p:bldP spid="1086" grpId="1" animBg="1"/>
      <p:bldP spid="1086" grpId="2" animBg="1"/>
      <p:bldP spid="1087" grpId="0" animBg="1"/>
      <p:bldP spid="1087" grpId="1" animBg="1"/>
      <p:bldP spid="1087" grpId="2" animBg="1"/>
      <p:bldP spid="1088" grpId="0" animBg="1"/>
      <p:bldP spid="1088" grpId="1" animBg="1"/>
      <p:bldP spid="1088" grpId="2" animBg="1"/>
      <p:bldP spid="1089" grpId="0" animBg="1"/>
      <p:bldP spid="1089" grpId="1" animBg="1"/>
      <p:bldP spid="1089" grpId="2" animBg="1"/>
      <p:bldP spid="1090" grpId="0" animBg="1"/>
      <p:bldP spid="1090" grpId="1" animBg="1"/>
      <p:bldP spid="1090" grpId="2" animBg="1"/>
      <p:bldP spid="1091" grpId="0" animBg="1"/>
      <p:bldP spid="1091" grpId="1" animBg="1"/>
      <p:bldP spid="1091" grpId="2" animBg="1"/>
      <p:bldP spid="1092" grpId="0" animBg="1"/>
      <p:bldP spid="1092" grpId="1" animBg="1"/>
      <p:bldP spid="1092" grpId="2" animBg="1"/>
      <p:bldP spid="1093" grpId="0" animBg="1"/>
      <p:bldP spid="1093" grpId="1" animBg="1"/>
      <p:bldP spid="1093" grpId="2" animBg="1"/>
      <p:bldP spid="1094" grpId="0" animBg="1"/>
      <p:bldP spid="1094" grpId="1" animBg="1"/>
      <p:bldP spid="1094" grpId="2" animBg="1"/>
      <p:bldP spid="1095" grpId="0" animBg="1"/>
      <p:bldP spid="1095" grpId="1" animBg="1"/>
      <p:bldP spid="1095" grpId="2" animBg="1"/>
      <p:bldP spid="1096" grpId="0" animBg="1"/>
      <p:bldP spid="1096" grpId="1" animBg="1"/>
      <p:bldP spid="1096" grpId="2" animBg="1"/>
      <p:bldP spid="1097" grpId="0" animBg="1"/>
      <p:bldP spid="1097" grpId="1" animBg="1"/>
      <p:bldP spid="1097" grpId="2" animBg="1"/>
      <p:bldP spid="1098" grpId="0" animBg="1"/>
      <p:bldP spid="1098" grpId="1" animBg="1"/>
      <p:bldP spid="1098" grpId="2" animBg="1"/>
      <p:bldP spid="1099" grpId="0" animBg="1"/>
      <p:bldP spid="1099" grpId="1" animBg="1"/>
      <p:bldP spid="1099" grpId="2" animBg="1"/>
      <p:bldP spid="1100" grpId="0" animBg="1"/>
      <p:bldP spid="1100" grpId="1" animBg="1"/>
      <p:bldP spid="1100" grpId="2" animBg="1"/>
      <p:bldP spid="1101" grpId="0" animBg="1"/>
      <p:bldP spid="1101" grpId="1" animBg="1"/>
      <p:bldP spid="1101" grpId="2" animBg="1"/>
      <p:bldP spid="1102" grpId="0" animBg="1"/>
      <p:bldP spid="1102" grpId="1" animBg="1"/>
      <p:bldP spid="1102" grpId="2" animBg="1"/>
      <p:bldP spid="1103" grpId="0" animBg="1"/>
      <p:bldP spid="1103" grpId="1" animBg="1"/>
      <p:bldP spid="1103" grpId="2" animBg="1"/>
      <p:bldP spid="1104" grpId="0" animBg="1"/>
      <p:bldP spid="1104" grpId="1" animBg="1"/>
      <p:bldP spid="1104" grpId="2" animBg="1"/>
      <p:bldP spid="1105" grpId="0" animBg="1"/>
      <p:bldP spid="1105" grpId="1" animBg="1"/>
      <p:bldP spid="1105" grpId="2" animBg="1"/>
      <p:bldP spid="1106" grpId="0" animBg="1"/>
      <p:bldP spid="1106" grpId="1" animBg="1"/>
      <p:bldP spid="1106" grpId="2" animBg="1"/>
      <p:bldP spid="1107" grpId="0" animBg="1"/>
      <p:bldP spid="1107" grpId="1" animBg="1"/>
      <p:bldP spid="1107" grpId="2" animBg="1"/>
      <p:bldP spid="1108" grpId="0" animBg="1"/>
      <p:bldP spid="1108" grpId="1" animBg="1"/>
      <p:bldP spid="1108" grpId="2" animBg="1"/>
      <p:bldP spid="1109" grpId="0" animBg="1"/>
      <p:bldP spid="1109" grpId="1" animBg="1"/>
      <p:bldP spid="1109" grpId="2" animBg="1"/>
      <p:bldP spid="1110" grpId="0" animBg="1"/>
      <p:bldP spid="1110" grpId="1" animBg="1"/>
      <p:bldP spid="1110" grpId="2" animBg="1"/>
      <p:bldP spid="1111" grpId="0" animBg="1"/>
      <p:bldP spid="1111" grpId="1" animBg="1"/>
      <p:bldP spid="1111" grpId="2" animBg="1"/>
      <p:bldP spid="1112" grpId="0" animBg="1"/>
      <p:bldP spid="1112" grpId="1" animBg="1"/>
      <p:bldP spid="1112" grpId="2" animBg="1"/>
      <p:bldP spid="1113" grpId="0" animBg="1"/>
      <p:bldP spid="1113" grpId="1" animBg="1"/>
      <p:bldP spid="1113" grpId="2" animBg="1"/>
      <p:bldP spid="1114" grpId="0" animBg="1"/>
      <p:bldP spid="1114" grpId="1" animBg="1"/>
      <p:bldP spid="1114" grpId="2" animBg="1"/>
      <p:bldP spid="1115" grpId="0" animBg="1"/>
      <p:bldP spid="1115" grpId="1" animBg="1"/>
      <p:bldP spid="1115" grpId="2" animBg="1"/>
      <p:bldP spid="1116" grpId="0" animBg="1"/>
      <p:bldP spid="1116" grpId="1" animBg="1"/>
      <p:bldP spid="1116" grpId="2" animBg="1"/>
      <p:bldP spid="1117" grpId="0" animBg="1"/>
      <p:bldP spid="1117" grpId="1" animBg="1"/>
      <p:bldP spid="1117" grpId="2" animBg="1"/>
      <p:bldP spid="1118" grpId="0" animBg="1"/>
      <p:bldP spid="1118" grpId="1" animBg="1"/>
      <p:bldP spid="1118" grpId="2" animBg="1"/>
      <p:bldP spid="1119" grpId="0" animBg="1"/>
      <p:bldP spid="1119" grpId="1" animBg="1"/>
      <p:bldP spid="1119" grpId="2" animBg="1"/>
      <p:bldP spid="1120" grpId="0" animBg="1"/>
      <p:bldP spid="1120" grpId="1" animBg="1"/>
      <p:bldP spid="1120" grpId="2" animBg="1"/>
      <p:bldP spid="1121" grpId="0" animBg="1"/>
      <p:bldP spid="1121" grpId="1" animBg="1"/>
      <p:bldP spid="1121" grpId="2" animBg="1"/>
      <p:bldP spid="1122" grpId="0" animBg="1"/>
      <p:bldP spid="1122" grpId="1" animBg="1"/>
      <p:bldP spid="1122" grpId="2" animBg="1"/>
      <p:bldP spid="1174" grpId="0" animBg="1"/>
      <p:bldP spid="1174" grpId="1" animBg="1"/>
      <p:bldP spid="1175" grpId="0" animBg="1"/>
      <p:bldP spid="1175" grpId="1" animBg="1"/>
      <p:bldP spid="1176" grpId="0" animBg="1"/>
      <p:bldP spid="1176" grpId="1" animBg="1"/>
      <p:bldP spid="1178" grpId="0" animBg="1"/>
      <p:bldP spid="1178" grpId="1" animBg="1"/>
      <p:bldP spid="1179" grpId="0" animBg="1"/>
      <p:bldP spid="1179" grpId="1" animBg="1"/>
      <p:bldP spid="1180" grpId="0" animBg="1"/>
      <p:bldP spid="1181" grpId="0" animBg="1"/>
      <p:bldP spid="1182" grpId="0" animBg="1"/>
      <p:bldP spid="1183" grpId="0" animBg="1"/>
      <p:bldP spid="1184" grpId="0" animBg="1"/>
      <p:bldP spid="1185" grpId="0" animBg="1"/>
      <p:bldP spid="1186" grpId="0" animBg="1"/>
      <p:bldP spid="1188" grpId="0" animBg="1"/>
      <p:bldP spid="118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70F03C-3BEB-4026-935B-61B71156908B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24" name="Rectangle 2"/>
          <p:cNvSpPr txBox="1">
            <a:spLocks noChangeArrowheads="1"/>
          </p:cNvSpPr>
          <p:nvPr/>
        </p:nvSpPr>
        <p:spPr bwMode="auto">
          <a:xfrm>
            <a:off x="237005" y="152400"/>
            <a:ext cx="1059750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31" tIns="40964" rIns="81931" bIns="40964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Geneva" charset="-128"/>
              </a:rPr>
              <a:t>De-clustering can reduce data rebuild overhead by ~ 4-6 times</a:t>
            </a:r>
          </a:p>
        </p:txBody>
      </p:sp>
      <p:grpSp>
        <p:nvGrpSpPr>
          <p:cNvPr id="3" name="Group 321"/>
          <p:cNvGrpSpPr>
            <a:grpSpLocks/>
          </p:cNvGrpSpPr>
          <p:nvPr/>
        </p:nvGrpSpPr>
        <p:grpSpPr bwMode="auto">
          <a:xfrm>
            <a:off x="8813626" y="1584326"/>
            <a:ext cx="289907" cy="1630363"/>
            <a:chOff x="4165" y="998"/>
            <a:chExt cx="137" cy="1027"/>
          </a:xfrm>
        </p:grpSpPr>
        <p:sp>
          <p:nvSpPr>
            <p:cNvPr id="326" name="Oval 322"/>
            <p:cNvSpPr>
              <a:spLocks noChangeArrowheads="1"/>
            </p:cNvSpPr>
            <p:nvPr/>
          </p:nvSpPr>
          <p:spPr bwMode="auto">
            <a:xfrm>
              <a:off x="4165" y="998"/>
              <a:ext cx="137" cy="4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1A0CD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327" name="Freeform 323"/>
            <p:cNvSpPr>
              <a:spLocks/>
            </p:cNvSpPr>
            <p:nvPr/>
          </p:nvSpPr>
          <p:spPr bwMode="auto">
            <a:xfrm>
              <a:off x="4165" y="101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8" name="Freeform 324"/>
            <p:cNvSpPr>
              <a:spLocks/>
            </p:cNvSpPr>
            <p:nvPr/>
          </p:nvSpPr>
          <p:spPr bwMode="auto">
            <a:xfrm>
              <a:off x="4165" y="101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71A0CD"/>
            </a:solidFill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9" name="Freeform 325"/>
            <p:cNvSpPr>
              <a:spLocks/>
            </p:cNvSpPr>
            <p:nvPr/>
          </p:nvSpPr>
          <p:spPr bwMode="auto">
            <a:xfrm>
              <a:off x="4165" y="1159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0" name="Freeform 326"/>
            <p:cNvSpPr>
              <a:spLocks/>
            </p:cNvSpPr>
            <p:nvPr/>
          </p:nvSpPr>
          <p:spPr bwMode="auto">
            <a:xfrm>
              <a:off x="4165" y="1159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1" name="Freeform 327"/>
            <p:cNvSpPr>
              <a:spLocks/>
            </p:cNvSpPr>
            <p:nvPr/>
          </p:nvSpPr>
          <p:spPr bwMode="auto">
            <a:xfrm>
              <a:off x="4165" y="143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2" name="Freeform 328"/>
            <p:cNvSpPr>
              <a:spLocks/>
            </p:cNvSpPr>
            <p:nvPr/>
          </p:nvSpPr>
          <p:spPr bwMode="auto">
            <a:xfrm>
              <a:off x="4165" y="129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3" name="Freeform 329"/>
            <p:cNvSpPr>
              <a:spLocks/>
            </p:cNvSpPr>
            <p:nvPr/>
          </p:nvSpPr>
          <p:spPr bwMode="auto">
            <a:xfrm>
              <a:off x="4165" y="1580"/>
              <a:ext cx="137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B3D00"/>
            </a:soli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4" name="Freeform 330"/>
            <p:cNvSpPr>
              <a:spLocks/>
            </p:cNvSpPr>
            <p:nvPr/>
          </p:nvSpPr>
          <p:spPr bwMode="auto">
            <a:xfrm>
              <a:off x="4165" y="1440"/>
              <a:ext cx="137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F0643D"/>
            </a:solidFill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5" name="Freeform 331"/>
            <p:cNvSpPr>
              <a:spLocks/>
            </p:cNvSpPr>
            <p:nvPr/>
          </p:nvSpPr>
          <p:spPr bwMode="auto">
            <a:xfrm>
              <a:off x="4165" y="1297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6" name="Freeform 332"/>
            <p:cNvSpPr>
              <a:spLocks/>
            </p:cNvSpPr>
            <p:nvPr/>
          </p:nvSpPr>
          <p:spPr bwMode="auto">
            <a:xfrm>
              <a:off x="4165" y="1715"/>
              <a:ext cx="137" cy="167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69BE3C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7" name="Freeform 333"/>
            <p:cNvSpPr>
              <a:spLocks/>
            </p:cNvSpPr>
            <p:nvPr/>
          </p:nvSpPr>
          <p:spPr bwMode="auto">
            <a:xfrm>
              <a:off x="4165" y="1862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35AF41"/>
            </a:soli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8" name="Freeform 334"/>
            <p:cNvSpPr>
              <a:spLocks/>
            </p:cNvSpPr>
            <p:nvPr/>
          </p:nvSpPr>
          <p:spPr bwMode="auto">
            <a:xfrm>
              <a:off x="4165" y="1159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568DBF"/>
            </a:solidFill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Group 335"/>
          <p:cNvGrpSpPr>
            <a:grpSpLocks/>
          </p:cNvGrpSpPr>
          <p:nvPr/>
        </p:nvGrpSpPr>
        <p:grpSpPr bwMode="auto">
          <a:xfrm>
            <a:off x="8384053" y="1182697"/>
            <a:ext cx="1161748" cy="363537"/>
            <a:chOff x="1511" y="686"/>
            <a:chExt cx="549" cy="229"/>
          </a:xfrm>
        </p:grpSpPr>
        <p:sp>
          <p:nvSpPr>
            <p:cNvPr id="340" name="Line 336"/>
            <p:cNvSpPr>
              <a:spLocks noChangeShapeType="1"/>
            </p:cNvSpPr>
            <p:nvPr/>
          </p:nvSpPr>
          <p:spPr bwMode="auto">
            <a:xfrm>
              <a:off x="1783" y="828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1" name="Text Box 337"/>
            <p:cNvSpPr txBox="1">
              <a:spLocks noChangeArrowheads="1"/>
            </p:cNvSpPr>
            <p:nvPr/>
          </p:nvSpPr>
          <p:spPr bwMode="auto">
            <a:xfrm>
              <a:off x="1511" y="686"/>
              <a:ext cx="5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altLang="zh-CN" sz="1000" i="1" kern="0" smtClean="0">
                  <a:solidFill>
                    <a:sysClr val="windowText" lastClr="000000"/>
                  </a:solidFill>
                  <a:cs typeface="Arial" pitchFamily="34" charset="0"/>
                </a:rPr>
                <a:t>failed disk</a:t>
              </a:r>
            </a:p>
          </p:txBody>
        </p:sp>
      </p:grpSp>
      <p:sp>
        <p:nvSpPr>
          <p:cNvPr id="342" name="Oval 338"/>
          <p:cNvSpPr>
            <a:spLocks noChangeArrowheads="1"/>
          </p:cNvSpPr>
          <p:nvPr/>
        </p:nvSpPr>
        <p:spPr bwMode="auto">
          <a:xfrm>
            <a:off x="7472009" y="1584334"/>
            <a:ext cx="289907" cy="68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568DBF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43" name="Freeform 339"/>
          <p:cNvSpPr>
            <a:spLocks/>
          </p:cNvSpPr>
          <p:nvPr/>
        </p:nvSpPr>
        <p:spPr bwMode="auto">
          <a:xfrm>
            <a:off x="7472009" y="1614488"/>
            <a:ext cx="28990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568DBF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4" name="Freeform 340"/>
          <p:cNvSpPr>
            <a:spLocks/>
          </p:cNvSpPr>
          <p:nvPr/>
        </p:nvSpPr>
        <p:spPr bwMode="auto">
          <a:xfrm>
            <a:off x="7472009" y="1614488"/>
            <a:ext cx="28990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5" name="Freeform 341"/>
          <p:cNvSpPr>
            <a:spLocks/>
          </p:cNvSpPr>
          <p:nvPr/>
        </p:nvSpPr>
        <p:spPr bwMode="auto">
          <a:xfrm>
            <a:off x="7472009" y="1839913"/>
            <a:ext cx="28990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7436E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6" name="Freeform 342"/>
          <p:cNvSpPr>
            <a:spLocks/>
          </p:cNvSpPr>
          <p:nvPr/>
        </p:nvSpPr>
        <p:spPr bwMode="auto">
          <a:xfrm>
            <a:off x="7472009" y="1839913"/>
            <a:ext cx="28990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7" name="Freeform 343"/>
          <p:cNvSpPr>
            <a:spLocks/>
          </p:cNvSpPr>
          <p:nvPr/>
        </p:nvSpPr>
        <p:spPr bwMode="auto">
          <a:xfrm>
            <a:off x="7472009" y="2058989"/>
            <a:ext cx="28990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D64112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8" name="Freeform 344"/>
          <p:cNvSpPr>
            <a:spLocks/>
          </p:cNvSpPr>
          <p:nvPr/>
        </p:nvSpPr>
        <p:spPr bwMode="auto">
          <a:xfrm>
            <a:off x="7472009" y="2058989"/>
            <a:ext cx="28990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49" name="Freeform 345"/>
          <p:cNvSpPr>
            <a:spLocks/>
          </p:cNvSpPr>
          <p:nvPr/>
        </p:nvSpPr>
        <p:spPr bwMode="auto">
          <a:xfrm>
            <a:off x="7472009" y="2286000"/>
            <a:ext cx="289907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9B392B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0" name="Freeform 346"/>
          <p:cNvSpPr>
            <a:spLocks/>
          </p:cNvSpPr>
          <p:nvPr/>
        </p:nvSpPr>
        <p:spPr bwMode="auto">
          <a:xfrm>
            <a:off x="7472009" y="2286000"/>
            <a:ext cx="289907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1" name="Freeform 347"/>
          <p:cNvSpPr>
            <a:spLocks/>
          </p:cNvSpPr>
          <p:nvPr/>
        </p:nvSpPr>
        <p:spPr bwMode="auto">
          <a:xfrm>
            <a:off x="7472009" y="2503488"/>
            <a:ext cx="28990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00A246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2" name="Freeform 348"/>
          <p:cNvSpPr>
            <a:spLocks/>
          </p:cNvSpPr>
          <p:nvPr/>
        </p:nvSpPr>
        <p:spPr bwMode="auto">
          <a:xfrm>
            <a:off x="7472009" y="2503488"/>
            <a:ext cx="28990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3" name="Freeform 349"/>
          <p:cNvSpPr>
            <a:spLocks/>
          </p:cNvSpPr>
          <p:nvPr/>
        </p:nvSpPr>
        <p:spPr bwMode="auto">
          <a:xfrm>
            <a:off x="7472009" y="2722563"/>
            <a:ext cx="289907" cy="265112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006B42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4" name="Freeform 350"/>
          <p:cNvSpPr>
            <a:spLocks/>
          </p:cNvSpPr>
          <p:nvPr/>
        </p:nvSpPr>
        <p:spPr bwMode="auto">
          <a:xfrm>
            <a:off x="7472009" y="2722563"/>
            <a:ext cx="289907" cy="265112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5" name="Freeform 351"/>
          <p:cNvSpPr>
            <a:spLocks/>
          </p:cNvSpPr>
          <p:nvPr/>
        </p:nvSpPr>
        <p:spPr bwMode="auto">
          <a:xfrm>
            <a:off x="7472009" y="2955934"/>
            <a:ext cx="289907" cy="25876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EFC24D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6" name="Freeform 352"/>
          <p:cNvSpPr>
            <a:spLocks/>
          </p:cNvSpPr>
          <p:nvPr/>
        </p:nvSpPr>
        <p:spPr bwMode="auto">
          <a:xfrm>
            <a:off x="7472009" y="2955934"/>
            <a:ext cx="289907" cy="25876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7" name="Oval 353"/>
          <p:cNvSpPr>
            <a:spLocks noChangeArrowheads="1"/>
          </p:cNvSpPr>
          <p:nvPr/>
        </p:nvSpPr>
        <p:spPr bwMode="auto">
          <a:xfrm>
            <a:off x="7810588" y="1584334"/>
            <a:ext cx="289907" cy="68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84B1D7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58" name="Freeform 354"/>
          <p:cNvSpPr>
            <a:spLocks/>
          </p:cNvSpPr>
          <p:nvPr/>
        </p:nvSpPr>
        <p:spPr bwMode="auto">
          <a:xfrm>
            <a:off x="7810588" y="1614488"/>
            <a:ext cx="28990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84B1D7"/>
          </a:solidFill>
          <a:ln w="63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59" name="Freeform 355"/>
          <p:cNvSpPr>
            <a:spLocks/>
          </p:cNvSpPr>
          <p:nvPr/>
        </p:nvSpPr>
        <p:spPr bwMode="auto">
          <a:xfrm>
            <a:off x="7810588" y="1614488"/>
            <a:ext cx="28990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0" name="Freeform 356"/>
          <p:cNvSpPr>
            <a:spLocks/>
          </p:cNvSpPr>
          <p:nvPr/>
        </p:nvSpPr>
        <p:spPr bwMode="auto">
          <a:xfrm>
            <a:off x="7810588" y="1839913"/>
            <a:ext cx="28990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E67A4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1" name="Freeform 357"/>
          <p:cNvSpPr>
            <a:spLocks/>
          </p:cNvSpPr>
          <p:nvPr/>
        </p:nvSpPr>
        <p:spPr bwMode="auto">
          <a:xfrm>
            <a:off x="7810588" y="1839913"/>
            <a:ext cx="28990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2" name="Freeform 358"/>
          <p:cNvSpPr>
            <a:spLocks/>
          </p:cNvSpPr>
          <p:nvPr/>
        </p:nvSpPr>
        <p:spPr bwMode="auto">
          <a:xfrm>
            <a:off x="7810588" y="2058989"/>
            <a:ext cx="28990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8BFC3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3" name="Freeform 359"/>
          <p:cNvSpPr>
            <a:spLocks/>
          </p:cNvSpPr>
          <p:nvPr/>
        </p:nvSpPr>
        <p:spPr bwMode="auto">
          <a:xfrm>
            <a:off x="7810588" y="2058989"/>
            <a:ext cx="28990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4" name="Freeform 360"/>
          <p:cNvSpPr>
            <a:spLocks/>
          </p:cNvSpPr>
          <p:nvPr/>
        </p:nvSpPr>
        <p:spPr bwMode="auto">
          <a:xfrm>
            <a:off x="7810588" y="2286000"/>
            <a:ext cx="289907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D64112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5" name="Freeform 361"/>
          <p:cNvSpPr>
            <a:spLocks/>
          </p:cNvSpPr>
          <p:nvPr/>
        </p:nvSpPr>
        <p:spPr bwMode="auto">
          <a:xfrm>
            <a:off x="7810588" y="2286000"/>
            <a:ext cx="289907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6" name="Freeform 362"/>
          <p:cNvSpPr>
            <a:spLocks/>
          </p:cNvSpPr>
          <p:nvPr/>
        </p:nvSpPr>
        <p:spPr bwMode="auto">
          <a:xfrm>
            <a:off x="7810588" y="2503488"/>
            <a:ext cx="28990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FC24D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7" name="Freeform 363"/>
          <p:cNvSpPr>
            <a:spLocks/>
          </p:cNvSpPr>
          <p:nvPr/>
        </p:nvSpPr>
        <p:spPr bwMode="auto">
          <a:xfrm>
            <a:off x="7810588" y="2503488"/>
            <a:ext cx="28990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8" name="Freeform 364"/>
          <p:cNvSpPr>
            <a:spLocks/>
          </p:cNvSpPr>
          <p:nvPr/>
        </p:nvSpPr>
        <p:spPr bwMode="auto">
          <a:xfrm>
            <a:off x="7810588" y="2722563"/>
            <a:ext cx="289907" cy="265112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69BE3C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69" name="Freeform 365"/>
          <p:cNvSpPr>
            <a:spLocks/>
          </p:cNvSpPr>
          <p:nvPr/>
        </p:nvSpPr>
        <p:spPr bwMode="auto">
          <a:xfrm>
            <a:off x="7810588" y="2722563"/>
            <a:ext cx="289907" cy="265112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0" name="Freeform 366"/>
          <p:cNvSpPr>
            <a:spLocks/>
          </p:cNvSpPr>
          <p:nvPr/>
        </p:nvSpPr>
        <p:spPr bwMode="auto">
          <a:xfrm>
            <a:off x="7810588" y="2955934"/>
            <a:ext cx="289907" cy="25876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008549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1" name="Freeform 367"/>
          <p:cNvSpPr>
            <a:spLocks/>
          </p:cNvSpPr>
          <p:nvPr/>
        </p:nvSpPr>
        <p:spPr bwMode="auto">
          <a:xfrm>
            <a:off x="7810588" y="2955934"/>
            <a:ext cx="289907" cy="25876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2" name="Oval 368"/>
          <p:cNvSpPr>
            <a:spLocks noChangeArrowheads="1"/>
          </p:cNvSpPr>
          <p:nvPr/>
        </p:nvSpPr>
        <p:spPr bwMode="auto">
          <a:xfrm>
            <a:off x="8151277" y="1584334"/>
            <a:ext cx="281444" cy="68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4C7BB3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73" name="Freeform 369"/>
          <p:cNvSpPr>
            <a:spLocks/>
          </p:cNvSpPr>
          <p:nvPr/>
        </p:nvSpPr>
        <p:spPr bwMode="auto">
          <a:xfrm>
            <a:off x="8151277" y="1614488"/>
            <a:ext cx="281444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4C7BB3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4" name="Freeform 370"/>
          <p:cNvSpPr>
            <a:spLocks/>
          </p:cNvSpPr>
          <p:nvPr/>
        </p:nvSpPr>
        <p:spPr bwMode="auto">
          <a:xfrm>
            <a:off x="8151277" y="1614488"/>
            <a:ext cx="281444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5" name="Freeform 371"/>
          <p:cNvSpPr>
            <a:spLocks/>
          </p:cNvSpPr>
          <p:nvPr/>
        </p:nvSpPr>
        <p:spPr bwMode="auto">
          <a:xfrm>
            <a:off x="8151277" y="1839913"/>
            <a:ext cx="281444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FC24D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6" name="Freeform 372"/>
          <p:cNvSpPr>
            <a:spLocks/>
          </p:cNvSpPr>
          <p:nvPr/>
        </p:nvSpPr>
        <p:spPr bwMode="auto">
          <a:xfrm>
            <a:off x="8151277" y="1839913"/>
            <a:ext cx="281444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7" name="Freeform 373"/>
          <p:cNvSpPr>
            <a:spLocks/>
          </p:cNvSpPr>
          <p:nvPr/>
        </p:nvSpPr>
        <p:spPr bwMode="auto">
          <a:xfrm>
            <a:off x="8151277" y="2058989"/>
            <a:ext cx="281444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2E67A4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8" name="Freeform 374"/>
          <p:cNvSpPr>
            <a:spLocks/>
          </p:cNvSpPr>
          <p:nvPr/>
        </p:nvSpPr>
        <p:spPr bwMode="auto">
          <a:xfrm>
            <a:off x="8151277" y="2058989"/>
            <a:ext cx="281444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9" name="Freeform 375"/>
          <p:cNvSpPr>
            <a:spLocks/>
          </p:cNvSpPr>
          <p:nvPr/>
        </p:nvSpPr>
        <p:spPr bwMode="auto">
          <a:xfrm>
            <a:off x="8151277" y="2286000"/>
            <a:ext cx="281444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9B89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0" name="Freeform 376"/>
          <p:cNvSpPr>
            <a:spLocks/>
          </p:cNvSpPr>
          <p:nvPr/>
        </p:nvSpPr>
        <p:spPr bwMode="auto">
          <a:xfrm>
            <a:off x="8151277" y="2286000"/>
            <a:ext cx="281444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1" name="Freeform 377"/>
          <p:cNvSpPr>
            <a:spLocks/>
          </p:cNvSpPr>
          <p:nvPr/>
        </p:nvSpPr>
        <p:spPr bwMode="auto">
          <a:xfrm>
            <a:off x="8151277" y="2503488"/>
            <a:ext cx="281444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57C59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2" name="Freeform 378"/>
          <p:cNvSpPr>
            <a:spLocks/>
          </p:cNvSpPr>
          <p:nvPr/>
        </p:nvSpPr>
        <p:spPr bwMode="auto">
          <a:xfrm>
            <a:off x="8151277" y="2503488"/>
            <a:ext cx="281444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3" name="Freeform 379"/>
          <p:cNvSpPr>
            <a:spLocks/>
          </p:cNvSpPr>
          <p:nvPr/>
        </p:nvSpPr>
        <p:spPr bwMode="auto">
          <a:xfrm>
            <a:off x="8151277" y="2722563"/>
            <a:ext cx="281444" cy="265112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35AF41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4" name="Freeform 380"/>
          <p:cNvSpPr>
            <a:spLocks/>
          </p:cNvSpPr>
          <p:nvPr/>
        </p:nvSpPr>
        <p:spPr bwMode="auto">
          <a:xfrm>
            <a:off x="8151277" y="2722563"/>
            <a:ext cx="281444" cy="265112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5" name="Freeform 381"/>
          <p:cNvSpPr>
            <a:spLocks/>
          </p:cNvSpPr>
          <p:nvPr/>
        </p:nvSpPr>
        <p:spPr bwMode="auto">
          <a:xfrm>
            <a:off x="8151277" y="2955934"/>
            <a:ext cx="281444" cy="258763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006B42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6" name="Freeform 382"/>
          <p:cNvSpPr>
            <a:spLocks/>
          </p:cNvSpPr>
          <p:nvPr/>
        </p:nvSpPr>
        <p:spPr bwMode="auto">
          <a:xfrm>
            <a:off x="8151277" y="2955934"/>
            <a:ext cx="281444" cy="258763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7" name="Oval 383"/>
          <p:cNvSpPr>
            <a:spLocks noChangeArrowheads="1"/>
          </p:cNvSpPr>
          <p:nvPr/>
        </p:nvSpPr>
        <p:spPr bwMode="auto">
          <a:xfrm>
            <a:off x="8479275" y="1584334"/>
            <a:ext cx="279327" cy="68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4C7BB3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88" name="Freeform 384"/>
          <p:cNvSpPr>
            <a:spLocks/>
          </p:cNvSpPr>
          <p:nvPr/>
        </p:nvSpPr>
        <p:spPr bwMode="auto">
          <a:xfrm>
            <a:off x="8479275" y="1614488"/>
            <a:ext cx="279327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4C7BB3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89" name="Freeform 385"/>
          <p:cNvSpPr>
            <a:spLocks/>
          </p:cNvSpPr>
          <p:nvPr/>
        </p:nvSpPr>
        <p:spPr bwMode="auto">
          <a:xfrm>
            <a:off x="8479275" y="1614488"/>
            <a:ext cx="279327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0" name="Freeform 386"/>
          <p:cNvSpPr>
            <a:spLocks/>
          </p:cNvSpPr>
          <p:nvPr/>
        </p:nvSpPr>
        <p:spPr bwMode="auto">
          <a:xfrm>
            <a:off x="8479275" y="1839913"/>
            <a:ext cx="279327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1A498F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1" name="Freeform 387"/>
          <p:cNvSpPr>
            <a:spLocks/>
          </p:cNvSpPr>
          <p:nvPr/>
        </p:nvSpPr>
        <p:spPr bwMode="auto">
          <a:xfrm>
            <a:off x="8479275" y="1839913"/>
            <a:ext cx="279327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2" name="Freeform 388"/>
          <p:cNvSpPr>
            <a:spLocks/>
          </p:cNvSpPr>
          <p:nvPr/>
        </p:nvSpPr>
        <p:spPr bwMode="auto">
          <a:xfrm>
            <a:off x="8479275" y="2058989"/>
            <a:ext cx="279327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8BFC3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3" name="Freeform 389"/>
          <p:cNvSpPr>
            <a:spLocks/>
          </p:cNvSpPr>
          <p:nvPr/>
        </p:nvSpPr>
        <p:spPr bwMode="auto">
          <a:xfrm>
            <a:off x="8479275" y="2058989"/>
            <a:ext cx="279327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4" name="Freeform 390"/>
          <p:cNvSpPr>
            <a:spLocks/>
          </p:cNvSpPr>
          <p:nvPr/>
        </p:nvSpPr>
        <p:spPr bwMode="auto">
          <a:xfrm>
            <a:off x="8479275" y="2286000"/>
            <a:ext cx="279327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3D00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5" name="Freeform 391"/>
          <p:cNvSpPr>
            <a:spLocks/>
          </p:cNvSpPr>
          <p:nvPr/>
        </p:nvSpPr>
        <p:spPr bwMode="auto">
          <a:xfrm>
            <a:off x="8479275" y="2286000"/>
            <a:ext cx="279327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6" name="Freeform 392"/>
          <p:cNvSpPr>
            <a:spLocks/>
          </p:cNvSpPr>
          <p:nvPr/>
        </p:nvSpPr>
        <p:spPr bwMode="auto">
          <a:xfrm>
            <a:off x="8479275" y="2503488"/>
            <a:ext cx="279327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A2D332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7" name="Freeform 393"/>
          <p:cNvSpPr>
            <a:spLocks/>
          </p:cNvSpPr>
          <p:nvPr/>
        </p:nvSpPr>
        <p:spPr bwMode="auto">
          <a:xfrm>
            <a:off x="8479275" y="2503488"/>
            <a:ext cx="279327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8" name="Freeform 394"/>
          <p:cNvSpPr>
            <a:spLocks/>
          </p:cNvSpPr>
          <p:nvPr/>
        </p:nvSpPr>
        <p:spPr bwMode="auto">
          <a:xfrm>
            <a:off x="8479275" y="2722563"/>
            <a:ext cx="279327" cy="265112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FC24D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399" name="Freeform 395"/>
          <p:cNvSpPr>
            <a:spLocks/>
          </p:cNvSpPr>
          <p:nvPr/>
        </p:nvSpPr>
        <p:spPr bwMode="auto">
          <a:xfrm>
            <a:off x="8479275" y="2722563"/>
            <a:ext cx="279327" cy="265112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00" name="Freeform 396"/>
          <p:cNvSpPr>
            <a:spLocks/>
          </p:cNvSpPr>
          <p:nvPr/>
        </p:nvSpPr>
        <p:spPr bwMode="auto">
          <a:xfrm>
            <a:off x="8479275" y="2955934"/>
            <a:ext cx="279327" cy="258763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00A246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01" name="Freeform 397"/>
          <p:cNvSpPr>
            <a:spLocks/>
          </p:cNvSpPr>
          <p:nvPr/>
        </p:nvSpPr>
        <p:spPr bwMode="auto">
          <a:xfrm>
            <a:off x="8479275" y="2955934"/>
            <a:ext cx="279327" cy="258763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398"/>
          <p:cNvGrpSpPr>
            <a:grpSpLocks/>
          </p:cNvGrpSpPr>
          <p:nvPr/>
        </p:nvGrpSpPr>
        <p:grpSpPr bwMode="auto">
          <a:xfrm>
            <a:off x="8813626" y="1584326"/>
            <a:ext cx="289907" cy="1630363"/>
            <a:chOff x="4763" y="998"/>
            <a:chExt cx="137" cy="1027"/>
          </a:xfrm>
        </p:grpSpPr>
        <p:sp>
          <p:nvSpPr>
            <p:cNvPr id="403" name="Oval 399"/>
            <p:cNvSpPr>
              <a:spLocks noChangeArrowheads="1"/>
            </p:cNvSpPr>
            <p:nvPr/>
          </p:nvSpPr>
          <p:spPr bwMode="auto">
            <a:xfrm>
              <a:off x="4763" y="998"/>
              <a:ext cx="137" cy="43"/>
            </a:xfrm>
            <a:prstGeom prst="ellipse">
              <a:avLst/>
            </a:prstGeom>
            <a:gradFill rotWithShape="1">
              <a:gsLst>
                <a:gs pos="0">
                  <a:srgbClr val="344A5F"/>
                </a:gs>
                <a:gs pos="100000">
                  <a:srgbClr val="71A0CD"/>
                </a:gs>
              </a:gsLst>
              <a:path path="shape">
                <a:fillToRect l="50000" t="50000" r="50000" b="50000"/>
              </a:path>
            </a:gradFill>
            <a:ln w="63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404" name="Freeform 400"/>
            <p:cNvSpPr>
              <a:spLocks/>
            </p:cNvSpPr>
            <p:nvPr/>
          </p:nvSpPr>
          <p:spPr bwMode="auto">
            <a:xfrm>
              <a:off x="4763" y="101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gradFill rotWithShape="1">
              <a:gsLst>
                <a:gs pos="0">
                  <a:srgbClr val="71A0CD"/>
                </a:gs>
                <a:gs pos="50000">
                  <a:srgbClr val="344A5F"/>
                </a:gs>
                <a:gs pos="100000">
                  <a:srgbClr val="71A0CD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5" name="Freeform 401"/>
            <p:cNvSpPr>
              <a:spLocks/>
            </p:cNvSpPr>
            <p:nvPr/>
          </p:nvSpPr>
          <p:spPr bwMode="auto">
            <a:xfrm>
              <a:off x="4763" y="101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2" y="33"/>
                    <a:pt x="14" y="33"/>
                  </a:cubicBezTo>
                  <a:cubicBezTo>
                    <a:pt x="7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6" name="Freeform 402"/>
            <p:cNvSpPr>
              <a:spLocks/>
            </p:cNvSpPr>
            <p:nvPr/>
          </p:nvSpPr>
          <p:spPr bwMode="auto">
            <a:xfrm>
              <a:off x="4763" y="1159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gradFill rotWithShape="1">
              <a:gsLst>
                <a:gs pos="0">
                  <a:srgbClr val="568DBF"/>
                </a:gs>
                <a:gs pos="50000">
                  <a:srgbClr val="284158"/>
                </a:gs>
                <a:gs pos="100000">
                  <a:srgbClr val="568DBF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7" name="Freeform 403"/>
            <p:cNvSpPr>
              <a:spLocks/>
            </p:cNvSpPr>
            <p:nvPr/>
          </p:nvSpPr>
          <p:spPr bwMode="auto">
            <a:xfrm>
              <a:off x="4763" y="1159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8" name="Freeform 404"/>
            <p:cNvSpPr>
              <a:spLocks/>
            </p:cNvSpPr>
            <p:nvPr/>
          </p:nvSpPr>
          <p:spPr bwMode="auto">
            <a:xfrm>
              <a:off x="4763" y="143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gradFill rotWithShape="1">
              <a:gsLst>
                <a:gs pos="0">
                  <a:srgbClr val="F0643D"/>
                </a:gs>
                <a:gs pos="50000">
                  <a:srgbClr val="6F2E1C"/>
                </a:gs>
                <a:gs pos="100000">
                  <a:srgbClr val="F0643D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9" name="Freeform 405"/>
            <p:cNvSpPr>
              <a:spLocks/>
            </p:cNvSpPr>
            <p:nvPr/>
          </p:nvSpPr>
          <p:spPr bwMode="auto">
            <a:xfrm>
              <a:off x="4763" y="1297"/>
              <a:ext cx="137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0" name="Freeform 406"/>
            <p:cNvSpPr>
              <a:spLocks/>
            </p:cNvSpPr>
            <p:nvPr/>
          </p:nvSpPr>
          <p:spPr bwMode="auto">
            <a:xfrm>
              <a:off x="4763" y="1580"/>
              <a:ext cx="137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gradFill rotWithShape="1">
              <a:gsLst>
                <a:gs pos="0">
                  <a:srgbClr val="EB3D00"/>
                </a:gs>
                <a:gs pos="50000">
                  <a:srgbClr val="6D1C00"/>
                </a:gs>
                <a:gs pos="100000">
                  <a:srgbClr val="EB3D00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1" name="Freeform 407"/>
            <p:cNvSpPr>
              <a:spLocks/>
            </p:cNvSpPr>
            <p:nvPr/>
          </p:nvSpPr>
          <p:spPr bwMode="auto">
            <a:xfrm>
              <a:off x="4763" y="1297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gradFill rotWithShape="1">
              <a:gsLst>
                <a:gs pos="0">
                  <a:srgbClr val="EFC24D"/>
                </a:gs>
                <a:gs pos="50000">
                  <a:srgbClr val="6F5A24"/>
                </a:gs>
                <a:gs pos="100000">
                  <a:srgbClr val="EFC24D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2" name="Freeform 408"/>
            <p:cNvSpPr>
              <a:spLocks/>
            </p:cNvSpPr>
            <p:nvPr/>
          </p:nvSpPr>
          <p:spPr bwMode="auto">
            <a:xfrm>
              <a:off x="4763" y="1715"/>
              <a:ext cx="137" cy="167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gradFill rotWithShape="1">
              <a:gsLst>
                <a:gs pos="0">
                  <a:srgbClr val="69BE3C"/>
                </a:gs>
                <a:gs pos="50000">
                  <a:srgbClr val="31581C"/>
                </a:gs>
                <a:gs pos="100000">
                  <a:srgbClr val="69BE3C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3" name="Freeform 409"/>
            <p:cNvSpPr>
              <a:spLocks/>
            </p:cNvSpPr>
            <p:nvPr/>
          </p:nvSpPr>
          <p:spPr bwMode="auto">
            <a:xfrm>
              <a:off x="4763" y="1715"/>
              <a:ext cx="137" cy="167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6350" cmpd="sng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4" name="Freeform 410"/>
            <p:cNvSpPr>
              <a:spLocks/>
            </p:cNvSpPr>
            <p:nvPr/>
          </p:nvSpPr>
          <p:spPr bwMode="auto">
            <a:xfrm>
              <a:off x="4763" y="1862"/>
              <a:ext cx="137" cy="163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gradFill rotWithShape="1">
              <a:gsLst>
                <a:gs pos="0">
                  <a:srgbClr val="35AF41"/>
                </a:gs>
                <a:gs pos="50000">
                  <a:srgbClr val="19511E"/>
                </a:gs>
                <a:gs pos="100000">
                  <a:srgbClr val="35AF41"/>
                </a:gs>
              </a:gsLst>
              <a:lin ang="0" scaled="1"/>
            </a:gradFill>
            <a:ln w="63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15" name="Oval 411"/>
          <p:cNvSpPr>
            <a:spLocks noChangeArrowheads="1"/>
          </p:cNvSpPr>
          <p:nvPr/>
        </p:nvSpPr>
        <p:spPr bwMode="auto">
          <a:xfrm>
            <a:off x="9152205" y="1584334"/>
            <a:ext cx="281443" cy="68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FC24D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16" name="Freeform 412"/>
          <p:cNvSpPr>
            <a:spLocks/>
          </p:cNvSpPr>
          <p:nvPr/>
        </p:nvSpPr>
        <p:spPr bwMode="auto">
          <a:xfrm>
            <a:off x="9152205" y="1614488"/>
            <a:ext cx="281443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3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FC24D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17" name="Freeform 413"/>
          <p:cNvSpPr>
            <a:spLocks/>
          </p:cNvSpPr>
          <p:nvPr/>
        </p:nvSpPr>
        <p:spPr bwMode="auto">
          <a:xfrm>
            <a:off x="9152205" y="1614488"/>
            <a:ext cx="281443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3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18" name="Freeform 414"/>
          <p:cNvSpPr>
            <a:spLocks/>
          </p:cNvSpPr>
          <p:nvPr/>
        </p:nvSpPr>
        <p:spPr bwMode="auto">
          <a:xfrm>
            <a:off x="9152205" y="1839913"/>
            <a:ext cx="281443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71A0CD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19" name="Freeform 415"/>
          <p:cNvSpPr>
            <a:spLocks/>
          </p:cNvSpPr>
          <p:nvPr/>
        </p:nvSpPr>
        <p:spPr bwMode="auto">
          <a:xfrm>
            <a:off x="9152205" y="1839913"/>
            <a:ext cx="281443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0" name="Freeform 416"/>
          <p:cNvSpPr>
            <a:spLocks/>
          </p:cNvSpPr>
          <p:nvPr/>
        </p:nvSpPr>
        <p:spPr bwMode="auto">
          <a:xfrm>
            <a:off x="9152205" y="2058989"/>
            <a:ext cx="281443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3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1A498F"/>
          </a:solidFill>
          <a:ln w="63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1" name="Freeform 417"/>
          <p:cNvSpPr>
            <a:spLocks/>
          </p:cNvSpPr>
          <p:nvPr/>
        </p:nvSpPr>
        <p:spPr bwMode="auto">
          <a:xfrm>
            <a:off x="9152205" y="2058989"/>
            <a:ext cx="281443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3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2" name="Freeform 418"/>
          <p:cNvSpPr>
            <a:spLocks/>
          </p:cNvSpPr>
          <p:nvPr/>
        </p:nvSpPr>
        <p:spPr bwMode="auto">
          <a:xfrm>
            <a:off x="9152205" y="2286000"/>
            <a:ext cx="281443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57C59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3" name="Freeform 419"/>
          <p:cNvSpPr>
            <a:spLocks/>
          </p:cNvSpPr>
          <p:nvPr/>
        </p:nvSpPr>
        <p:spPr bwMode="auto">
          <a:xfrm>
            <a:off x="9152205" y="2286000"/>
            <a:ext cx="281443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4" name="Freeform 420"/>
          <p:cNvSpPr>
            <a:spLocks/>
          </p:cNvSpPr>
          <p:nvPr/>
        </p:nvSpPr>
        <p:spPr bwMode="auto">
          <a:xfrm>
            <a:off x="9152205" y="2503488"/>
            <a:ext cx="281443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9B392B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5" name="Freeform 421"/>
          <p:cNvSpPr>
            <a:spLocks/>
          </p:cNvSpPr>
          <p:nvPr/>
        </p:nvSpPr>
        <p:spPr bwMode="auto">
          <a:xfrm>
            <a:off x="9152205" y="2503488"/>
            <a:ext cx="281443" cy="258762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6" name="Freeform 422"/>
          <p:cNvSpPr>
            <a:spLocks/>
          </p:cNvSpPr>
          <p:nvPr/>
        </p:nvSpPr>
        <p:spPr bwMode="auto">
          <a:xfrm>
            <a:off x="9152205" y="2722563"/>
            <a:ext cx="281443" cy="265112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3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008549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7" name="Freeform 423"/>
          <p:cNvSpPr>
            <a:spLocks/>
          </p:cNvSpPr>
          <p:nvPr/>
        </p:nvSpPr>
        <p:spPr bwMode="auto">
          <a:xfrm>
            <a:off x="9152205" y="2722563"/>
            <a:ext cx="281443" cy="265112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3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8" name="Freeform 424"/>
          <p:cNvSpPr>
            <a:spLocks/>
          </p:cNvSpPr>
          <p:nvPr/>
        </p:nvSpPr>
        <p:spPr bwMode="auto">
          <a:xfrm>
            <a:off x="9152205" y="2955934"/>
            <a:ext cx="281443" cy="258763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1D4138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29" name="Freeform 425"/>
          <p:cNvSpPr>
            <a:spLocks/>
          </p:cNvSpPr>
          <p:nvPr/>
        </p:nvSpPr>
        <p:spPr bwMode="auto">
          <a:xfrm>
            <a:off x="9152205" y="2955934"/>
            <a:ext cx="281443" cy="258763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0" name="Oval 426"/>
          <p:cNvSpPr>
            <a:spLocks noChangeArrowheads="1"/>
          </p:cNvSpPr>
          <p:nvPr/>
        </p:nvSpPr>
        <p:spPr bwMode="auto">
          <a:xfrm>
            <a:off x="9482319" y="1584334"/>
            <a:ext cx="289907" cy="682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84B1D7"/>
              </a:gs>
            </a:gsLst>
            <a:path path="shape">
              <a:fillToRect l="50000" t="50000" r="50000" b="50000"/>
            </a:path>
          </a:gra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31" name="Freeform 427"/>
          <p:cNvSpPr>
            <a:spLocks/>
          </p:cNvSpPr>
          <p:nvPr/>
        </p:nvSpPr>
        <p:spPr bwMode="auto">
          <a:xfrm>
            <a:off x="9482319" y="1614488"/>
            <a:ext cx="28990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84B1D7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2" name="Freeform 428"/>
          <p:cNvSpPr>
            <a:spLocks/>
          </p:cNvSpPr>
          <p:nvPr/>
        </p:nvSpPr>
        <p:spPr bwMode="auto">
          <a:xfrm>
            <a:off x="9482319" y="1614488"/>
            <a:ext cx="28990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3" name="Freeform 429"/>
          <p:cNvSpPr>
            <a:spLocks/>
          </p:cNvSpPr>
          <p:nvPr/>
        </p:nvSpPr>
        <p:spPr bwMode="auto">
          <a:xfrm>
            <a:off x="9482319" y="1839913"/>
            <a:ext cx="28990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7436E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4" name="Freeform 430"/>
          <p:cNvSpPr>
            <a:spLocks/>
          </p:cNvSpPr>
          <p:nvPr/>
        </p:nvSpPr>
        <p:spPr bwMode="auto">
          <a:xfrm>
            <a:off x="9482319" y="1839913"/>
            <a:ext cx="28990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5" name="Freeform 431"/>
          <p:cNvSpPr>
            <a:spLocks/>
          </p:cNvSpPr>
          <p:nvPr/>
        </p:nvSpPr>
        <p:spPr bwMode="auto">
          <a:xfrm>
            <a:off x="9482319" y="2058989"/>
            <a:ext cx="28990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B9B89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6" name="Freeform 432"/>
          <p:cNvSpPr>
            <a:spLocks/>
          </p:cNvSpPr>
          <p:nvPr/>
        </p:nvSpPr>
        <p:spPr bwMode="auto">
          <a:xfrm>
            <a:off x="9482319" y="2058989"/>
            <a:ext cx="289907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7" name="Freeform 433"/>
          <p:cNvSpPr>
            <a:spLocks/>
          </p:cNvSpPr>
          <p:nvPr/>
        </p:nvSpPr>
        <p:spPr bwMode="auto">
          <a:xfrm>
            <a:off x="9482319" y="2286000"/>
            <a:ext cx="289907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EFC24D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8" name="Freeform 434"/>
          <p:cNvSpPr>
            <a:spLocks/>
          </p:cNvSpPr>
          <p:nvPr/>
        </p:nvSpPr>
        <p:spPr bwMode="auto">
          <a:xfrm>
            <a:off x="9482319" y="2286000"/>
            <a:ext cx="289907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39" name="Freeform 435"/>
          <p:cNvSpPr>
            <a:spLocks/>
          </p:cNvSpPr>
          <p:nvPr/>
        </p:nvSpPr>
        <p:spPr bwMode="auto">
          <a:xfrm>
            <a:off x="9482319" y="2503488"/>
            <a:ext cx="28990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F0643D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0" name="Freeform 436"/>
          <p:cNvSpPr>
            <a:spLocks/>
          </p:cNvSpPr>
          <p:nvPr/>
        </p:nvSpPr>
        <p:spPr bwMode="auto">
          <a:xfrm>
            <a:off x="9482319" y="2503488"/>
            <a:ext cx="289907" cy="258762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1" name="Freeform 437"/>
          <p:cNvSpPr>
            <a:spLocks/>
          </p:cNvSpPr>
          <p:nvPr/>
        </p:nvSpPr>
        <p:spPr bwMode="auto">
          <a:xfrm>
            <a:off x="9482319" y="2722563"/>
            <a:ext cx="289907" cy="265112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A2D332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2" name="Freeform 438"/>
          <p:cNvSpPr>
            <a:spLocks/>
          </p:cNvSpPr>
          <p:nvPr/>
        </p:nvSpPr>
        <p:spPr bwMode="auto">
          <a:xfrm>
            <a:off x="9482319" y="2722563"/>
            <a:ext cx="289907" cy="265112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3" name="Freeform 439"/>
          <p:cNvSpPr>
            <a:spLocks/>
          </p:cNvSpPr>
          <p:nvPr/>
        </p:nvSpPr>
        <p:spPr bwMode="auto">
          <a:xfrm>
            <a:off x="9482319" y="2955934"/>
            <a:ext cx="289907" cy="25876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1D4138"/>
          </a:solidFill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44" name="Freeform 440"/>
          <p:cNvSpPr>
            <a:spLocks/>
          </p:cNvSpPr>
          <p:nvPr/>
        </p:nvSpPr>
        <p:spPr bwMode="auto">
          <a:xfrm>
            <a:off x="9482319" y="2955934"/>
            <a:ext cx="289907" cy="258763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6350" cmpd="sng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7" name="Group 441"/>
          <p:cNvGrpSpPr>
            <a:grpSpLocks/>
          </p:cNvGrpSpPr>
          <p:nvPr/>
        </p:nvGrpSpPr>
        <p:grpSpPr bwMode="auto">
          <a:xfrm>
            <a:off x="7598976" y="1733550"/>
            <a:ext cx="2042051" cy="1365250"/>
            <a:chOff x="3591" y="1092"/>
            <a:chExt cx="965" cy="860"/>
          </a:xfrm>
        </p:grpSpPr>
        <p:sp>
          <p:nvSpPr>
            <p:cNvPr id="446" name="Freeform 442"/>
            <p:cNvSpPr>
              <a:spLocks/>
            </p:cNvSpPr>
            <p:nvPr/>
          </p:nvSpPr>
          <p:spPr bwMode="auto">
            <a:xfrm>
              <a:off x="4374" y="1242"/>
              <a:ext cx="182" cy="290"/>
            </a:xfrm>
            <a:custGeom>
              <a:avLst/>
              <a:gdLst>
                <a:gd name="T0" fmla="*/ 34886979 w 103"/>
                <a:gd name="T1" fmla="*/ 0 h 202"/>
                <a:gd name="T2" fmla="*/ 13565573 w 103"/>
                <a:gd name="T3" fmla="*/ 1257477 h 202"/>
                <a:gd name="T4" fmla="*/ 120881268 w 103"/>
                <a:gd name="T5" fmla="*/ 2160377 h 202"/>
                <a:gd name="T6" fmla="*/ 276283806 w 103"/>
                <a:gd name="T7" fmla="*/ 2442340 h 2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202"/>
                <a:gd name="T14" fmla="*/ 103 w 103"/>
                <a:gd name="T15" fmla="*/ 202 h 2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202">
                  <a:moveTo>
                    <a:pt x="13" y="0"/>
                  </a:moveTo>
                  <a:cubicBezTo>
                    <a:pt x="6" y="37"/>
                    <a:pt x="0" y="74"/>
                    <a:pt x="5" y="104"/>
                  </a:cubicBezTo>
                  <a:cubicBezTo>
                    <a:pt x="10" y="134"/>
                    <a:pt x="29" y="162"/>
                    <a:pt x="45" y="178"/>
                  </a:cubicBezTo>
                  <a:cubicBezTo>
                    <a:pt x="61" y="194"/>
                    <a:pt x="82" y="198"/>
                    <a:pt x="103" y="202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7" name="Freeform 443"/>
            <p:cNvSpPr>
              <a:spLocks/>
            </p:cNvSpPr>
            <p:nvPr/>
          </p:nvSpPr>
          <p:spPr bwMode="auto">
            <a:xfrm>
              <a:off x="4066" y="1663"/>
              <a:ext cx="479" cy="181"/>
            </a:xfrm>
            <a:custGeom>
              <a:avLst/>
              <a:gdLst>
                <a:gd name="T0" fmla="*/ 2061739543 w 260"/>
                <a:gd name="T1" fmla="*/ 0 h 117"/>
                <a:gd name="T2" fmla="*/ 1570454735 w 260"/>
                <a:gd name="T3" fmla="*/ 4204015 h 117"/>
                <a:gd name="T4" fmla="*/ 696317935 w 260"/>
                <a:gd name="T5" fmla="*/ 9295164 h 117"/>
                <a:gd name="T6" fmla="*/ 0 w 260"/>
                <a:gd name="T7" fmla="*/ 7924998 h 1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117"/>
                <a:gd name="T14" fmla="*/ 260 w 260"/>
                <a:gd name="T15" fmla="*/ 117 h 1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117">
                  <a:moveTo>
                    <a:pt x="260" y="0"/>
                  </a:moveTo>
                  <a:cubicBezTo>
                    <a:pt x="243" y="16"/>
                    <a:pt x="227" y="32"/>
                    <a:pt x="198" y="50"/>
                  </a:cubicBezTo>
                  <a:cubicBezTo>
                    <a:pt x="169" y="68"/>
                    <a:pt x="121" y="103"/>
                    <a:pt x="88" y="110"/>
                  </a:cubicBezTo>
                  <a:cubicBezTo>
                    <a:pt x="55" y="117"/>
                    <a:pt x="27" y="105"/>
                    <a:pt x="0" y="94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8" name="Freeform 444"/>
            <p:cNvSpPr>
              <a:spLocks/>
            </p:cNvSpPr>
            <p:nvPr/>
          </p:nvSpPr>
          <p:spPr bwMode="auto">
            <a:xfrm>
              <a:off x="4077" y="1095"/>
              <a:ext cx="321" cy="432"/>
            </a:xfrm>
            <a:custGeom>
              <a:avLst/>
              <a:gdLst>
                <a:gd name="T0" fmla="*/ 0 w 312"/>
                <a:gd name="T1" fmla="*/ 432 h 432"/>
                <a:gd name="T2" fmla="*/ 161 w 312"/>
                <a:gd name="T3" fmla="*/ 147 h 432"/>
                <a:gd name="T4" fmla="*/ 653 w 312"/>
                <a:gd name="T5" fmla="*/ 0 h 432"/>
                <a:gd name="T6" fmla="*/ 0 60000 65536"/>
                <a:gd name="T7" fmla="*/ 0 60000 65536"/>
                <a:gd name="T8" fmla="*/ 0 60000 65536"/>
                <a:gd name="T9" fmla="*/ 0 w 312"/>
                <a:gd name="T10" fmla="*/ 0 h 432"/>
                <a:gd name="T11" fmla="*/ 312 w 312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432">
                  <a:moveTo>
                    <a:pt x="0" y="432"/>
                  </a:moveTo>
                  <a:cubicBezTo>
                    <a:pt x="13" y="325"/>
                    <a:pt x="26" y="219"/>
                    <a:pt x="78" y="147"/>
                  </a:cubicBezTo>
                  <a:cubicBezTo>
                    <a:pt x="130" y="75"/>
                    <a:pt x="273" y="25"/>
                    <a:pt x="312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9" name="Freeform 445"/>
            <p:cNvSpPr>
              <a:spLocks/>
            </p:cNvSpPr>
            <p:nvPr/>
          </p:nvSpPr>
          <p:spPr bwMode="auto">
            <a:xfrm>
              <a:off x="3591" y="1809"/>
              <a:ext cx="174" cy="143"/>
            </a:xfrm>
            <a:custGeom>
              <a:avLst/>
              <a:gdLst>
                <a:gd name="T0" fmla="*/ 174 w 174"/>
                <a:gd name="T1" fmla="*/ 0 h 143"/>
                <a:gd name="T2" fmla="*/ 126 w 174"/>
                <a:gd name="T3" fmla="*/ 120 h 143"/>
                <a:gd name="T4" fmla="*/ 0 w 174"/>
                <a:gd name="T5" fmla="*/ 141 h 143"/>
                <a:gd name="T6" fmla="*/ 0 60000 65536"/>
                <a:gd name="T7" fmla="*/ 0 60000 65536"/>
                <a:gd name="T8" fmla="*/ 0 60000 65536"/>
                <a:gd name="T9" fmla="*/ 0 w 174"/>
                <a:gd name="T10" fmla="*/ 0 h 143"/>
                <a:gd name="T11" fmla="*/ 174 w 174"/>
                <a:gd name="T12" fmla="*/ 143 h 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" h="143">
                  <a:moveTo>
                    <a:pt x="174" y="0"/>
                  </a:moveTo>
                  <a:cubicBezTo>
                    <a:pt x="164" y="48"/>
                    <a:pt x="155" y="97"/>
                    <a:pt x="126" y="120"/>
                  </a:cubicBezTo>
                  <a:cubicBezTo>
                    <a:pt x="97" y="143"/>
                    <a:pt x="48" y="142"/>
                    <a:pt x="0" y="141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0" name="Freeform 446"/>
            <p:cNvSpPr>
              <a:spLocks/>
            </p:cNvSpPr>
            <p:nvPr/>
          </p:nvSpPr>
          <p:spPr bwMode="auto">
            <a:xfrm>
              <a:off x="3594" y="1092"/>
              <a:ext cx="339" cy="165"/>
            </a:xfrm>
            <a:custGeom>
              <a:avLst/>
              <a:gdLst>
                <a:gd name="T0" fmla="*/ 0 w 324"/>
                <a:gd name="T1" fmla="*/ 0 h 165"/>
                <a:gd name="T2" fmla="*/ 421 w 324"/>
                <a:gd name="T3" fmla="*/ 141 h 165"/>
                <a:gd name="T4" fmla="*/ 1056 w 324"/>
                <a:gd name="T5" fmla="*/ 147 h 165"/>
                <a:gd name="T6" fmla="*/ 0 60000 65536"/>
                <a:gd name="T7" fmla="*/ 0 60000 65536"/>
                <a:gd name="T8" fmla="*/ 0 60000 65536"/>
                <a:gd name="T9" fmla="*/ 0 w 324"/>
                <a:gd name="T10" fmla="*/ 0 h 165"/>
                <a:gd name="T11" fmla="*/ 324 w 324"/>
                <a:gd name="T12" fmla="*/ 165 h 1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" h="165">
                  <a:moveTo>
                    <a:pt x="0" y="0"/>
                  </a:moveTo>
                  <a:cubicBezTo>
                    <a:pt x="37" y="58"/>
                    <a:pt x="75" y="117"/>
                    <a:pt x="129" y="141"/>
                  </a:cubicBezTo>
                  <a:cubicBezTo>
                    <a:pt x="183" y="165"/>
                    <a:pt x="253" y="156"/>
                    <a:pt x="324" y="147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1" name="Freeform 447"/>
            <p:cNvSpPr>
              <a:spLocks/>
            </p:cNvSpPr>
            <p:nvPr/>
          </p:nvSpPr>
          <p:spPr bwMode="auto">
            <a:xfrm>
              <a:off x="3756" y="1659"/>
              <a:ext cx="171" cy="147"/>
            </a:xfrm>
            <a:custGeom>
              <a:avLst/>
              <a:gdLst>
                <a:gd name="T0" fmla="*/ 171 w 171"/>
                <a:gd name="T1" fmla="*/ 147 h 147"/>
                <a:gd name="T2" fmla="*/ 120 w 171"/>
                <a:gd name="T3" fmla="*/ 39 h 147"/>
                <a:gd name="T4" fmla="*/ 0 w 171"/>
                <a:gd name="T5" fmla="*/ 0 h 147"/>
                <a:gd name="T6" fmla="*/ 0 60000 65536"/>
                <a:gd name="T7" fmla="*/ 0 60000 65536"/>
                <a:gd name="T8" fmla="*/ 0 60000 65536"/>
                <a:gd name="T9" fmla="*/ 0 w 171"/>
                <a:gd name="T10" fmla="*/ 0 h 147"/>
                <a:gd name="T11" fmla="*/ 171 w 171"/>
                <a:gd name="T12" fmla="*/ 147 h 1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147">
                  <a:moveTo>
                    <a:pt x="171" y="147"/>
                  </a:moveTo>
                  <a:cubicBezTo>
                    <a:pt x="159" y="105"/>
                    <a:pt x="148" y="63"/>
                    <a:pt x="120" y="39"/>
                  </a:cubicBezTo>
                  <a:cubicBezTo>
                    <a:pt x="92" y="15"/>
                    <a:pt x="46" y="7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52" name="Oval 473"/>
          <p:cNvSpPr>
            <a:spLocks noChangeArrowheads="1"/>
          </p:cNvSpPr>
          <p:nvPr/>
        </p:nvSpPr>
        <p:spPr bwMode="auto">
          <a:xfrm>
            <a:off x="1798702" y="1598613"/>
            <a:ext cx="287792" cy="69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84B1D7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zh-CN" sz="1400" kern="0" smtClean="0">
              <a:solidFill>
                <a:sysClr val="windowText" lastClr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53" name="Freeform 474"/>
          <p:cNvSpPr>
            <a:spLocks/>
          </p:cNvSpPr>
          <p:nvPr/>
        </p:nvSpPr>
        <p:spPr bwMode="auto">
          <a:xfrm>
            <a:off x="1798702" y="1628775"/>
            <a:ext cx="287792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84B1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4" name="Freeform 475"/>
          <p:cNvSpPr>
            <a:spLocks/>
          </p:cNvSpPr>
          <p:nvPr/>
        </p:nvSpPr>
        <p:spPr bwMode="auto">
          <a:xfrm>
            <a:off x="1798702" y="1628775"/>
            <a:ext cx="287792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5" name="Freeform 476"/>
          <p:cNvSpPr>
            <a:spLocks/>
          </p:cNvSpPr>
          <p:nvPr/>
        </p:nvSpPr>
        <p:spPr bwMode="auto">
          <a:xfrm>
            <a:off x="1798702" y="1854201"/>
            <a:ext cx="287792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71A0C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6" name="Freeform 477"/>
          <p:cNvSpPr>
            <a:spLocks/>
          </p:cNvSpPr>
          <p:nvPr/>
        </p:nvSpPr>
        <p:spPr bwMode="auto">
          <a:xfrm>
            <a:off x="1798702" y="1854201"/>
            <a:ext cx="287792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7" name="Freeform 478"/>
          <p:cNvSpPr>
            <a:spLocks/>
          </p:cNvSpPr>
          <p:nvPr/>
        </p:nvSpPr>
        <p:spPr bwMode="auto">
          <a:xfrm>
            <a:off x="1798702" y="2071693"/>
            <a:ext cx="287792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568D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8" name="Freeform 479"/>
          <p:cNvSpPr>
            <a:spLocks/>
          </p:cNvSpPr>
          <p:nvPr/>
        </p:nvSpPr>
        <p:spPr bwMode="auto">
          <a:xfrm>
            <a:off x="1798702" y="2071693"/>
            <a:ext cx="287792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59" name="Freeform 480"/>
          <p:cNvSpPr>
            <a:spLocks/>
          </p:cNvSpPr>
          <p:nvPr/>
        </p:nvSpPr>
        <p:spPr bwMode="auto">
          <a:xfrm>
            <a:off x="1798702" y="2297122"/>
            <a:ext cx="287792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4C7B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0" name="Freeform 481"/>
          <p:cNvSpPr>
            <a:spLocks/>
          </p:cNvSpPr>
          <p:nvPr/>
        </p:nvSpPr>
        <p:spPr bwMode="auto">
          <a:xfrm>
            <a:off x="1798702" y="2297122"/>
            <a:ext cx="287792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1" name="Freeform 482"/>
          <p:cNvSpPr>
            <a:spLocks/>
          </p:cNvSpPr>
          <p:nvPr/>
        </p:nvSpPr>
        <p:spPr bwMode="auto">
          <a:xfrm>
            <a:off x="1798702" y="2514600"/>
            <a:ext cx="287792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E67A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2" name="Freeform 483"/>
          <p:cNvSpPr>
            <a:spLocks/>
          </p:cNvSpPr>
          <p:nvPr/>
        </p:nvSpPr>
        <p:spPr bwMode="auto">
          <a:xfrm>
            <a:off x="1798702" y="2514600"/>
            <a:ext cx="287792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3" name="Freeform 484"/>
          <p:cNvSpPr>
            <a:spLocks/>
          </p:cNvSpPr>
          <p:nvPr/>
        </p:nvSpPr>
        <p:spPr bwMode="auto">
          <a:xfrm>
            <a:off x="1798702" y="2733675"/>
            <a:ext cx="287792" cy="261938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1A49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4" name="Freeform 485"/>
          <p:cNvSpPr>
            <a:spLocks/>
          </p:cNvSpPr>
          <p:nvPr/>
        </p:nvSpPr>
        <p:spPr bwMode="auto">
          <a:xfrm>
            <a:off x="1798702" y="2733675"/>
            <a:ext cx="287792" cy="261938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5" name="Freeform 486"/>
          <p:cNvSpPr>
            <a:spLocks/>
          </p:cNvSpPr>
          <p:nvPr/>
        </p:nvSpPr>
        <p:spPr bwMode="auto">
          <a:xfrm>
            <a:off x="1798702" y="2965450"/>
            <a:ext cx="287792" cy="25400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27436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6" name="Freeform 487"/>
          <p:cNvSpPr>
            <a:spLocks/>
          </p:cNvSpPr>
          <p:nvPr/>
        </p:nvSpPr>
        <p:spPr bwMode="auto">
          <a:xfrm>
            <a:off x="1798702" y="2965450"/>
            <a:ext cx="287792" cy="25400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7" name="Oval 488"/>
          <p:cNvSpPr>
            <a:spLocks noChangeArrowheads="1"/>
          </p:cNvSpPr>
          <p:nvPr/>
        </p:nvSpPr>
        <p:spPr bwMode="auto">
          <a:xfrm>
            <a:off x="2128813" y="1598613"/>
            <a:ext cx="292024" cy="69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84B1D7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zh-CN" sz="1400" kern="0" smtClean="0">
              <a:solidFill>
                <a:sysClr val="windowText" lastClr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68" name="Freeform 489"/>
          <p:cNvSpPr>
            <a:spLocks/>
          </p:cNvSpPr>
          <p:nvPr/>
        </p:nvSpPr>
        <p:spPr bwMode="auto">
          <a:xfrm>
            <a:off x="2128813" y="1628775"/>
            <a:ext cx="292024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84B1D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69" name="Freeform 490"/>
          <p:cNvSpPr>
            <a:spLocks/>
          </p:cNvSpPr>
          <p:nvPr/>
        </p:nvSpPr>
        <p:spPr bwMode="auto">
          <a:xfrm>
            <a:off x="2128813" y="1628775"/>
            <a:ext cx="292024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2"/>
                  <a:pt x="22" y="33"/>
                  <a:pt x="14" y="33"/>
                </a:cubicBezTo>
                <a:cubicBezTo>
                  <a:pt x="7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0" name="Freeform 491"/>
          <p:cNvSpPr>
            <a:spLocks/>
          </p:cNvSpPr>
          <p:nvPr/>
        </p:nvSpPr>
        <p:spPr bwMode="auto">
          <a:xfrm>
            <a:off x="2128813" y="1854201"/>
            <a:ext cx="292024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71A0C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1" name="Freeform 492"/>
          <p:cNvSpPr>
            <a:spLocks/>
          </p:cNvSpPr>
          <p:nvPr/>
        </p:nvSpPr>
        <p:spPr bwMode="auto">
          <a:xfrm>
            <a:off x="2128813" y="1854201"/>
            <a:ext cx="292024" cy="257175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2" name="Freeform 493"/>
          <p:cNvSpPr>
            <a:spLocks/>
          </p:cNvSpPr>
          <p:nvPr/>
        </p:nvSpPr>
        <p:spPr bwMode="auto">
          <a:xfrm>
            <a:off x="2128813" y="2071693"/>
            <a:ext cx="292024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568D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3" name="Freeform 494"/>
          <p:cNvSpPr>
            <a:spLocks/>
          </p:cNvSpPr>
          <p:nvPr/>
        </p:nvSpPr>
        <p:spPr bwMode="auto">
          <a:xfrm>
            <a:off x="2128813" y="2071693"/>
            <a:ext cx="292024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7" y="4"/>
                  <a:pt x="14" y="4"/>
                </a:cubicBezTo>
                <a:cubicBezTo>
                  <a:pt x="22" y="4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4" name="Freeform 495"/>
          <p:cNvSpPr>
            <a:spLocks/>
          </p:cNvSpPr>
          <p:nvPr/>
        </p:nvSpPr>
        <p:spPr bwMode="auto">
          <a:xfrm>
            <a:off x="2128813" y="2297122"/>
            <a:ext cx="292024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4C7BB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5" name="Freeform 496"/>
          <p:cNvSpPr>
            <a:spLocks/>
          </p:cNvSpPr>
          <p:nvPr/>
        </p:nvSpPr>
        <p:spPr bwMode="auto">
          <a:xfrm>
            <a:off x="2128813" y="2297122"/>
            <a:ext cx="292024" cy="255587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6" name="Freeform 497"/>
          <p:cNvSpPr>
            <a:spLocks/>
          </p:cNvSpPr>
          <p:nvPr/>
        </p:nvSpPr>
        <p:spPr bwMode="auto">
          <a:xfrm>
            <a:off x="2128813" y="2514600"/>
            <a:ext cx="292024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2E67A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7" name="Freeform 498"/>
          <p:cNvSpPr>
            <a:spLocks/>
          </p:cNvSpPr>
          <p:nvPr/>
        </p:nvSpPr>
        <p:spPr bwMode="auto">
          <a:xfrm>
            <a:off x="2128813" y="2514600"/>
            <a:ext cx="292024" cy="255588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9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8" name="Freeform 499"/>
          <p:cNvSpPr>
            <a:spLocks/>
          </p:cNvSpPr>
          <p:nvPr/>
        </p:nvSpPr>
        <p:spPr bwMode="auto">
          <a:xfrm>
            <a:off x="2128813" y="2733675"/>
            <a:ext cx="292024" cy="261938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solidFill>
            <a:srgbClr val="1A498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79" name="Freeform 500"/>
          <p:cNvSpPr>
            <a:spLocks/>
          </p:cNvSpPr>
          <p:nvPr/>
        </p:nvSpPr>
        <p:spPr bwMode="auto">
          <a:xfrm>
            <a:off x="2128813" y="2733675"/>
            <a:ext cx="292024" cy="261938"/>
          </a:xfrm>
          <a:custGeom>
            <a:avLst/>
            <a:gdLst>
              <a:gd name="T0" fmla="*/ 2147483647 w 28"/>
              <a:gd name="T1" fmla="*/ 2147483647 h 34"/>
              <a:gd name="T2" fmla="*/ 2147483647 w 28"/>
              <a:gd name="T3" fmla="*/ 2147483647 h 34"/>
              <a:gd name="T4" fmla="*/ 0 w 28"/>
              <a:gd name="T5" fmla="*/ 2147483647 h 34"/>
              <a:gd name="T6" fmla="*/ 0 w 28"/>
              <a:gd name="T7" fmla="*/ 0 h 34"/>
              <a:gd name="T8" fmla="*/ 2147483647 w 28"/>
              <a:gd name="T9" fmla="*/ 2147483647 h 34"/>
              <a:gd name="T10" fmla="*/ 2147483647 w 28"/>
              <a:gd name="T11" fmla="*/ 0 h 34"/>
              <a:gd name="T12" fmla="*/ 2147483647 w 28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4"/>
              <a:gd name="T23" fmla="*/ 28 w 28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4">
                <a:moveTo>
                  <a:pt x="28" y="29"/>
                </a:moveTo>
                <a:cubicBezTo>
                  <a:pt x="28" y="32"/>
                  <a:pt x="22" y="34"/>
                  <a:pt x="14" y="34"/>
                </a:cubicBezTo>
                <a:cubicBezTo>
                  <a:pt x="7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7" y="5"/>
                  <a:pt x="14" y="5"/>
                </a:cubicBezTo>
                <a:cubicBezTo>
                  <a:pt x="22" y="5"/>
                  <a:pt x="28" y="3"/>
                  <a:pt x="28" y="0"/>
                </a:cubicBezTo>
                <a:lnTo>
                  <a:pt x="28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0" name="Freeform 501"/>
          <p:cNvSpPr>
            <a:spLocks/>
          </p:cNvSpPr>
          <p:nvPr/>
        </p:nvSpPr>
        <p:spPr bwMode="auto">
          <a:xfrm>
            <a:off x="2128813" y="2965450"/>
            <a:ext cx="292024" cy="25400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solidFill>
            <a:srgbClr val="27436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1" name="Freeform 502"/>
          <p:cNvSpPr>
            <a:spLocks/>
          </p:cNvSpPr>
          <p:nvPr/>
        </p:nvSpPr>
        <p:spPr bwMode="auto">
          <a:xfrm>
            <a:off x="2128813" y="2965450"/>
            <a:ext cx="292024" cy="254000"/>
          </a:xfrm>
          <a:custGeom>
            <a:avLst/>
            <a:gdLst>
              <a:gd name="T0" fmla="*/ 2147483647 w 28"/>
              <a:gd name="T1" fmla="*/ 2147483647 h 33"/>
              <a:gd name="T2" fmla="*/ 2147483647 w 28"/>
              <a:gd name="T3" fmla="*/ 2147483647 h 33"/>
              <a:gd name="T4" fmla="*/ 0 w 28"/>
              <a:gd name="T5" fmla="*/ 2147483647 h 33"/>
              <a:gd name="T6" fmla="*/ 0 w 28"/>
              <a:gd name="T7" fmla="*/ 0 h 33"/>
              <a:gd name="T8" fmla="*/ 2147483647 w 28"/>
              <a:gd name="T9" fmla="*/ 2147483647 h 33"/>
              <a:gd name="T10" fmla="*/ 2147483647 w 28"/>
              <a:gd name="T11" fmla="*/ 0 h 33"/>
              <a:gd name="T12" fmla="*/ 2147483647 w 28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"/>
              <a:gd name="T22" fmla="*/ 0 h 33"/>
              <a:gd name="T23" fmla="*/ 28 w 28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" h="33">
                <a:moveTo>
                  <a:pt x="28" y="28"/>
                </a:moveTo>
                <a:cubicBezTo>
                  <a:pt x="28" y="31"/>
                  <a:pt x="22" y="33"/>
                  <a:pt x="14" y="33"/>
                </a:cubicBezTo>
                <a:cubicBezTo>
                  <a:pt x="7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7" y="4"/>
                  <a:pt x="14" y="4"/>
                </a:cubicBezTo>
                <a:cubicBezTo>
                  <a:pt x="22" y="4"/>
                  <a:pt x="28" y="2"/>
                  <a:pt x="28" y="0"/>
                </a:cubicBezTo>
                <a:lnTo>
                  <a:pt x="28" y="28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2" name="Oval 503"/>
          <p:cNvSpPr>
            <a:spLocks noChangeArrowheads="1"/>
          </p:cNvSpPr>
          <p:nvPr/>
        </p:nvSpPr>
        <p:spPr bwMode="auto">
          <a:xfrm>
            <a:off x="2530878" y="1598613"/>
            <a:ext cx="279327" cy="69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8BFC3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83" name="Freeform 504"/>
          <p:cNvSpPr>
            <a:spLocks/>
          </p:cNvSpPr>
          <p:nvPr/>
        </p:nvSpPr>
        <p:spPr bwMode="auto">
          <a:xfrm>
            <a:off x="2530878" y="1628775"/>
            <a:ext cx="279327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8BFC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4" name="Freeform 505"/>
          <p:cNvSpPr>
            <a:spLocks/>
          </p:cNvSpPr>
          <p:nvPr/>
        </p:nvSpPr>
        <p:spPr bwMode="auto">
          <a:xfrm>
            <a:off x="2530878" y="1628775"/>
            <a:ext cx="279327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5" name="Freeform 506"/>
          <p:cNvSpPr>
            <a:spLocks/>
          </p:cNvSpPr>
          <p:nvPr/>
        </p:nvSpPr>
        <p:spPr bwMode="auto">
          <a:xfrm>
            <a:off x="2530878" y="1854201"/>
            <a:ext cx="279327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9B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6" name="Freeform 507"/>
          <p:cNvSpPr>
            <a:spLocks/>
          </p:cNvSpPr>
          <p:nvPr/>
        </p:nvSpPr>
        <p:spPr bwMode="auto">
          <a:xfrm>
            <a:off x="2530878" y="1854201"/>
            <a:ext cx="279327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7" name="Freeform 508"/>
          <p:cNvSpPr>
            <a:spLocks/>
          </p:cNvSpPr>
          <p:nvPr/>
        </p:nvSpPr>
        <p:spPr bwMode="auto">
          <a:xfrm>
            <a:off x="2530878" y="2071693"/>
            <a:ext cx="279327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57C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8" name="Freeform 509"/>
          <p:cNvSpPr>
            <a:spLocks/>
          </p:cNvSpPr>
          <p:nvPr/>
        </p:nvSpPr>
        <p:spPr bwMode="auto">
          <a:xfrm>
            <a:off x="2530878" y="2071693"/>
            <a:ext cx="279327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89" name="Freeform 510"/>
          <p:cNvSpPr>
            <a:spLocks/>
          </p:cNvSpPr>
          <p:nvPr/>
        </p:nvSpPr>
        <p:spPr bwMode="auto">
          <a:xfrm>
            <a:off x="2530878" y="2297122"/>
            <a:ext cx="279327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064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0" name="Freeform 511"/>
          <p:cNvSpPr>
            <a:spLocks/>
          </p:cNvSpPr>
          <p:nvPr/>
        </p:nvSpPr>
        <p:spPr bwMode="auto">
          <a:xfrm>
            <a:off x="2530878" y="2297122"/>
            <a:ext cx="279327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1" name="Freeform 512"/>
          <p:cNvSpPr>
            <a:spLocks/>
          </p:cNvSpPr>
          <p:nvPr/>
        </p:nvSpPr>
        <p:spPr bwMode="auto">
          <a:xfrm>
            <a:off x="2530878" y="2514600"/>
            <a:ext cx="279327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3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2" name="Freeform 513"/>
          <p:cNvSpPr>
            <a:spLocks/>
          </p:cNvSpPr>
          <p:nvPr/>
        </p:nvSpPr>
        <p:spPr bwMode="auto">
          <a:xfrm>
            <a:off x="2530878" y="2514600"/>
            <a:ext cx="279327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3" name="Freeform 514"/>
          <p:cNvSpPr>
            <a:spLocks/>
          </p:cNvSpPr>
          <p:nvPr/>
        </p:nvSpPr>
        <p:spPr bwMode="auto">
          <a:xfrm>
            <a:off x="2530878" y="2733675"/>
            <a:ext cx="279327" cy="261938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D641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4" name="Freeform 515"/>
          <p:cNvSpPr>
            <a:spLocks/>
          </p:cNvSpPr>
          <p:nvPr/>
        </p:nvSpPr>
        <p:spPr bwMode="auto">
          <a:xfrm>
            <a:off x="2530878" y="2733675"/>
            <a:ext cx="279327" cy="261938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5" name="Freeform 516"/>
          <p:cNvSpPr>
            <a:spLocks/>
          </p:cNvSpPr>
          <p:nvPr/>
        </p:nvSpPr>
        <p:spPr bwMode="auto">
          <a:xfrm>
            <a:off x="2530878" y="2965450"/>
            <a:ext cx="279327" cy="2540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9B392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6" name="Freeform 517"/>
          <p:cNvSpPr>
            <a:spLocks/>
          </p:cNvSpPr>
          <p:nvPr/>
        </p:nvSpPr>
        <p:spPr bwMode="auto">
          <a:xfrm>
            <a:off x="2530878" y="2965450"/>
            <a:ext cx="279327" cy="2540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7" name="Oval 518"/>
          <p:cNvSpPr>
            <a:spLocks noChangeArrowheads="1"/>
          </p:cNvSpPr>
          <p:nvPr/>
        </p:nvSpPr>
        <p:spPr bwMode="auto">
          <a:xfrm>
            <a:off x="2856756" y="1598613"/>
            <a:ext cx="277212" cy="69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8BFC3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498" name="Freeform 519"/>
          <p:cNvSpPr>
            <a:spLocks/>
          </p:cNvSpPr>
          <p:nvPr/>
        </p:nvSpPr>
        <p:spPr bwMode="auto">
          <a:xfrm>
            <a:off x="2856756" y="1628775"/>
            <a:ext cx="277212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8BFC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499" name="Freeform 520"/>
          <p:cNvSpPr>
            <a:spLocks/>
          </p:cNvSpPr>
          <p:nvPr/>
        </p:nvSpPr>
        <p:spPr bwMode="auto">
          <a:xfrm>
            <a:off x="2856756" y="1628775"/>
            <a:ext cx="277212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4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0" name="Freeform 521"/>
          <p:cNvSpPr>
            <a:spLocks/>
          </p:cNvSpPr>
          <p:nvPr/>
        </p:nvSpPr>
        <p:spPr bwMode="auto">
          <a:xfrm>
            <a:off x="2856756" y="1854201"/>
            <a:ext cx="277212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9B8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1" name="Freeform 522"/>
          <p:cNvSpPr>
            <a:spLocks/>
          </p:cNvSpPr>
          <p:nvPr/>
        </p:nvSpPr>
        <p:spPr bwMode="auto">
          <a:xfrm>
            <a:off x="2856756" y="1854201"/>
            <a:ext cx="277212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2" name="Freeform 523"/>
          <p:cNvSpPr>
            <a:spLocks/>
          </p:cNvSpPr>
          <p:nvPr/>
        </p:nvSpPr>
        <p:spPr bwMode="auto">
          <a:xfrm>
            <a:off x="2856756" y="2071693"/>
            <a:ext cx="277212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57C5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3" name="Freeform 524"/>
          <p:cNvSpPr>
            <a:spLocks/>
          </p:cNvSpPr>
          <p:nvPr/>
        </p:nvSpPr>
        <p:spPr bwMode="auto">
          <a:xfrm>
            <a:off x="2856756" y="2071693"/>
            <a:ext cx="277212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4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4" name="Freeform 525"/>
          <p:cNvSpPr>
            <a:spLocks/>
          </p:cNvSpPr>
          <p:nvPr/>
        </p:nvSpPr>
        <p:spPr bwMode="auto">
          <a:xfrm>
            <a:off x="2856756" y="2297122"/>
            <a:ext cx="277212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F0643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5" name="Freeform 526"/>
          <p:cNvSpPr>
            <a:spLocks/>
          </p:cNvSpPr>
          <p:nvPr/>
        </p:nvSpPr>
        <p:spPr bwMode="auto">
          <a:xfrm>
            <a:off x="2856756" y="2297122"/>
            <a:ext cx="277212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6" name="Freeform 527"/>
          <p:cNvSpPr>
            <a:spLocks/>
          </p:cNvSpPr>
          <p:nvPr/>
        </p:nvSpPr>
        <p:spPr bwMode="auto">
          <a:xfrm>
            <a:off x="2856756" y="2514600"/>
            <a:ext cx="277212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EB3D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7" name="Freeform 528"/>
          <p:cNvSpPr>
            <a:spLocks/>
          </p:cNvSpPr>
          <p:nvPr/>
        </p:nvSpPr>
        <p:spPr bwMode="auto">
          <a:xfrm>
            <a:off x="2856756" y="2514600"/>
            <a:ext cx="277212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8" name="Freeform 529"/>
          <p:cNvSpPr>
            <a:spLocks/>
          </p:cNvSpPr>
          <p:nvPr/>
        </p:nvSpPr>
        <p:spPr bwMode="auto">
          <a:xfrm>
            <a:off x="2856756" y="2733675"/>
            <a:ext cx="277212" cy="261938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D641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09" name="Freeform 530"/>
          <p:cNvSpPr>
            <a:spLocks/>
          </p:cNvSpPr>
          <p:nvPr/>
        </p:nvSpPr>
        <p:spPr bwMode="auto">
          <a:xfrm>
            <a:off x="2856756" y="2733675"/>
            <a:ext cx="277212" cy="261938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4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4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0" name="Freeform 531"/>
          <p:cNvSpPr>
            <a:spLocks/>
          </p:cNvSpPr>
          <p:nvPr/>
        </p:nvSpPr>
        <p:spPr bwMode="auto">
          <a:xfrm>
            <a:off x="2856756" y="2965450"/>
            <a:ext cx="277212" cy="2540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9B392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1" name="Freeform 532"/>
          <p:cNvSpPr>
            <a:spLocks/>
          </p:cNvSpPr>
          <p:nvPr/>
        </p:nvSpPr>
        <p:spPr bwMode="auto">
          <a:xfrm>
            <a:off x="2856756" y="2965450"/>
            <a:ext cx="277212" cy="2540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4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4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noFill/>
          <a:ln w="0">
            <a:solidFill>
              <a:srgbClr val="24211D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2" name="Oval 533"/>
          <p:cNvSpPr>
            <a:spLocks noChangeArrowheads="1"/>
          </p:cNvSpPr>
          <p:nvPr/>
        </p:nvSpPr>
        <p:spPr bwMode="auto">
          <a:xfrm>
            <a:off x="3569892" y="1598613"/>
            <a:ext cx="281443" cy="698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A2D332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zh-CN" sz="1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13" name="Freeform 534"/>
          <p:cNvSpPr>
            <a:spLocks/>
          </p:cNvSpPr>
          <p:nvPr/>
        </p:nvSpPr>
        <p:spPr bwMode="auto">
          <a:xfrm>
            <a:off x="3569892" y="1628775"/>
            <a:ext cx="281443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2"/>
                  <a:pt x="21" y="33"/>
                  <a:pt x="13" y="33"/>
                </a:cubicBezTo>
                <a:cubicBezTo>
                  <a:pt x="6" y="33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A2D33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4" name="Freeform 535"/>
          <p:cNvSpPr>
            <a:spLocks/>
          </p:cNvSpPr>
          <p:nvPr/>
        </p:nvSpPr>
        <p:spPr bwMode="auto">
          <a:xfrm>
            <a:off x="3569892" y="1854201"/>
            <a:ext cx="281443" cy="257175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69BE3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5" name="Freeform 536"/>
          <p:cNvSpPr>
            <a:spLocks/>
          </p:cNvSpPr>
          <p:nvPr/>
        </p:nvSpPr>
        <p:spPr bwMode="auto">
          <a:xfrm>
            <a:off x="3569892" y="2071693"/>
            <a:ext cx="281443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3"/>
                  <a:pt x="6" y="4"/>
                  <a:pt x="13" y="4"/>
                </a:cubicBezTo>
                <a:cubicBezTo>
                  <a:pt x="21" y="4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35AF4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6" name="Freeform 537"/>
          <p:cNvSpPr>
            <a:spLocks/>
          </p:cNvSpPr>
          <p:nvPr/>
        </p:nvSpPr>
        <p:spPr bwMode="auto">
          <a:xfrm>
            <a:off x="3569892" y="2297122"/>
            <a:ext cx="281443" cy="255587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00A24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7" name="Freeform 538"/>
          <p:cNvSpPr>
            <a:spLocks/>
          </p:cNvSpPr>
          <p:nvPr/>
        </p:nvSpPr>
        <p:spPr bwMode="auto">
          <a:xfrm>
            <a:off x="3569892" y="2514600"/>
            <a:ext cx="281443" cy="255588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9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9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00854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8" name="Freeform 539"/>
          <p:cNvSpPr>
            <a:spLocks/>
          </p:cNvSpPr>
          <p:nvPr/>
        </p:nvSpPr>
        <p:spPr bwMode="auto">
          <a:xfrm>
            <a:off x="3569892" y="2733675"/>
            <a:ext cx="281443" cy="261938"/>
          </a:xfrm>
          <a:custGeom>
            <a:avLst/>
            <a:gdLst>
              <a:gd name="T0" fmla="*/ 2147483647 w 27"/>
              <a:gd name="T1" fmla="*/ 2147483647 h 34"/>
              <a:gd name="T2" fmla="*/ 2147483647 w 27"/>
              <a:gd name="T3" fmla="*/ 2147483647 h 34"/>
              <a:gd name="T4" fmla="*/ 0 w 27"/>
              <a:gd name="T5" fmla="*/ 2147483647 h 34"/>
              <a:gd name="T6" fmla="*/ 0 w 27"/>
              <a:gd name="T7" fmla="*/ 0 h 34"/>
              <a:gd name="T8" fmla="*/ 2147483647 w 27"/>
              <a:gd name="T9" fmla="*/ 2147483647 h 34"/>
              <a:gd name="T10" fmla="*/ 2147483647 w 27"/>
              <a:gd name="T11" fmla="*/ 0 h 34"/>
              <a:gd name="T12" fmla="*/ 2147483647 w 27"/>
              <a:gd name="T13" fmla="*/ 2147483647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4"/>
              <a:gd name="T23" fmla="*/ 27 w 27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4">
                <a:moveTo>
                  <a:pt x="27" y="29"/>
                </a:moveTo>
                <a:cubicBezTo>
                  <a:pt x="27" y="32"/>
                  <a:pt x="21" y="34"/>
                  <a:pt x="13" y="34"/>
                </a:cubicBezTo>
                <a:cubicBezTo>
                  <a:pt x="6" y="34"/>
                  <a:pt x="0" y="32"/>
                  <a:pt x="0" y="29"/>
                </a:cubicBezTo>
                <a:lnTo>
                  <a:pt x="0" y="0"/>
                </a:lnTo>
                <a:cubicBezTo>
                  <a:pt x="0" y="3"/>
                  <a:pt x="6" y="5"/>
                  <a:pt x="13" y="5"/>
                </a:cubicBezTo>
                <a:cubicBezTo>
                  <a:pt x="21" y="5"/>
                  <a:pt x="27" y="3"/>
                  <a:pt x="27" y="0"/>
                </a:cubicBezTo>
                <a:lnTo>
                  <a:pt x="27" y="29"/>
                </a:lnTo>
                <a:close/>
              </a:path>
            </a:pathLst>
          </a:custGeom>
          <a:solidFill>
            <a:srgbClr val="006B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519" name="Freeform 540"/>
          <p:cNvSpPr>
            <a:spLocks/>
          </p:cNvSpPr>
          <p:nvPr/>
        </p:nvSpPr>
        <p:spPr bwMode="auto">
          <a:xfrm>
            <a:off x="3569892" y="2965450"/>
            <a:ext cx="281443" cy="254000"/>
          </a:xfrm>
          <a:custGeom>
            <a:avLst/>
            <a:gdLst>
              <a:gd name="T0" fmla="*/ 2147483647 w 27"/>
              <a:gd name="T1" fmla="*/ 2147483647 h 33"/>
              <a:gd name="T2" fmla="*/ 2147483647 w 27"/>
              <a:gd name="T3" fmla="*/ 2147483647 h 33"/>
              <a:gd name="T4" fmla="*/ 0 w 27"/>
              <a:gd name="T5" fmla="*/ 2147483647 h 33"/>
              <a:gd name="T6" fmla="*/ 0 w 27"/>
              <a:gd name="T7" fmla="*/ 0 h 33"/>
              <a:gd name="T8" fmla="*/ 2147483647 w 27"/>
              <a:gd name="T9" fmla="*/ 2147483647 h 33"/>
              <a:gd name="T10" fmla="*/ 2147483647 w 27"/>
              <a:gd name="T11" fmla="*/ 0 h 33"/>
              <a:gd name="T12" fmla="*/ 2147483647 w 27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"/>
              <a:gd name="T22" fmla="*/ 0 h 33"/>
              <a:gd name="T23" fmla="*/ 27 w 27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" h="33">
                <a:moveTo>
                  <a:pt x="27" y="28"/>
                </a:moveTo>
                <a:cubicBezTo>
                  <a:pt x="27" y="31"/>
                  <a:pt x="21" y="33"/>
                  <a:pt x="13" y="33"/>
                </a:cubicBezTo>
                <a:cubicBezTo>
                  <a:pt x="6" y="33"/>
                  <a:pt x="0" y="31"/>
                  <a:pt x="0" y="28"/>
                </a:cubicBezTo>
                <a:lnTo>
                  <a:pt x="0" y="0"/>
                </a:lnTo>
                <a:cubicBezTo>
                  <a:pt x="0" y="2"/>
                  <a:pt x="6" y="4"/>
                  <a:pt x="13" y="4"/>
                </a:cubicBezTo>
                <a:cubicBezTo>
                  <a:pt x="21" y="4"/>
                  <a:pt x="27" y="2"/>
                  <a:pt x="27" y="0"/>
                </a:cubicBezTo>
                <a:lnTo>
                  <a:pt x="27" y="28"/>
                </a:lnTo>
                <a:close/>
              </a:path>
            </a:pathLst>
          </a:custGeom>
          <a:solidFill>
            <a:srgbClr val="1D413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zh-CN" altLang="en-US" sz="1800" kern="0" smtClean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541"/>
          <p:cNvGrpSpPr>
            <a:grpSpLocks/>
          </p:cNvGrpSpPr>
          <p:nvPr/>
        </p:nvGrpSpPr>
        <p:grpSpPr bwMode="auto">
          <a:xfrm>
            <a:off x="3569892" y="1628778"/>
            <a:ext cx="281443" cy="1590675"/>
            <a:chOff x="1693" y="1026"/>
            <a:chExt cx="133" cy="1002"/>
          </a:xfrm>
        </p:grpSpPr>
        <p:sp>
          <p:nvSpPr>
            <p:cNvPr id="521" name="Freeform 542"/>
            <p:cNvSpPr>
              <a:spLocks/>
            </p:cNvSpPr>
            <p:nvPr/>
          </p:nvSpPr>
          <p:spPr bwMode="auto">
            <a:xfrm>
              <a:off x="1693" y="1026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3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2" name="Freeform 543"/>
            <p:cNvSpPr>
              <a:spLocks/>
            </p:cNvSpPr>
            <p:nvPr/>
          </p:nvSpPr>
          <p:spPr bwMode="auto">
            <a:xfrm>
              <a:off x="1693" y="1168"/>
              <a:ext cx="133" cy="162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3" name="Freeform 544"/>
            <p:cNvSpPr>
              <a:spLocks/>
            </p:cNvSpPr>
            <p:nvPr/>
          </p:nvSpPr>
          <p:spPr bwMode="auto">
            <a:xfrm>
              <a:off x="1693" y="1305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3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4" name="Freeform 545"/>
            <p:cNvSpPr>
              <a:spLocks/>
            </p:cNvSpPr>
            <p:nvPr/>
          </p:nvSpPr>
          <p:spPr bwMode="auto">
            <a:xfrm>
              <a:off x="1693" y="1447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5" name="Freeform 546"/>
            <p:cNvSpPr>
              <a:spLocks/>
            </p:cNvSpPr>
            <p:nvPr/>
          </p:nvSpPr>
          <p:spPr bwMode="auto">
            <a:xfrm>
              <a:off x="1693" y="1584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6" name="Freeform 547"/>
            <p:cNvSpPr>
              <a:spLocks/>
            </p:cNvSpPr>
            <p:nvPr/>
          </p:nvSpPr>
          <p:spPr bwMode="auto">
            <a:xfrm>
              <a:off x="1693" y="1722"/>
              <a:ext cx="133" cy="165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3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7" name="Freeform 548"/>
            <p:cNvSpPr>
              <a:spLocks/>
            </p:cNvSpPr>
            <p:nvPr/>
          </p:nvSpPr>
          <p:spPr bwMode="auto">
            <a:xfrm>
              <a:off x="1693" y="1868"/>
              <a:ext cx="133" cy="16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549"/>
          <p:cNvGrpSpPr>
            <a:grpSpLocks/>
          </p:cNvGrpSpPr>
          <p:nvPr/>
        </p:nvGrpSpPr>
        <p:grpSpPr bwMode="auto">
          <a:xfrm>
            <a:off x="4058710" y="1598618"/>
            <a:ext cx="289908" cy="1620837"/>
            <a:chOff x="2399" y="3104"/>
            <a:chExt cx="94" cy="699"/>
          </a:xfrm>
        </p:grpSpPr>
        <p:sp>
          <p:nvSpPr>
            <p:cNvPr id="529" name="Oval 550"/>
            <p:cNvSpPr>
              <a:spLocks noChangeArrowheads="1"/>
            </p:cNvSpPr>
            <p:nvPr/>
          </p:nvSpPr>
          <p:spPr bwMode="auto">
            <a:xfrm>
              <a:off x="2399" y="3104"/>
              <a:ext cx="94" cy="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FC24D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530" name="Freeform 551"/>
            <p:cNvSpPr>
              <a:spLocks/>
            </p:cNvSpPr>
            <p:nvPr/>
          </p:nvSpPr>
          <p:spPr bwMode="auto">
            <a:xfrm>
              <a:off x="2399" y="3117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1" name="Freeform 552"/>
            <p:cNvSpPr>
              <a:spLocks/>
            </p:cNvSpPr>
            <p:nvPr/>
          </p:nvSpPr>
          <p:spPr bwMode="auto">
            <a:xfrm>
              <a:off x="2399" y="3117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2"/>
                    <a:pt x="21" y="33"/>
                    <a:pt x="14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2" name="Freeform 553"/>
            <p:cNvSpPr>
              <a:spLocks/>
            </p:cNvSpPr>
            <p:nvPr/>
          </p:nvSpPr>
          <p:spPr bwMode="auto">
            <a:xfrm>
              <a:off x="2399" y="3214"/>
              <a:ext cx="94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3" name="Freeform 554"/>
            <p:cNvSpPr>
              <a:spLocks/>
            </p:cNvSpPr>
            <p:nvPr/>
          </p:nvSpPr>
          <p:spPr bwMode="auto">
            <a:xfrm>
              <a:off x="2399" y="3214"/>
              <a:ext cx="94" cy="11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4" name="Freeform 555"/>
            <p:cNvSpPr>
              <a:spLocks/>
            </p:cNvSpPr>
            <p:nvPr/>
          </p:nvSpPr>
          <p:spPr bwMode="auto">
            <a:xfrm>
              <a:off x="2399" y="3308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5" name="Freeform 556"/>
            <p:cNvSpPr>
              <a:spLocks/>
            </p:cNvSpPr>
            <p:nvPr/>
          </p:nvSpPr>
          <p:spPr bwMode="auto">
            <a:xfrm>
              <a:off x="2399" y="3308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4" y="4"/>
                  </a:cubicBezTo>
                  <a:cubicBezTo>
                    <a:pt x="21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6" name="Freeform 557"/>
            <p:cNvSpPr>
              <a:spLocks/>
            </p:cNvSpPr>
            <p:nvPr/>
          </p:nvSpPr>
          <p:spPr bwMode="auto">
            <a:xfrm>
              <a:off x="2399" y="3405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7" name="Freeform 558"/>
            <p:cNvSpPr>
              <a:spLocks/>
            </p:cNvSpPr>
            <p:nvPr/>
          </p:nvSpPr>
          <p:spPr bwMode="auto">
            <a:xfrm>
              <a:off x="2399" y="3405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8" name="Freeform 559"/>
            <p:cNvSpPr>
              <a:spLocks/>
            </p:cNvSpPr>
            <p:nvPr/>
          </p:nvSpPr>
          <p:spPr bwMode="auto">
            <a:xfrm>
              <a:off x="2399" y="3499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9" name="Freeform 560"/>
            <p:cNvSpPr>
              <a:spLocks/>
            </p:cNvSpPr>
            <p:nvPr/>
          </p:nvSpPr>
          <p:spPr bwMode="auto">
            <a:xfrm>
              <a:off x="2399" y="3499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0" name="Freeform 561"/>
            <p:cNvSpPr>
              <a:spLocks/>
            </p:cNvSpPr>
            <p:nvPr/>
          </p:nvSpPr>
          <p:spPr bwMode="auto">
            <a:xfrm>
              <a:off x="2399" y="3593"/>
              <a:ext cx="94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1" name="Freeform 562"/>
            <p:cNvSpPr>
              <a:spLocks/>
            </p:cNvSpPr>
            <p:nvPr/>
          </p:nvSpPr>
          <p:spPr bwMode="auto">
            <a:xfrm>
              <a:off x="2399" y="3593"/>
              <a:ext cx="94" cy="113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1" y="34"/>
                    <a:pt x="14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4" y="5"/>
                  </a:cubicBezTo>
                  <a:cubicBezTo>
                    <a:pt x="21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2" name="Freeform 563"/>
            <p:cNvSpPr>
              <a:spLocks/>
            </p:cNvSpPr>
            <p:nvPr/>
          </p:nvSpPr>
          <p:spPr bwMode="auto">
            <a:xfrm>
              <a:off x="2399" y="3693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EFC2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3" name="Freeform 564"/>
            <p:cNvSpPr>
              <a:spLocks/>
            </p:cNvSpPr>
            <p:nvPr/>
          </p:nvSpPr>
          <p:spPr bwMode="auto">
            <a:xfrm>
              <a:off x="2399" y="3693"/>
              <a:ext cx="94" cy="11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1" y="33"/>
                    <a:pt x="14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4" y="4"/>
                  </a:cubicBezTo>
                  <a:cubicBezTo>
                    <a:pt x="21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noFill/>
            <a:ln w="0">
              <a:solidFill>
                <a:srgbClr val="2421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Group 565"/>
          <p:cNvGrpSpPr>
            <a:grpSpLocks/>
          </p:cNvGrpSpPr>
          <p:nvPr/>
        </p:nvGrpSpPr>
        <p:grpSpPr bwMode="auto">
          <a:xfrm>
            <a:off x="3720131" y="1735139"/>
            <a:ext cx="541726" cy="1417637"/>
            <a:chOff x="2044" y="1339"/>
            <a:chExt cx="214" cy="619"/>
          </a:xfrm>
        </p:grpSpPr>
        <p:sp>
          <p:nvSpPr>
            <p:cNvPr id="545" name="Freeform 566"/>
            <p:cNvSpPr>
              <a:spLocks/>
            </p:cNvSpPr>
            <p:nvPr/>
          </p:nvSpPr>
          <p:spPr bwMode="auto">
            <a:xfrm>
              <a:off x="2044" y="1731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6" name="Freeform 567"/>
            <p:cNvSpPr>
              <a:spLocks/>
            </p:cNvSpPr>
            <p:nvPr/>
          </p:nvSpPr>
          <p:spPr bwMode="auto">
            <a:xfrm>
              <a:off x="2044" y="1631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7" name="Freeform 568"/>
            <p:cNvSpPr>
              <a:spLocks/>
            </p:cNvSpPr>
            <p:nvPr/>
          </p:nvSpPr>
          <p:spPr bwMode="auto">
            <a:xfrm>
              <a:off x="2044" y="1541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8" name="Freeform 569"/>
            <p:cNvSpPr>
              <a:spLocks/>
            </p:cNvSpPr>
            <p:nvPr/>
          </p:nvSpPr>
          <p:spPr bwMode="auto">
            <a:xfrm>
              <a:off x="2044" y="1443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9" name="Freeform 570"/>
            <p:cNvSpPr>
              <a:spLocks/>
            </p:cNvSpPr>
            <p:nvPr/>
          </p:nvSpPr>
          <p:spPr bwMode="auto">
            <a:xfrm>
              <a:off x="2044" y="1339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0" name="Freeform 571"/>
            <p:cNvSpPr>
              <a:spLocks/>
            </p:cNvSpPr>
            <p:nvPr/>
          </p:nvSpPr>
          <p:spPr bwMode="auto">
            <a:xfrm>
              <a:off x="2044" y="1831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1" name="Freeform 572"/>
            <p:cNvSpPr>
              <a:spLocks/>
            </p:cNvSpPr>
            <p:nvPr/>
          </p:nvSpPr>
          <p:spPr bwMode="auto">
            <a:xfrm>
              <a:off x="2044" y="1923"/>
              <a:ext cx="214" cy="35"/>
            </a:xfrm>
            <a:custGeom>
              <a:avLst/>
              <a:gdLst>
                <a:gd name="T0" fmla="*/ 0 w 214"/>
                <a:gd name="T1" fmla="*/ 8 h 35"/>
                <a:gd name="T2" fmla="*/ 116 w 214"/>
                <a:gd name="T3" fmla="*/ 34 h 35"/>
                <a:gd name="T4" fmla="*/ 214 w 214"/>
                <a:gd name="T5" fmla="*/ 0 h 35"/>
                <a:gd name="T6" fmla="*/ 0 60000 65536"/>
                <a:gd name="T7" fmla="*/ 0 60000 65536"/>
                <a:gd name="T8" fmla="*/ 0 60000 65536"/>
                <a:gd name="T9" fmla="*/ 0 w 214"/>
                <a:gd name="T10" fmla="*/ 0 h 35"/>
                <a:gd name="T11" fmla="*/ 214 w 214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" h="35">
                  <a:moveTo>
                    <a:pt x="0" y="8"/>
                  </a:moveTo>
                  <a:cubicBezTo>
                    <a:pt x="40" y="21"/>
                    <a:pt x="80" y="35"/>
                    <a:pt x="116" y="34"/>
                  </a:cubicBezTo>
                  <a:cubicBezTo>
                    <a:pt x="152" y="33"/>
                    <a:pt x="183" y="16"/>
                    <a:pt x="214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oval" w="sm" len="sm"/>
              <a:tailEnd type="triangle" w="sm" len="sm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582"/>
          <p:cNvGrpSpPr>
            <a:grpSpLocks/>
          </p:cNvGrpSpPr>
          <p:nvPr/>
        </p:nvGrpSpPr>
        <p:grpSpPr bwMode="auto">
          <a:xfrm>
            <a:off x="3252475" y="1598618"/>
            <a:ext cx="281443" cy="1620837"/>
            <a:chOff x="1533" y="1007"/>
            <a:chExt cx="133" cy="1021"/>
          </a:xfrm>
        </p:grpSpPr>
        <p:sp>
          <p:nvSpPr>
            <p:cNvPr id="553" name="Oval 583"/>
            <p:cNvSpPr>
              <a:spLocks noChangeArrowheads="1"/>
            </p:cNvSpPr>
            <p:nvPr/>
          </p:nvSpPr>
          <p:spPr bwMode="auto">
            <a:xfrm>
              <a:off x="1533" y="1007"/>
              <a:ext cx="133" cy="4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A2D332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554" name="Freeform 584"/>
            <p:cNvSpPr>
              <a:spLocks/>
            </p:cNvSpPr>
            <p:nvPr/>
          </p:nvSpPr>
          <p:spPr bwMode="auto">
            <a:xfrm>
              <a:off x="1533" y="1026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3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A2D3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5" name="Freeform 585"/>
            <p:cNvSpPr>
              <a:spLocks/>
            </p:cNvSpPr>
            <p:nvPr/>
          </p:nvSpPr>
          <p:spPr bwMode="auto">
            <a:xfrm>
              <a:off x="1533" y="1168"/>
              <a:ext cx="133" cy="162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69BE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6" name="Freeform 586"/>
            <p:cNvSpPr>
              <a:spLocks/>
            </p:cNvSpPr>
            <p:nvPr/>
          </p:nvSpPr>
          <p:spPr bwMode="auto">
            <a:xfrm>
              <a:off x="1533" y="1305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3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35AF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7" name="Freeform 587"/>
            <p:cNvSpPr>
              <a:spLocks/>
            </p:cNvSpPr>
            <p:nvPr/>
          </p:nvSpPr>
          <p:spPr bwMode="auto">
            <a:xfrm>
              <a:off x="1533" y="1447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A24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8" name="Freeform 588"/>
            <p:cNvSpPr>
              <a:spLocks/>
            </p:cNvSpPr>
            <p:nvPr/>
          </p:nvSpPr>
          <p:spPr bwMode="auto">
            <a:xfrm>
              <a:off x="1533" y="1584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85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9" name="Freeform 589"/>
            <p:cNvSpPr>
              <a:spLocks/>
            </p:cNvSpPr>
            <p:nvPr/>
          </p:nvSpPr>
          <p:spPr bwMode="auto">
            <a:xfrm>
              <a:off x="1533" y="1722"/>
              <a:ext cx="133" cy="165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3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solidFill>
              <a:srgbClr val="006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0" name="Freeform 590"/>
            <p:cNvSpPr>
              <a:spLocks/>
            </p:cNvSpPr>
            <p:nvPr/>
          </p:nvSpPr>
          <p:spPr bwMode="auto">
            <a:xfrm>
              <a:off x="1533" y="1868"/>
              <a:ext cx="133" cy="16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1D41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2" name="Group 591"/>
            <p:cNvGrpSpPr>
              <a:grpSpLocks/>
            </p:cNvGrpSpPr>
            <p:nvPr/>
          </p:nvGrpSpPr>
          <p:grpSpPr bwMode="auto">
            <a:xfrm>
              <a:off x="1533" y="1026"/>
              <a:ext cx="133" cy="1002"/>
              <a:chOff x="1693" y="1026"/>
              <a:chExt cx="133" cy="1002"/>
            </a:xfrm>
          </p:grpSpPr>
          <p:sp>
            <p:nvSpPr>
              <p:cNvPr id="562" name="Freeform 592"/>
              <p:cNvSpPr>
                <a:spLocks/>
              </p:cNvSpPr>
              <p:nvPr/>
            </p:nvSpPr>
            <p:spPr bwMode="auto">
              <a:xfrm>
                <a:off x="1693" y="1026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2"/>
                      <a:pt x="21" y="33"/>
                      <a:pt x="13" y="33"/>
                    </a:cubicBezTo>
                    <a:cubicBezTo>
                      <a:pt x="6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5"/>
                      <a:pt x="13" y="5"/>
                    </a:cubicBezTo>
                    <a:cubicBezTo>
                      <a:pt x="21" y="5"/>
                      <a:pt x="27" y="3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3" name="Freeform 593"/>
              <p:cNvSpPr>
                <a:spLocks/>
              </p:cNvSpPr>
              <p:nvPr/>
            </p:nvSpPr>
            <p:spPr bwMode="auto">
              <a:xfrm>
                <a:off x="1693" y="1168"/>
                <a:ext cx="133" cy="162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4" name="Freeform 594"/>
              <p:cNvSpPr>
                <a:spLocks/>
              </p:cNvSpPr>
              <p:nvPr/>
            </p:nvSpPr>
            <p:spPr bwMode="auto">
              <a:xfrm>
                <a:off x="1693" y="1305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4"/>
                      <a:pt x="13" y="4"/>
                    </a:cubicBezTo>
                    <a:cubicBezTo>
                      <a:pt x="21" y="4"/>
                      <a:pt x="27" y="3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5" name="Freeform 595"/>
              <p:cNvSpPr>
                <a:spLocks/>
              </p:cNvSpPr>
              <p:nvPr/>
            </p:nvSpPr>
            <p:spPr bwMode="auto">
              <a:xfrm>
                <a:off x="1693" y="1447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6" name="Freeform 596"/>
              <p:cNvSpPr>
                <a:spLocks/>
              </p:cNvSpPr>
              <p:nvPr/>
            </p:nvSpPr>
            <p:spPr bwMode="auto">
              <a:xfrm>
                <a:off x="1693" y="1584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7" name="Freeform 597"/>
              <p:cNvSpPr>
                <a:spLocks/>
              </p:cNvSpPr>
              <p:nvPr/>
            </p:nvSpPr>
            <p:spPr bwMode="auto">
              <a:xfrm>
                <a:off x="1693" y="1722"/>
                <a:ext cx="133" cy="165"/>
              </a:xfrm>
              <a:custGeom>
                <a:avLst/>
                <a:gdLst>
                  <a:gd name="T0" fmla="*/ 2147483647 w 27"/>
                  <a:gd name="T1" fmla="*/ 2147483647 h 34"/>
                  <a:gd name="T2" fmla="*/ 2147483647 w 27"/>
                  <a:gd name="T3" fmla="*/ 2147483647 h 34"/>
                  <a:gd name="T4" fmla="*/ 0 w 27"/>
                  <a:gd name="T5" fmla="*/ 2147483647 h 34"/>
                  <a:gd name="T6" fmla="*/ 0 w 27"/>
                  <a:gd name="T7" fmla="*/ 0 h 34"/>
                  <a:gd name="T8" fmla="*/ 2147483647 w 27"/>
                  <a:gd name="T9" fmla="*/ 2147483647 h 34"/>
                  <a:gd name="T10" fmla="*/ 2147483647 w 27"/>
                  <a:gd name="T11" fmla="*/ 0 h 34"/>
                  <a:gd name="T12" fmla="*/ 2147483647 w 27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4"/>
                  <a:gd name="T23" fmla="*/ 27 w 27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4">
                    <a:moveTo>
                      <a:pt x="27" y="29"/>
                    </a:moveTo>
                    <a:cubicBezTo>
                      <a:pt x="27" y="32"/>
                      <a:pt x="21" y="34"/>
                      <a:pt x="13" y="34"/>
                    </a:cubicBezTo>
                    <a:cubicBezTo>
                      <a:pt x="6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5"/>
                      <a:pt x="13" y="5"/>
                    </a:cubicBezTo>
                    <a:cubicBezTo>
                      <a:pt x="21" y="5"/>
                      <a:pt x="27" y="3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8" name="Freeform 598"/>
              <p:cNvSpPr>
                <a:spLocks/>
              </p:cNvSpPr>
              <p:nvPr/>
            </p:nvSpPr>
            <p:spPr bwMode="auto">
              <a:xfrm>
                <a:off x="1693" y="1868"/>
                <a:ext cx="133" cy="160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8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8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3" name="Group 599"/>
          <p:cNvGrpSpPr>
            <a:grpSpLocks/>
          </p:cNvGrpSpPr>
          <p:nvPr/>
        </p:nvGrpSpPr>
        <p:grpSpPr bwMode="auto">
          <a:xfrm>
            <a:off x="2803858" y="1196975"/>
            <a:ext cx="1161747" cy="363538"/>
            <a:chOff x="1511" y="686"/>
            <a:chExt cx="549" cy="229"/>
          </a:xfrm>
        </p:grpSpPr>
        <p:sp>
          <p:nvSpPr>
            <p:cNvPr id="570" name="Line 600"/>
            <p:cNvSpPr>
              <a:spLocks noChangeShapeType="1"/>
            </p:cNvSpPr>
            <p:nvPr/>
          </p:nvSpPr>
          <p:spPr bwMode="auto">
            <a:xfrm>
              <a:off x="1783" y="828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1" name="Text Box 601"/>
            <p:cNvSpPr txBox="1">
              <a:spLocks noChangeArrowheads="1"/>
            </p:cNvSpPr>
            <p:nvPr/>
          </p:nvSpPr>
          <p:spPr bwMode="auto">
            <a:xfrm>
              <a:off x="1511" y="686"/>
              <a:ext cx="5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altLang="zh-CN" sz="1000" i="1" kern="0" smtClean="0">
                  <a:solidFill>
                    <a:sysClr val="windowText" lastClr="000000"/>
                  </a:solidFill>
                  <a:cs typeface="Arial" pitchFamily="34" charset="0"/>
                </a:rPr>
                <a:t>failed disk</a:t>
              </a:r>
            </a:p>
          </p:txBody>
        </p:sp>
      </p:grpSp>
      <p:grpSp>
        <p:nvGrpSpPr>
          <p:cNvPr id="14" name="Group 602"/>
          <p:cNvGrpSpPr>
            <a:grpSpLocks/>
          </p:cNvGrpSpPr>
          <p:nvPr/>
        </p:nvGrpSpPr>
        <p:grpSpPr bwMode="auto">
          <a:xfrm>
            <a:off x="3246122" y="1598618"/>
            <a:ext cx="292024" cy="1620837"/>
            <a:chOff x="2476" y="1007"/>
            <a:chExt cx="138" cy="1021"/>
          </a:xfrm>
        </p:grpSpPr>
        <p:grpSp>
          <p:nvGrpSpPr>
            <p:cNvPr id="15" name="Group 603"/>
            <p:cNvGrpSpPr>
              <a:grpSpLocks/>
            </p:cNvGrpSpPr>
            <p:nvPr/>
          </p:nvGrpSpPr>
          <p:grpSpPr bwMode="auto">
            <a:xfrm>
              <a:off x="2476" y="1007"/>
              <a:ext cx="138" cy="1021"/>
              <a:chOff x="2117" y="1007"/>
              <a:chExt cx="138" cy="1021"/>
            </a:xfrm>
          </p:grpSpPr>
          <p:sp>
            <p:nvSpPr>
              <p:cNvPr id="590" name="Oval 604"/>
              <p:cNvSpPr>
                <a:spLocks noChangeArrowheads="1"/>
              </p:cNvSpPr>
              <p:nvPr/>
            </p:nvSpPr>
            <p:spPr bwMode="auto">
              <a:xfrm>
                <a:off x="2117" y="1007"/>
                <a:ext cx="136" cy="44"/>
              </a:xfrm>
              <a:prstGeom prst="ellipse">
                <a:avLst/>
              </a:prstGeom>
              <a:gradFill rotWithShape="1">
                <a:gsLst>
                  <a:gs pos="0">
                    <a:srgbClr val="4B6217"/>
                  </a:gs>
                  <a:gs pos="100000">
                    <a:srgbClr val="A2D332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591" name="Freeform 605"/>
              <p:cNvSpPr>
                <a:spLocks/>
              </p:cNvSpPr>
              <p:nvPr/>
            </p:nvSpPr>
            <p:spPr bwMode="auto">
              <a:xfrm>
                <a:off x="2119" y="1026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2D332"/>
                  </a:gs>
                  <a:gs pos="50000">
                    <a:srgbClr val="4B6217"/>
                  </a:gs>
                  <a:gs pos="100000">
                    <a:srgbClr val="A2D33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2" name="Freeform 606"/>
              <p:cNvSpPr>
                <a:spLocks/>
              </p:cNvSpPr>
              <p:nvPr/>
            </p:nvSpPr>
            <p:spPr bwMode="auto">
              <a:xfrm>
                <a:off x="2119" y="1305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5AF41"/>
                  </a:gs>
                  <a:gs pos="50000">
                    <a:srgbClr val="19511E"/>
                  </a:gs>
                  <a:gs pos="100000">
                    <a:srgbClr val="35AF4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3" name="Freeform 607"/>
              <p:cNvSpPr>
                <a:spLocks/>
              </p:cNvSpPr>
              <p:nvPr/>
            </p:nvSpPr>
            <p:spPr bwMode="auto">
              <a:xfrm>
                <a:off x="2119" y="1026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4" name="Freeform 608"/>
              <p:cNvSpPr>
                <a:spLocks/>
              </p:cNvSpPr>
              <p:nvPr/>
            </p:nvSpPr>
            <p:spPr bwMode="auto">
              <a:xfrm>
                <a:off x="2119" y="1168"/>
                <a:ext cx="136" cy="162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BE3C"/>
                  </a:gs>
                  <a:gs pos="50000">
                    <a:srgbClr val="31581C"/>
                  </a:gs>
                  <a:gs pos="100000">
                    <a:srgbClr val="69BE3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5" name="Freeform 609"/>
              <p:cNvSpPr>
                <a:spLocks/>
              </p:cNvSpPr>
              <p:nvPr/>
            </p:nvSpPr>
            <p:spPr bwMode="auto">
              <a:xfrm>
                <a:off x="2119" y="1305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6" name="Freeform 610"/>
              <p:cNvSpPr>
                <a:spLocks/>
              </p:cNvSpPr>
              <p:nvPr/>
            </p:nvSpPr>
            <p:spPr bwMode="auto">
              <a:xfrm>
                <a:off x="2119" y="1447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A246"/>
                  </a:gs>
                  <a:gs pos="50000">
                    <a:srgbClr val="004B20"/>
                  </a:gs>
                  <a:gs pos="100000">
                    <a:srgbClr val="00A246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7" name="Freeform 611"/>
              <p:cNvSpPr>
                <a:spLocks/>
              </p:cNvSpPr>
              <p:nvPr/>
            </p:nvSpPr>
            <p:spPr bwMode="auto">
              <a:xfrm>
                <a:off x="2119" y="1586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549"/>
                  </a:gs>
                  <a:gs pos="50000">
                    <a:srgbClr val="003E22"/>
                  </a:gs>
                  <a:gs pos="100000">
                    <a:srgbClr val="008549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8" name="Freeform 612"/>
              <p:cNvSpPr>
                <a:spLocks/>
              </p:cNvSpPr>
              <p:nvPr/>
            </p:nvSpPr>
            <p:spPr bwMode="auto">
              <a:xfrm>
                <a:off x="2119" y="1722"/>
                <a:ext cx="136" cy="165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0 w 28"/>
                  <a:gd name="T5" fmla="*/ 2147483647 h 34"/>
                  <a:gd name="T6" fmla="*/ 0 w 28"/>
                  <a:gd name="T7" fmla="*/ 0 h 34"/>
                  <a:gd name="T8" fmla="*/ 2147483647 w 28"/>
                  <a:gd name="T9" fmla="*/ 2147483647 h 34"/>
                  <a:gd name="T10" fmla="*/ 2147483647 w 28"/>
                  <a:gd name="T11" fmla="*/ 0 h 34"/>
                  <a:gd name="T12" fmla="*/ 2147483647 w 28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B42"/>
                  </a:gs>
                  <a:gs pos="50000">
                    <a:srgbClr val="00321F"/>
                  </a:gs>
                  <a:gs pos="100000">
                    <a:srgbClr val="006B4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9" name="Freeform 613"/>
              <p:cNvSpPr>
                <a:spLocks/>
              </p:cNvSpPr>
              <p:nvPr/>
            </p:nvSpPr>
            <p:spPr bwMode="auto">
              <a:xfrm>
                <a:off x="2119" y="1866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4138"/>
                  </a:gs>
                  <a:gs pos="50000">
                    <a:srgbClr val="0D1E1A"/>
                  </a:gs>
                  <a:gs pos="100000">
                    <a:srgbClr val="1D413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6" name="Group 614"/>
              <p:cNvGrpSpPr>
                <a:grpSpLocks/>
              </p:cNvGrpSpPr>
              <p:nvPr/>
            </p:nvGrpSpPr>
            <p:grpSpPr bwMode="auto">
              <a:xfrm>
                <a:off x="2122" y="1026"/>
                <a:ext cx="133" cy="1002"/>
                <a:chOff x="1693" y="1026"/>
                <a:chExt cx="133" cy="1002"/>
              </a:xfrm>
            </p:grpSpPr>
            <p:sp>
              <p:nvSpPr>
                <p:cNvPr id="601" name="Freeform 615"/>
                <p:cNvSpPr>
                  <a:spLocks/>
                </p:cNvSpPr>
                <p:nvPr/>
              </p:nvSpPr>
              <p:spPr bwMode="auto">
                <a:xfrm>
                  <a:off x="1693" y="1026"/>
                  <a:ext cx="133" cy="161"/>
                </a:xfrm>
                <a:custGeom>
                  <a:avLst/>
                  <a:gdLst>
                    <a:gd name="T0" fmla="*/ 2147483647 w 27"/>
                    <a:gd name="T1" fmla="*/ 2147483647 h 33"/>
                    <a:gd name="T2" fmla="*/ 2147483647 w 27"/>
                    <a:gd name="T3" fmla="*/ 2147483647 h 33"/>
                    <a:gd name="T4" fmla="*/ 0 w 27"/>
                    <a:gd name="T5" fmla="*/ 2147483647 h 33"/>
                    <a:gd name="T6" fmla="*/ 0 w 27"/>
                    <a:gd name="T7" fmla="*/ 0 h 33"/>
                    <a:gd name="T8" fmla="*/ 2147483647 w 27"/>
                    <a:gd name="T9" fmla="*/ 2147483647 h 33"/>
                    <a:gd name="T10" fmla="*/ 2147483647 w 27"/>
                    <a:gd name="T11" fmla="*/ 0 h 33"/>
                    <a:gd name="T12" fmla="*/ 2147483647 w 27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3"/>
                    <a:gd name="T23" fmla="*/ 27 w 27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3">
                      <a:moveTo>
                        <a:pt x="27" y="29"/>
                      </a:moveTo>
                      <a:cubicBezTo>
                        <a:pt x="27" y="32"/>
                        <a:pt x="21" y="33"/>
                        <a:pt x="13" y="33"/>
                      </a:cubicBezTo>
                      <a:cubicBezTo>
                        <a:pt x="6" y="33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6" y="5"/>
                        <a:pt x="13" y="5"/>
                      </a:cubicBezTo>
                      <a:cubicBezTo>
                        <a:pt x="21" y="5"/>
                        <a:pt x="27" y="3"/>
                        <a:pt x="27" y="0"/>
                      </a:cubicBezTo>
                      <a:lnTo>
                        <a:pt x="27" y="2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02" name="Freeform 616"/>
                <p:cNvSpPr>
                  <a:spLocks/>
                </p:cNvSpPr>
                <p:nvPr/>
              </p:nvSpPr>
              <p:spPr bwMode="auto">
                <a:xfrm>
                  <a:off x="1693" y="1168"/>
                  <a:ext cx="133" cy="162"/>
                </a:xfrm>
                <a:custGeom>
                  <a:avLst/>
                  <a:gdLst>
                    <a:gd name="T0" fmla="*/ 2147483647 w 27"/>
                    <a:gd name="T1" fmla="*/ 2147483647 h 33"/>
                    <a:gd name="T2" fmla="*/ 2147483647 w 27"/>
                    <a:gd name="T3" fmla="*/ 2147483647 h 33"/>
                    <a:gd name="T4" fmla="*/ 0 w 27"/>
                    <a:gd name="T5" fmla="*/ 2147483647 h 33"/>
                    <a:gd name="T6" fmla="*/ 0 w 27"/>
                    <a:gd name="T7" fmla="*/ 0 h 33"/>
                    <a:gd name="T8" fmla="*/ 2147483647 w 27"/>
                    <a:gd name="T9" fmla="*/ 2147483647 h 33"/>
                    <a:gd name="T10" fmla="*/ 2147483647 w 27"/>
                    <a:gd name="T11" fmla="*/ 0 h 33"/>
                    <a:gd name="T12" fmla="*/ 2147483647 w 27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3"/>
                    <a:gd name="T23" fmla="*/ 27 w 27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3">
                      <a:moveTo>
                        <a:pt x="27" y="29"/>
                      </a:moveTo>
                      <a:cubicBezTo>
                        <a:pt x="27" y="31"/>
                        <a:pt x="21" y="33"/>
                        <a:pt x="13" y="33"/>
                      </a:cubicBezTo>
                      <a:cubicBezTo>
                        <a:pt x="6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6" y="4"/>
                        <a:pt x="13" y="4"/>
                      </a:cubicBezTo>
                      <a:cubicBezTo>
                        <a:pt x="21" y="4"/>
                        <a:pt x="27" y="2"/>
                        <a:pt x="27" y="0"/>
                      </a:cubicBezTo>
                      <a:lnTo>
                        <a:pt x="27" y="2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03" name="Freeform 617"/>
                <p:cNvSpPr>
                  <a:spLocks/>
                </p:cNvSpPr>
                <p:nvPr/>
              </p:nvSpPr>
              <p:spPr bwMode="auto">
                <a:xfrm>
                  <a:off x="1693" y="1305"/>
                  <a:ext cx="133" cy="161"/>
                </a:xfrm>
                <a:custGeom>
                  <a:avLst/>
                  <a:gdLst>
                    <a:gd name="T0" fmla="*/ 2147483647 w 27"/>
                    <a:gd name="T1" fmla="*/ 2147483647 h 33"/>
                    <a:gd name="T2" fmla="*/ 2147483647 w 27"/>
                    <a:gd name="T3" fmla="*/ 2147483647 h 33"/>
                    <a:gd name="T4" fmla="*/ 0 w 27"/>
                    <a:gd name="T5" fmla="*/ 2147483647 h 33"/>
                    <a:gd name="T6" fmla="*/ 0 w 27"/>
                    <a:gd name="T7" fmla="*/ 0 h 33"/>
                    <a:gd name="T8" fmla="*/ 2147483647 w 27"/>
                    <a:gd name="T9" fmla="*/ 2147483647 h 33"/>
                    <a:gd name="T10" fmla="*/ 2147483647 w 27"/>
                    <a:gd name="T11" fmla="*/ 0 h 33"/>
                    <a:gd name="T12" fmla="*/ 2147483647 w 27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3"/>
                    <a:gd name="T23" fmla="*/ 27 w 27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3">
                      <a:moveTo>
                        <a:pt x="27" y="29"/>
                      </a:moveTo>
                      <a:cubicBezTo>
                        <a:pt x="27" y="31"/>
                        <a:pt x="21" y="33"/>
                        <a:pt x="13" y="33"/>
                      </a:cubicBezTo>
                      <a:cubicBezTo>
                        <a:pt x="6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6" y="4"/>
                        <a:pt x="13" y="4"/>
                      </a:cubicBezTo>
                      <a:cubicBezTo>
                        <a:pt x="21" y="4"/>
                        <a:pt x="27" y="3"/>
                        <a:pt x="27" y="0"/>
                      </a:cubicBezTo>
                      <a:lnTo>
                        <a:pt x="27" y="2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04" name="Freeform 618"/>
                <p:cNvSpPr>
                  <a:spLocks/>
                </p:cNvSpPr>
                <p:nvPr/>
              </p:nvSpPr>
              <p:spPr bwMode="auto">
                <a:xfrm>
                  <a:off x="1693" y="1447"/>
                  <a:ext cx="133" cy="161"/>
                </a:xfrm>
                <a:custGeom>
                  <a:avLst/>
                  <a:gdLst>
                    <a:gd name="T0" fmla="*/ 2147483647 w 27"/>
                    <a:gd name="T1" fmla="*/ 2147483647 h 33"/>
                    <a:gd name="T2" fmla="*/ 2147483647 w 27"/>
                    <a:gd name="T3" fmla="*/ 2147483647 h 33"/>
                    <a:gd name="T4" fmla="*/ 0 w 27"/>
                    <a:gd name="T5" fmla="*/ 2147483647 h 33"/>
                    <a:gd name="T6" fmla="*/ 0 w 27"/>
                    <a:gd name="T7" fmla="*/ 0 h 33"/>
                    <a:gd name="T8" fmla="*/ 2147483647 w 27"/>
                    <a:gd name="T9" fmla="*/ 2147483647 h 33"/>
                    <a:gd name="T10" fmla="*/ 2147483647 w 27"/>
                    <a:gd name="T11" fmla="*/ 0 h 33"/>
                    <a:gd name="T12" fmla="*/ 2147483647 w 27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3"/>
                    <a:gd name="T23" fmla="*/ 27 w 27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3">
                      <a:moveTo>
                        <a:pt x="27" y="29"/>
                      </a:moveTo>
                      <a:cubicBezTo>
                        <a:pt x="27" y="31"/>
                        <a:pt x="21" y="33"/>
                        <a:pt x="13" y="33"/>
                      </a:cubicBezTo>
                      <a:cubicBezTo>
                        <a:pt x="6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6" y="4"/>
                        <a:pt x="13" y="4"/>
                      </a:cubicBezTo>
                      <a:cubicBezTo>
                        <a:pt x="21" y="4"/>
                        <a:pt x="27" y="2"/>
                        <a:pt x="27" y="0"/>
                      </a:cubicBezTo>
                      <a:lnTo>
                        <a:pt x="27" y="2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05" name="Freeform 619"/>
                <p:cNvSpPr>
                  <a:spLocks/>
                </p:cNvSpPr>
                <p:nvPr/>
              </p:nvSpPr>
              <p:spPr bwMode="auto">
                <a:xfrm>
                  <a:off x="1693" y="1584"/>
                  <a:ext cx="133" cy="161"/>
                </a:xfrm>
                <a:custGeom>
                  <a:avLst/>
                  <a:gdLst>
                    <a:gd name="T0" fmla="*/ 2147483647 w 27"/>
                    <a:gd name="T1" fmla="*/ 2147483647 h 33"/>
                    <a:gd name="T2" fmla="*/ 2147483647 w 27"/>
                    <a:gd name="T3" fmla="*/ 2147483647 h 33"/>
                    <a:gd name="T4" fmla="*/ 0 w 27"/>
                    <a:gd name="T5" fmla="*/ 2147483647 h 33"/>
                    <a:gd name="T6" fmla="*/ 0 w 27"/>
                    <a:gd name="T7" fmla="*/ 0 h 33"/>
                    <a:gd name="T8" fmla="*/ 2147483647 w 27"/>
                    <a:gd name="T9" fmla="*/ 2147483647 h 33"/>
                    <a:gd name="T10" fmla="*/ 2147483647 w 27"/>
                    <a:gd name="T11" fmla="*/ 0 h 33"/>
                    <a:gd name="T12" fmla="*/ 2147483647 w 27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3"/>
                    <a:gd name="T23" fmla="*/ 27 w 27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3">
                      <a:moveTo>
                        <a:pt x="27" y="29"/>
                      </a:moveTo>
                      <a:cubicBezTo>
                        <a:pt x="27" y="31"/>
                        <a:pt x="21" y="33"/>
                        <a:pt x="13" y="33"/>
                      </a:cubicBezTo>
                      <a:cubicBezTo>
                        <a:pt x="6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6" y="4"/>
                        <a:pt x="13" y="4"/>
                      </a:cubicBezTo>
                      <a:cubicBezTo>
                        <a:pt x="21" y="4"/>
                        <a:pt x="27" y="2"/>
                        <a:pt x="27" y="0"/>
                      </a:cubicBezTo>
                      <a:lnTo>
                        <a:pt x="27" y="2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06" name="Freeform 620"/>
                <p:cNvSpPr>
                  <a:spLocks/>
                </p:cNvSpPr>
                <p:nvPr/>
              </p:nvSpPr>
              <p:spPr bwMode="auto">
                <a:xfrm>
                  <a:off x="1693" y="1722"/>
                  <a:ext cx="133" cy="165"/>
                </a:xfrm>
                <a:custGeom>
                  <a:avLst/>
                  <a:gdLst>
                    <a:gd name="T0" fmla="*/ 2147483647 w 27"/>
                    <a:gd name="T1" fmla="*/ 2147483647 h 34"/>
                    <a:gd name="T2" fmla="*/ 2147483647 w 27"/>
                    <a:gd name="T3" fmla="*/ 2147483647 h 34"/>
                    <a:gd name="T4" fmla="*/ 0 w 27"/>
                    <a:gd name="T5" fmla="*/ 2147483647 h 34"/>
                    <a:gd name="T6" fmla="*/ 0 w 27"/>
                    <a:gd name="T7" fmla="*/ 0 h 34"/>
                    <a:gd name="T8" fmla="*/ 2147483647 w 27"/>
                    <a:gd name="T9" fmla="*/ 2147483647 h 34"/>
                    <a:gd name="T10" fmla="*/ 2147483647 w 27"/>
                    <a:gd name="T11" fmla="*/ 0 h 34"/>
                    <a:gd name="T12" fmla="*/ 2147483647 w 27"/>
                    <a:gd name="T13" fmla="*/ 2147483647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4"/>
                    <a:gd name="T23" fmla="*/ 27 w 27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4">
                      <a:moveTo>
                        <a:pt x="27" y="29"/>
                      </a:moveTo>
                      <a:cubicBezTo>
                        <a:pt x="27" y="32"/>
                        <a:pt x="21" y="34"/>
                        <a:pt x="13" y="34"/>
                      </a:cubicBezTo>
                      <a:cubicBezTo>
                        <a:pt x="6" y="34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6" y="5"/>
                        <a:pt x="13" y="5"/>
                      </a:cubicBezTo>
                      <a:cubicBezTo>
                        <a:pt x="21" y="5"/>
                        <a:pt x="27" y="3"/>
                        <a:pt x="27" y="0"/>
                      </a:cubicBezTo>
                      <a:lnTo>
                        <a:pt x="27" y="29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07" name="Freeform 621"/>
                <p:cNvSpPr>
                  <a:spLocks/>
                </p:cNvSpPr>
                <p:nvPr/>
              </p:nvSpPr>
              <p:spPr bwMode="auto">
                <a:xfrm>
                  <a:off x="1693" y="1868"/>
                  <a:ext cx="133" cy="160"/>
                </a:xfrm>
                <a:custGeom>
                  <a:avLst/>
                  <a:gdLst>
                    <a:gd name="T0" fmla="*/ 2147483647 w 27"/>
                    <a:gd name="T1" fmla="*/ 2147483647 h 33"/>
                    <a:gd name="T2" fmla="*/ 2147483647 w 27"/>
                    <a:gd name="T3" fmla="*/ 2147483647 h 33"/>
                    <a:gd name="T4" fmla="*/ 0 w 27"/>
                    <a:gd name="T5" fmla="*/ 2147483647 h 33"/>
                    <a:gd name="T6" fmla="*/ 0 w 27"/>
                    <a:gd name="T7" fmla="*/ 0 h 33"/>
                    <a:gd name="T8" fmla="*/ 2147483647 w 27"/>
                    <a:gd name="T9" fmla="*/ 2147483647 h 33"/>
                    <a:gd name="T10" fmla="*/ 2147483647 w 27"/>
                    <a:gd name="T11" fmla="*/ 0 h 33"/>
                    <a:gd name="T12" fmla="*/ 2147483647 w 27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33"/>
                    <a:gd name="T23" fmla="*/ 27 w 27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33">
                      <a:moveTo>
                        <a:pt x="27" y="28"/>
                      </a:moveTo>
                      <a:cubicBezTo>
                        <a:pt x="27" y="31"/>
                        <a:pt x="21" y="33"/>
                        <a:pt x="13" y="33"/>
                      </a:cubicBezTo>
                      <a:cubicBezTo>
                        <a:pt x="6" y="33"/>
                        <a:pt x="0" y="31"/>
                        <a:pt x="0" y="28"/>
                      </a:cubicBezTo>
                      <a:lnTo>
                        <a:pt x="0" y="0"/>
                      </a:lnTo>
                      <a:cubicBezTo>
                        <a:pt x="0" y="2"/>
                        <a:pt x="6" y="4"/>
                        <a:pt x="13" y="4"/>
                      </a:cubicBezTo>
                      <a:cubicBezTo>
                        <a:pt x="21" y="4"/>
                        <a:pt x="27" y="2"/>
                        <a:pt x="27" y="0"/>
                      </a:cubicBezTo>
                      <a:lnTo>
                        <a:pt x="27" y="28"/>
                      </a:lnTo>
                      <a:close/>
                    </a:path>
                  </a:pathLst>
                </a:cu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574" name="Oval 622"/>
            <p:cNvSpPr>
              <a:spLocks noChangeArrowheads="1"/>
            </p:cNvSpPr>
            <p:nvPr/>
          </p:nvSpPr>
          <p:spPr bwMode="auto">
            <a:xfrm>
              <a:off x="2481" y="1007"/>
              <a:ext cx="133" cy="4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17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575" name="Freeform 623"/>
            <p:cNvSpPr>
              <a:spLocks/>
            </p:cNvSpPr>
            <p:nvPr/>
          </p:nvSpPr>
          <p:spPr bwMode="auto">
            <a:xfrm>
              <a:off x="2479" y="1026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2"/>
                    <a:pt x="21" y="33"/>
                    <a:pt x="13" y="33"/>
                  </a:cubicBezTo>
                  <a:cubicBezTo>
                    <a:pt x="6" y="33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A2D332"/>
                </a:gs>
                <a:gs pos="50000">
                  <a:srgbClr val="4B6217"/>
                </a:gs>
                <a:gs pos="100000">
                  <a:srgbClr val="A2D33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6" name="Freeform 624"/>
            <p:cNvSpPr>
              <a:spLocks/>
            </p:cNvSpPr>
            <p:nvPr/>
          </p:nvSpPr>
          <p:spPr bwMode="auto">
            <a:xfrm>
              <a:off x="2481" y="1168"/>
              <a:ext cx="133" cy="162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69BE3C"/>
                </a:gs>
                <a:gs pos="50000">
                  <a:srgbClr val="31581C"/>
                </a:gs>
                <a:gs pos="100000">
                  <a:srgbClr val="69BE3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7" name="Freeform 625"/>
            <p:cNvSpPr>
              <a:spLocks/>
            </p:cNvSpPr>
            <p:nvPr/>
          </p:nvSpPr>
          <p:spPr bwMode="auto">
            <a:xfrm>
              <a:off x="2481" y="1305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4"/>
                    <a:pt x="13" y="4"/>
                  </a:cubicBezTo>
                  <a:cubicBezTo>
                    <a:pt x="21" y="4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35AF41"/>
                </a:gs>
                <a:gs pos="50000">
                  <a:srgbClr val="19511E"/>
                </a:gs>
                <a:gs pos="100000">
                  <a:srgbClr val="35AF4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8" name="Freeform 626"/>
            <p:cNvSpPr>
              <a:spLocks/>
            </p:cNvSpPr>
            <p:nvPr/>
          </p:nvSpPr>
          <p:spPr bwMode="auto">
            <a:xfrm>
              <a:off x="2481" y="1447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00A246"/>
                </a:gs>
                <a:gs pos="50000">
                  <a:srgbClr val="004B20"/>
                </a:gs>
                <a:gs pos="100000">
                  <a:srgbClr val="00A24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9" name="Freeform 627"/>
            <p:cNvSpPr>
              <a:spLocks/>
            </p:cNvSpPr>
            <p:nvPr/>
          </p:nvSpPr>
          <p:spPr bwMode="auto">
            <a:xfrm>
              <a:off x="2481" y="1584"/>
              <a:ext cx="133" cy="161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9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008549"/>
                </a:gs>
                <a:gs pos="50000">
                  <a:srgbClr val="003E22"/>
                </a:gs>
                <a:gs pos="100000">
                  <a:srgbClr val="00854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0" name="Freeform 628"/>
            <p:cNvSpPr>
              <a:spLocks/>
            </p:cNvSpPr>
            <p:nvPr/>
          </p:nvSpPr>
          <p:spPr bwMode="auto">
            <a:xfrm>
              <a:off x="2481" y="1722"/>
              <a:ext cx="133" cy="165"/>
            </a:xfrm>
            <a:custGeom>
              <a:avLst/>
              <a:gdLst>
                <a:gd name="T0" fmla="*/ 2147483647 w 27"/>
                <a:gd name="T1" fmla="*/ 2147483647 h 34"/>
                <a:gd name="T2" fmla="*/ 2147483647 w 27"/>
                <a:gd name="T3" fmla="*/ 2147483647 h 34"/>
                <a:gd name="T4" fmla="*/ 0 w 27"/>
                <a:gd name="T5" fmla="*/ 2147483647 h 34"/>
                <a:gd name="T6" fmla="*/ 0 w 27"/>
                <a:gd name="T7" fmla="*/ 0 h 34"/>
                <a:gd name="T8" fmla="*/ 2147483647 w 27"/>
                <a:gd name="T9" fmla="*/ 2147483647 h 34"/>
                <a:gd name="T10" fmla="*/ 2147483647 w 27"/>
                <a:gd name="T11" fmla="*/ 0 h 34"/>
                <a:gd name="T12" fmla="*/ 2147483647 w 27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4"/>
                <a:gd name="T23" fmla="*/ 27 w 27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4">
                  <a:moveTo>
                    <a:pt x="27" y="29"/>
                  </a:moveTo>
                  <a:cubicBezTo>
                    <a:pt x="27" y="32"/>
                    <a:pt x="21" y="34"/>
                    <a:pt x="13" y="34"/>
                  </a:cubicBezTo>
                  <a:cubicBezTo>
                    <a:pt x="6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6" y="5"/>
                    <a:pt x="13" y="5"/>
                  </a:cubicBezTo>
                  <a:cubicBezTo>
                    <a:pt x="21" y="5"/>
                    <a:pt x="27" y="3"/>
                    <a:pt x="27" y="0"/>
                  </a:cubicBezTo>
                  <a:lnTo>
                    <a:pt x="27" y="29"/>
                  </a:lnTo>
                  <a:close/>
                </a:path>
              </a:pathLst>
            </a:custGeom>
            <a:gradFill rotWithShape="1">
              <a:gsLst>
                <a:gs pos="0">
                  <a:srgbClr val="006B42"/>
                </a:gs>
                <a:gs pos="50000">
                  <a:srgbClr val="00321F"/>
                </a:gs>
                <a:gs pos="100000">
                  <a:srgbClr val="006B4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1" name="Freeform 629"/>
            <p:cNvSpPr>
              <a:spLocks/>
            </p:cNvSpPr>
            <p:nvPr/>
          </p:nvSpPr>
          <p:spPr bwMode="auto">
            <a:xfrm>
              <a:off x="2481" y="1868"/>
              <a:ext cx="133" cy="160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0 w 27"/>
                <a:gd name="T7" fmla="*/ 0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2147483647 w 2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3"/>
                <a:gd name="T23" fmla="*/ 27 w 2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3">
                  <a:moveTo>
                    <a:pt x="27" y="28"/>
                  </a:moveTo>
                  <a:cubicBezTo>
                    <a:pt x="27" y="31"/>
                    <a:pt x="21" y="33"/>
                    <a:pt x="13" y="33"/>
                  </a:cubicBezTo>
                  <a:cubicBezTo>
                    <a:pt x="6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6" y="4"/>
                    <a:pt x="13" y="4"/>
                  </a:cubicBezTo>
                  <a:cubicBezTo>
                    <a:pt x="21" y="4"/>
                    <a:pt x="27" y="2"/>
                    <a:pt x="27" y="0"/>
                  </a:cubicBezTo>
                  <a:lnTo>
                    <a:pt x="27" y="28"/>
                  </a:lnTo>
                  <a:close/>
                </a:path>
              </a:pathLst>
            </a:custGeom>
            <a:gradFill rotWithShape="1">
              <a:gsLst>
                <a:gs pos="0">
                  <a:srgbClr val="1D4138"/>
                </a:gs>
                <a:gs pos="50000">
                  <a:srgbClr val="0D1E1A"/>
                </a:gs>
                <a:gs pos="100000">
                  <a:srgbClr val="1D413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7" name="Group 630"/>
            <p:cNvGrpSpPr>
              <a:grpSpLocks/>
            </p:cNvGrpSpPr>
            <p:nvPr/>
          </p:nvGrpSpPr>
          <p:grpSpPr bwMode="auto">
            <a:xfrm>
              <a:off x="2478" y="1026"/>
              <a:ext cx="133" cy="1002"/>
              <a:chOff x="1693" y="1026"/>
              <a:chExt cx="133" cy="1002"/>
            </a:xfrm>
          </p:grpSpPr>
          <p:sp>
            <p:nvSpPr>
              <p:cNvPr id="583" name="Freeform 631"/>
              <p:cNvSpPr>
                <a:spLocks/>
              </p:cNvSpPr>
              <p:nvPr/>
            </p:nvSpPr>
            <p:spPr bwMode="auto">
              <a:xfrm>
                <a:off x="1693" y="1026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2"/>
                      <a:pt x="21" y="33"/>
                      <a:pt x="13" y="33"/>
                    </a:cubicBezTo>
                    <a:cubicBezTo>
                      <a:pt x="6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5"/>
                      <a:pt x="13" y="5"/>
                    </a:cubicBezTo>
                    <a:cubicBezTo>
                      <a:pt x="21" y="5"/>
                      <a:pt x="27" y="3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4" name="Freeform 632"/>
              <p:cNvSpPr>
                <a:spLocks/>
              </p:cNvSpPr>
              <p:nvPr/>
            </p:nvSpPr>
            <p:spPr bwMode="auto">
              <a:xfrm>
                <a:off x="1693" y="1168"/>
                <a:ext cx="133" cy="162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5" name="Freeform 633"/>
              <p:cNvSpPr>
                <a:spLocks/>
              </p:cNvSpPr>
              <p:nvPr/>
            </p:nvSpPr>
            <p:spPr bwMode="auto">
              <a:xfrm>
                <a:off x="1693" y="1305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4"/>
                      <a:pt x="13" y="4"/>
                    </a:cubicBezTo>
                    <a:cubicBezTo>
                      <a:pt x="21" y="4"/>
                      <a:pt x="27" y="3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6" name="Freeform 634"/>
              <p:cNvSpPr>
                <a:spLocks/>
              </p:cNvSpPr>
              <p:nvPr/>
            </p:nvSpPr>
            <p:spPr bwMode="auto">
              <a:xfrm>
                <a:off x="1693" y="1447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7" name="Freeform 635"/>
              <p:cNvSpPr>
                <a:spLocks/>
              </p:cNvSpPr>
              <p:nvPr/>
            </p:nvSpPr>
            <p:spPr bwMode="auto">
              <a:xfrm>
                <a:off x="1693" y="1584"/>
                <a:ext cx="133" cy="161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9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8" name="Freeform 636"/>
              <p:cNvSpPr>
                <a:spLocks/>
              </p:cNvSpPr>
              <p:nvPr/>
            </p:nvSpPr>
            <p:spPr bwMode="auto">
              <a:xfrm>
                <a:off x="1693" y="1722"/>
                <a:ext cx="133" cy="165"/>
              </a:xfrm>
              <a:custGeom>
                <a:avLst/>
                <a:gdLst>
                  <a:gd name="T0" fmla="*/ 2147483647 w 27"/>
                  <a:gd name="T1" fmla="*/ 2147483647 h 34"/>
                  <a:gd name="T2" fmla="*/ 2147483647 w 27"/>
                  <a:gd name="T3" fmla="*/ 2147483647 h 34"/>
                  <a:gd name="T4" fmla="*/ 0 w 27"/>
                  <a:gd name="T5" fmla="*/ 2147483647 h 34"/>
                  <a:gd name="T6" fmla="*/ 0 w 27"/>
                  <a:gd name="T7" fmla="*/ 0 h 34"/>
                  <a:gd name="T8" fmla="*/ 2147483647 w 27"/>
                  <a:gd name="T9" fmla="*/ 2147483647 h 34"/>
                  <a:gd name="T10" fmla="*/ 2147483647 w 27"/>
                  <a:gd name="T11" fmla="*/ 0 h 34"/>
                  <a:gd name="T12" fmla="*/ 2147483647 w 27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4"/>
                  <a:gd name="T23" fmla="*/ 27 w 27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4">
                    <a:moveTo>
                      <a:pt x="27" y="29"/>
                    </a:moveTo>
                    <a:cubicBezTo>
                      <a:pt x="27" y="32"/>
                      <a:pt x="21" y="34"/>
                      <a:pt x="13" y="34"/>
                    </a:cubicBezTo>
                    <a:cubicBezTo>
                      <a:pt x="6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6" y="5"/>
                      <a:pt x="13" y="5"/>
                    </a:cubicBezTo>
                    <a:cubicBezTo>
                      <a:pt x="21" y="5"/>
                      <a:pt x="27" y="3"/>
                      <a:pt x="27" y="0"/>
                    </a:cubicBezTo>
                    <a:lnTo>
                      <a:pt x="27" y="29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9" name="Freeform 637"/>
              <p:cNvSpPr>
                <a:spLocks/>
              </p:cNvSpPr>
              <p:nvPr/>
            </p:nvSpPr>
            <p:spPr bwMode="auto">
              <a:xfrm>
                <a:off x="1693" y="1868"/>
                <a:ext cx="133" cy="160"/>
              </a:xfrm>
              <a:custGeom>
                <a:avLst/>
                <a:gdLst>
                  <a:gd name="T0" fmla="*/ 2147483647 w 27"/>
                  <a:gd name="T1" fmla="*/ 2147483647 h 33"/>
                  <a:gd name="T2" fmla="*/ 2147483647 w 27"/>
                  <a:gd name="T3" fmla="*/ 2147483647 h 33"/>
                  <a:gd name="T4" fmla="*/ 0 w 27"/>
                  <a:gd name="T5" fmla="*/ 2147483647 h 33"/>
                  <a:gd name="T6" fmla="*/ 0 w 27"/>
                  <a:gd name="T7" fmla="*/ 0 h 33"/>
                  <a:gd name="T8" fmla="*/ 2147483647 w 27"/>
                  <a:gd name="T9" fmla="*/ 2147483647 h 33"/>
                  <a:gd name="T10" fmla="*/ 2147483647 w 27"/>
                  <a:gd name="T11" fmla="*/ 0 h 33"/>
                  <a:gd name="T12" fmla="*/ 2147483647 w 27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7" y="28"/>
                    </a:moveTo>
                    <a:cubicBezTo>
                      <a:pt x="27" y="31"/>
                      <a:pt x="21" y="33"/>
                      <a:pt x="13" y="33"/>
                    </a:cubicBezTo>
                    <a:cubicBezTo>
                      <a:pt x="6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6" y="4"/>
                      <a:pt x="13" y="4"/>
                    </a:cubicBezTo>
                    <a:cubicBezTo>
                      <a:pt x="21" y="4"/>
                      <a:pt x="27" y="2"/>
                      <a:pt x="27" y="0"/>
                    </a:cubicBezTo>
                    <a:lnTo>
                      <a:pt x="27" y="28"/>
                    </a:lnTo>
                    <a:close/>
                  </a:path>
                </a:pathLst>
              </a:custGeom>
              <a:noFill/>
              <a:ln w="0">
                <a:solidFill>
                  <a:srgbClr val="24211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8" name="Group 286"/>
          <p:cNvGrpSpPr>
            <a:grpSpLocks/>
          </p:cNvGrpSpPr>
          <p:nvPr/>
        </p:nvGrpSpPr>
        <p:grpSpPr bwMode="auto">
          <a:xfrm>
            <a:off x="1094033" y="3709988"/>
            <a:ext cx="4141237" cy="1690687"/>
            <a:chOff x="517" y="2337"/>
            <a:chExt cx="1957" cy="1065"/>
          </a:xfrm>
        </p:grpSpPr>
        <p:grpSp>
          <p:nvGrpSpPr>
            <p:cNvPr id="19" name="Group 897"/>
            <p:cNvGrpSpPr>
              <a:grpSpLocks/>
            </p:cNvGrpSpPr>
            <p:nvPr/>
          </p:nvGrpSpPr>
          <p:grpSpPr bwMode="auto">
            <a:xfrm>
              <a:off x="517" y="2337"/>
              <a:ext cx="1633" cy="596"/>
              <a:chOff x="517" y="2623"/>
              <a:chExt cx="1633" cy="596"/>
            </a:xfrm>
          </p:grpSpPr>
          <p:sp>
            <p:nvSpPr>
              <p:cNvPr id="611" name="Line 574"/>
              <p:cNvSpPr>
                <a:spLocks noChangeShapeType="1"/>
              </p:cNvSpPr>
              <p:nvPr/>
            </p:nvSpPr>
            <p:spPr bwMode="auto">
              <a:xfrm flipV="1">
                <a:off x="1763" y="2625"/>
                <a:ext cx="0" cy="386"/>
              </a:xfrm>
              <a:prstGeom prst="line">
                <a:avLst/>
              </a:prstGeom>
              <a:noFill/>
              <a:ln w="38100">
                <a:solidFill>
                  <a:srgbClr val="CC0099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2" name="Line 575"/>
              <p:cNvSpPr>
                <a:spLocks noChangeShapeType="1"/>
              </p:cNvSpPr>
              <p:nvPr/>
            </p:nvSpPr>
            <p:spPr bwMode="auto">
              <a:xfrm flipV="1">
                <a:off x="1988" y="2625"/>
                <a:ext cx="0" cy="386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3" name="Text Box 576"/>
              <p:cNvSpPr txBox="1">
                <a:spLocks noChangeArrowheads="1"/>
              </p:cNvSpPr>
              <p:nvPr/>
            </p:nvSpPr>
            <p:spPr bwMode="auto">
              <a:xfrm>
                <a:off x="1582" y="3046"/>
                <a:ext cx="568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r>
                  <a:rPr lang="en-US" altLang="zh-CN" sz="1200" kern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Rd    Wr</a:t>
                </a:r>
              </a:p>
            </p:txBody>
          </p:sp>
          <p:sp>
            <p:nvSpPr>
              <p:cNvPr id="614" name="Text Box 577"/>
              <p:cNvSpPr txBox="1">
                <a:spLocks noChangeArrowheads="1"/>
              </p:cNvSpPr>
              <p:nvPr/>
            </p:nvSpPr>
            <p:spPr bwMode="auto">
              <a:xfrm>
                <a:off x="517" y="2742"/>
                <a:ext cx="315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  <a:defRPr/>
                </a:pPr>
                <a:r>
                  <a:rPr lang="en-US" altLang="zh-CN" sz="1200" kern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time</a:t>
                </a:r>
              </a:p>
            </p:txBody>
          </p:sp>
          <p:sp>
            <p:nvSpPr>
              <p:cNvPr id="615" name="Line 578"/>
              <p:cNvSpPr>
                <a:spLocks noChangeShapeType="1"/>
              </p:cNvSpPr>
              <p:nvPr/>
            </p:nvSpPr>
            <p:spPr bwMode="auto">
              <a:xfrm>
                <a:off x="795" y="3018"/>
                <a:ext cx="131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6" name="Line 579"/>
              <p:cNvSpPr>
                <a:spLocks noChangeShapeType="1"/>
              </p:cNvSpPr>
              <p:nvPr/>
            </p:nvSpPr>
            <p:spPr bwMode="auto">
              <a:xfrm flipV="1">
                <a:off x="801" y="2623"/>
                <a:ext cx="0" cy="40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10" name="Text Box 898"/>
            <p:cNvSpPr txBox="1">
              <a:spLocks noChangeArrowheads="1"/>
            </p:cNvSpPr>
            <p:nvPr/>
          </p:nvSpPr>
          <p:spPr bwMode="auto">
            <a:xfrm>
              <a:off x="531" y="3065"/>
              <a:ext cx="194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altLang="zh-CN" sz="1600" kern="0" smtClean="0">
                  <a:solidFill>
                    <a:sysClr val="windowText" lastClr="000000"/>
                  </a:solidFill>
                  <a:cs typeface="Arial" pitchFamily="34" charset="0"/>
                </a:rPr>
                <a:t>Rebuild activity confined to just a few disks – slow rebuild, disrupts user programs</a:t>
              </a:r>
            </a:p>
          </p:txBody>
        </p:sp>
      </p:grpSp>
      <p:grpSp>
        <p:nvGrpSpPr>
          <p:cNvPr id="20" name="Group 295"/>
          <p:cNvGrpSpPr>
            <a:grpSpLocks/>
          </p:cNvGrpSpPr>
          <p:nvPr/>
        </p:nvGrpSpPr>
        <p:grpSpPr bwMode="auto">
          <a:xfrm>
            <a:off x="6839290" y="3713166"/>
            <a:ext cx="3747641" cy="1690687"/>
            <a:chOff x="3232" y="2339"/>
            <a:chExt cx="1771" cy="1065"/>
          </a:xfrm>
        </p:grpSpPr>
        <p:grpSp>
          <p:nvGrpSpPr>
            <p:cNvPr id="21" name="Group 448"/>
            <p:cNvGrpSpPr>
              <a:grpSpLocks/>
            </p:cNvGrpSpPr>
            <p:nvPr/>
          </p:nvGrpSpPr>
          <p:grpSpPr bwMode="auto">
            <a:xfrm>
              <a:off x="3242" y="2339"/>
              <a:ext cx="1446" cy="596"/>
              <a:chOff x="3242" y="2191"/>
              <a:chExt cx="1446" cy="596"/>
            </a:xfrm>
          </p:grpSpPr>
          <p:sp>
            <p:nvSpPr>
              <p:cNvPr id="620" name="Line 449"/>
              <p:cNvSpPr>
                <a:spLocks noChangeShapeType="1"/>
              </p:cNvSpPr>
              <p:nvPr/>
            </p:nvSpPr>
            <p:spPr bwMode="auto">
              <a:xfrm>
                <a:off x="3500" y="2586"/>
                <a:ext cx="118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22" name="Group 450"/>
              <p:cNvGrpSpPr>
                <a:grpSpLocks/>
              </p:cNvGrpSpPr>
              <p:nvPr/>
            </p:nvGrpSpPr>
            <p:grpSpPr bwMode="auto">
              <a:xfrm>
                <a:off x="3586" y="2542"/>
                <a:ext cx="38" cy="35"/>
                <a:chOff x="3133" y="2428"/>
                <a:chExt cx="38" cy="35"/>
              </a:xfrm>
            </p:grpSpPr>
            <p:sp>
              <p:nvSpPr>
                <p:cNvPr id="640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3133" y="2428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CC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41" name="Line 452"/>
                <p:cNvSpPr>
                  <a:spLocks noChangeShapeType="1"/>
                </p:cNvSpPr>
                <p:nvPr/>
              </p:nvSpPr>
              <p:spPr bwMode="auto">
                <a:xfrm flipV="1">
                  <a:off x="3171" y="2428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3" name="Group 453"/>
              <p:cNvGrpSpPr>
                <a:grpSpLocks/>
              </p:cNvGrpSpPr>
              <p:nvPr/>
            </p:nvGrpSpPr>
            <p:grpSpPr bwMode="auto">
              <a:xfrm>
                <a:off x="3744" y="2542"/>
                <a:ext cx="38" cy="35"/>
                <a:chOff x="3133" y="2428"/>
                <a:chExt cx="38" cy="35"/>
              </a:xfrm>
            </p:grpSpPr>
            <p:sp>
              <p:nvSpPr>
                <p:cNvPr id="638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3133" y="2428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CC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9" name="Line 455"/>
                <p:cNvSpPr>
                  <a:spLocks noChangeShapeType="1"/>
                </p:cNvSpPr>
                <p:nvPr/>
              </p:nvSpPr>
              <p:spPr bwMode="auto">
                <a:xfrm flipV="1">
                  <a:off x="3171" y="2428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4" name="Group 456"/>
              <p:cNvGrpSpPr>
                <a:grpSpLocks/>
              </p:cNvGrpSpPr>
              <p:nvPr/>
            </p:nvGrpSpPr>
            <p:grpSpPr bwMode="auto">
              <a:xfrm>
                <a:off x="3904" y="2542"/>
                <a:ext cx="38" cy="35"/>
                <a:chOff x="3133" y="2428"/>
                <a:chExt cx="38" cy="35"/>
              </a:xfrm>
            </p:grpSpPr>
            <p:sp>
              <p:nvSpPr>
                <p:cNvPr id="636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3133" y="2428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CC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7" name="Line 458"/>
                <p:cNvSpPr>
                  <a:spLocks noChangeShapeType="1"/>
                </p:cNvSpPr>
                <p:nvPr/>
              </p:nvSpPr>
              <p:spPr bwMode="auto">
                <a:xfrm flipV="1">
                  <a:off x="3171" y="2428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5" name="Group 459"/>
              <p:cNvGrpSpPr>
                <a:grpSpLocks/>
              </p:cNvGrpSpPr>
              <p:nvPr/>
            </p:nvGrpSpPr>
            <p:grpSpPr bwMode="auto">
              <a:xfrm>
                <a:off x="4060" y="2542"/>
                <a:ext cx="38" cy="35"/>
                <a:chOff x="3133" y="2428"/>
                <a:chExt cx="38" cy="35"/>
              </a:xfrm>
            </p:grpSpPr>
            <p:sp>
              <p:nvSpPr>
                <p:cNvPr id="634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3133" y="2428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CC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5" name="Line 461"/>
                <p:cNvSpPr>
                  <a:spLocks noChangeShapeType="1"/>
                </p:cNvSpPr>
                <p:nvPr/>
              </p:nvSpPr>
              <p:spPr bwMode="auto">
                <a:xfrm flipV="1">
                  <a:off x="3171" y="2428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6" name="Group 462"/>
              <p:cNvGrpSpPr>
                <a:grpSpLocks/>
              </p:cNvGrpSpPr>
              <p:nvPr/>
            </p:nvGrpSpPr>
            <p:grpSpPr bwMode="auto">
              <a:xfrm>
                <a:off x="4374" y="2542"/>
                <a:ext cx="38" cy="35"/>
                <a:chOff x="3133" y="2428"/>
                <a:chExt cx="38" cy="35"/>
              </a:xfrm>
            </p:grpSpPr>
            <p:sp>
              <p:nvSpPr>
                <p:cNvPr id="632" name="Line 463"/>
                <p:cNvSpPr>
                  <a:spLocks noChangeShapeType="1"/>
                </p:cNvSpPr>
                <p:nvPr/>
              </p:nvSpPr>
              <p:spPr bwMode="auto">
                <a:xfrm flipV="1">
                  <a:off x="3133" y="2428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CC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3" name="Line 464"/>
                <p:cNvSpPr>
                  <a:spLocks noChangeShapeType="1"/>
                </p:cNvSpPr>
                <p:nvPr/>
              </p:nvSpPr>
              <p:spPr bwMode="auto">
                <a:xfrm flipV="1">
                  <a:off x="3171" y="2428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27" name="Group 465"/>
              <p:cNvGrpSpPr>
                <a:grpSpLocks/>
              </p:cNvGrpSpPr>
              <p:nvPr/>
            </p:nvGrpSpPr>
            <p:grpSpPr bwMode="auto">
              <a:xfrm>
                <a:off x="4535" y="2542"/>
                <a:ext cx="38" cy="35"/>
                <a:chOff x="3133" y="2428"/>
                <a:chExt cx="38" cy="35"/>
              </a:xfrm>
            </p:grpSpPr>
            <p:sp>
              <p:nvSpPr>
                <p:cNvPr id="630" name="Line 466"/>
                <p:cNvSpPr>
                  <a:spLocks noChangeShapeType="1"/>
                </p:cNvSpPr>
                <p:nvPr/>
              </p:nvSpPr>
              <p:spPr bwMode="auto">
                <a:xfrm flipV="1">
                  <a:off x="3133" y="2428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CC0099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31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3171" y="2428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627" name="Line 468"/>
              <p:cNvSpPr>
                <a:spLocks noChangeShapeType="1"/>
              </p:cNvSpPr>
              <p:nvPr/>
            </p:nvSpPr>
            <p:spPr bwMode="auto">
              <a:xfrm flipV="1">
                <a:off x="3506" y="2191"/>
                <a:ext cx="0" cy="40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8" name="Text Box 469"/>
              <p:cNvSpPr txBox="1">
                <a:spLocks noChangeArrowheads="1"/>
              </p:cNvSpPr>
              <p:nvPr/>
            </p:nvSpPr>
            <p:spPr bwMode="auto">
              <a:xfrm>
                <a:off x="3381" y="2614"/>
                <a:ext cx="448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r>
                  <a:rPr lang="en-US" altLang="zh-CN" sz="1200" kern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Rd-Wr</a:t>
                </a:r>
              </a:p>
            </p:txBody>
          </p:sp>
          <p:sp>
            <p:nvSpPr>
              <p:cNvPr id="629" name="Text Box 470"/>
              <p:cNvSpPr txBox="1">
                <a:spLocks noChangeArrowheads="1"/>
              </p:cNvSpPr>
              <p:nvPr/>
            </p:nvSpPr>
            <p:spPr bwMode="auto">
              <a:xfrm>
                <a:off x="3242" y="2310"/>
                <a:ext cx="315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  <a:defRPr/>
                </a:pPr>
                <a:r>
                  <a:rPr lang="en-US" altLang="zh-CN" sz="1200" kern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time</a:t>
                </a:r>
              </a:p>
            </p:txBody>
          </p:sp>
        </p:grpSp>
        <p:sp>
          <p:nvSpPr>
            <p:cNvPr id="619" name="Text Box 899"/>
            <p:cNvSpPr txBox="1">
              <a:spLocks noChangeArrowheads="1"/>
            </p:cNvSpPr>
            <p:nvPr/>
          </p:nvSpPr>
          <p:spPr bwMode="auto">
            <a:xfrm>
              <a:off x="3232" y="3067"/>
              <a:ext cx="1771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r>
                <a:rPr lang="en-US" altLang="zh-CN" sz="1600" kern="0" smtClean="0">
                  <a:solidFill>
                    <a:sysClr val="windowText" lastClr="000000"/>
                  </a:solidFill>
                  <a:cs typeface="Arial" pitchFamily="34" charset="0"/>
                </a:rPr>
                <a:t>Rebuild activity spread across many disks, less disruption to user programs</a:t>
              </a:r>
            </a:p>
          </p:txBody>
        </p:sp>
      </p:grpSp>
      <p:sp>
        <p:nvSpPr>
          <p:cNvPr id="642" name="Text Box 321"/>
          <p:cNvSpPr txBox="1">
            <a:spLocks noChangeArrowheads="1"/>
          </p:cNvSpPr>
          <p:nvPr/>
        </p:nvSpPr>
        <p:spPr bwMode="auto">
          <a:xfrm>
            <a:off x="1661155" y="5883275"/>
            <a:ext cx="885382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73" tIns="41138" rIns="82273" bIns="41138">
            <a:spAutoFit/>
          </a:bodyPr>
          <a:lstStyle/>
          <a:p>
            <a:pPr algn="ctr" defTabSz="912813">
              <a:spcBef>
                <a:spcPct val="50000"/>
              </a:spcBef>
              <a:defRPr/>
            </a:pPr>
            <a:r>
              <a:rPr lang="en-US" altLang="zh-CN" sz="2500" kern="0" dirty="0" smtClean="0">
                <a:solidFill>
                  <a:sysClr val="windowText" lastClr="000000"/>
                </a:solidFill>
              </a:rPr>
              <a:t>Rebuild overhead reduced by 3.5x</a:t>
            </a:r>
            <a:endParaRPr lang="en-US" altLang="zh-CN" sz="22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70F03C-3BEB-4026-935B-61B71156908B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00" name="Rectangle 2"/>
          <p:cNvSpPr txBox="1">
            <a:spLocks noChangeArrowheads="1"/>
          </p:cNvSpPr>
          <p:nvPr/>
        </p:nvSpPr>
        <p:spPr bwMode="auto">
          <a:xfrm>
            <a:off x="220080" y="144470"/>
            <a:ext cx="1181638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931" tIns="40964" rIns="81931" bIns="40964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Geneva" charset="-128"/>
              </a:rPr>
              <a:t>De-clustered RAID6 enables higher data availability when disks fail </a:t>
            </a:r>
          </a:p>
        </p:txBody>
      </p:sp>
      <p:grpSp>
        <p:nvGrpSpPr>
          <p:cNvPr id="3" name="Group 691"/>
          <p:cNvGrpSpPr>
            <a:grpSpLocks/>
          </p:cNvGrpSpPr>
          <p:nvPr/>
        </p:nvGrpSpPr>
        <p:grpSpPr bwMode="auto">
          <a:xfrm>
            <a:off x="256051" y="863600"/>
            <a:ext cx="11721163" cy="2482850"/>
            <a:chOff x="121" y="717"/>
            <a:chExt cx="5539" cy="1564"/>
          </a:xfrm>
        </p:grpSpPr>
        <p:sp>
          <p:nvSpPr>
            <p:cNvPr id="702" name="Rectangle 682"/>
            <p:cNvSpPr>
              <a:spLocks noChangeArrowheads="1"/>
            </p:cNvSpPr>
            <p:nvPr/>
          </p:nvSpPr>
          <p:spPr bwMode="auto">
            <a:xfrm>
              <a:off x="121" y="717"/>
              <a:ext cx="5539" cy="15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grpSp>
          <p:nvGrpSpPr>
            <p:cNvPr id="5" name="Group 398"/>
            <p:cNvGrpSpPr>
              <a:grpSpLocks/>
            </p:cNvGrpSpPr>
            <p:nvPr/>
          </p:nvGrpSpPr>
          <p:grpSpPr bwMode="auto">
            <a:xfrm>
              <a:off x="202" y="977"/>
              <a:ext cx="5258" cy="1251"/>
              <a:chOff x="202" y="946"/>
              <a:chExt cx="5258" cy="1251"/>
            </a:xfrm>
          </p:grpSpPr>
          <p:sp>
            <p:nvSpPr>
              <p:cNvPr id="704" name="AutoShape 753"/>
              <p:cNvSpPr>
                <a:spLocks noChangeArrowheads="1"/>
              </p:cNvSpPr>
              <p:nvPr/>
            </p:nvSpPr>
            <p:spPr bwMode="auto">
              <a:xfrm>
                <a:off x="2724" y="1866"/>
                <a:ext cx="391" cy="17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0 w 21600"/>
                  <a:gd name="T13" fmla="*/ 5430 h 21600"/>
                  <a:gd name="T14" fmla="*/ 18893 w 21600"/>
                  <a:gd name="T15" fmla="*/ 1617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99FF33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n-US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rPr>
                  <a:t>Decluster</a:t>
                </a:r>
              </a:p>
              <a:p>
                <a:pPr algn="ctr" defTabSz="914400">
                  <a:defRPr/>
                </a:pPr>
                <a:r>
                  <a:rPr lang="en-US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rPr>
                  <a:t>data, </a:t>
                </a:r>
              </a:p>
              <a:p>
                <a:pPr algn="ctr" defTabSz="914400">
                  <a:defRPr/>
                </a:pPr>
                <a:r>
                  <a:rPr lang="en-US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rPr>
                  <a:t>parity </a:t>
                </a:r>
              </a:p>
              <a:p>
                <a:pPr algn="ctr" defTabSz="914400">
                  <a:defRPr/>
                </a:pPr>
                <a:r>
                  <a:rPr lang="en-US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rPr>
                  <a:t>and</a:t>
                </a:r>
              </a:p>
              <a:p>
                <a:pPr algn="ctr" defTabSz="914400">
                  <a:defRPr/>
                </a:pPr>
                <a:r>
                  <a:rPr lang="en-US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rPr>
                  <a:t>spare</a:t>
                </a:r>
              </a:p>
              <a:p>
                <a:pPr algn="ctr" defTabSz="914400">
                  <a:defRPr/>
                </a:pPr>
                <a:endPara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  <a:p>
                <a:pPr algn="ctr" defTabSz="914400">
                  <a:defRPr/>
                </a:pPr>
                <a:endPara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  <a:p>
                <a:pPr algn="ctr" defTabSz="914400">
                  <a:defRPr/>
                </a:pPr>
                <a:endPara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  <a:p>
                <a:pPr algn="ctr" defTabSz="914400">
                  <a:defRPr/>
                </a:pPr>
                <a:endPara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  <a:p>
                <a:pPr algn="ctr" defTabSz="914400">
                  <a:defRPr/>
                </a:pPr>
                <a:endPara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  <a:p>
                <a:pPr algn="ctr" defTabSz="914400">
                  <a:defRPr/>
                </a:pPr>
                <a:endPara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705" name="AutoShape 66"/>
              <p:cNvSpPr>
                <a:spLocks/>
              </p:cNvSpPr>
              <p:nvPr/>
            </p:nvSpPr>
            <p:spPr bwMode="auto">
              <a:xfrm rot="5400000">
                <a:off x="1371" y="-199"/>
                <a:ext cx="117" cy="2408"/>
              </a:xfrm>
              <a:prstGeom prst="leftBrace">
                <a:avLst>
                  <a:gd name="adj1" fmla="val 171510"/>
                  <a:gd name="adj2" fmla="val 49954"/>
                </a:avLst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defTabSz="914400" eaLnBrk="0" hangingPunct="0">
                  <a:spcBef>
                    <a:spcPct val="50000"/>
                  </a:spcBef>
                  <a:buSzPct val="100000"/>
                  <a:buFont typeface="Wingdings" pitchFamily="2" charset="2"/>
                  <a:buNone/>
                  <a:defRPr/>
                </a:pPr>
                <a:r>
                  <a:rPr lang="en-US" altLang="zh-CN" sz="1200" kern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14 physical disks / 3 traditional RAID6 arrays / 2 spares</a:t>
                </a:r>
              </a:p>
              <a:p>
                <a:pPr algn="ctr" defTabSz="914400" eaLnBrk="0" hangingPunct="0">
                  <a:spcBef>
                    <a:spcPct val="50000"/>
                  </a:spcBef>
                  <a:buSzPct val="100000"/>
                  <a:buFont typeface="Wingdings" pitchFamily="2" charset="2"/>
                  <a:buNone/>
                  <a:defRPr/>
                </a:pPr>
                <a:endPara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  <a:p>
                <a:pPr algn="ctr" defTabSz="914400" eaLnBrk="0" hangingPunct="0">
                  <a:spcBef>
                    <a:spcPct val="20000"/>
                  </a:spcBef>
                  <a:buSzPct val="100000"/>
                  <a:buFont typeface="Wingdings" pitchFamily="2" charset="2"/>
                  <a:buNone/>
                  <a:defRPr/>
                </a:pPr>
                <a:endPara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Group 401"/>
              <p:cNvGrpSpPr>
                <a:grpSpLocks/>
              </p:cNvGrpSpPr>
              <p:nvPr/>
            </p:nvGrpSpPr>
            <p:grpSpPr bwMode="auto">
              <a:xfrm>
                <a:off x="202" y="1106"/>
                <a:ext cx="2456" cy="1085"/>
                <a:chOff x="178" y="1775"/>
                <a:chExt cx="2456" cy="1085"/>
              </a:xfrm>
            </p:grpSpPr>
            <p:grpSp>
              <p:nvGrpSpPr>
                <p:cNvPr id="7" name="Group 402"/>
                <p:cNvGrpSpPr>
                  <a:grpSpLocks/>
                </p:cNvGrpSpPr>
                <p:nvPr/>
              </p:nvGrpSpPr>
              <p:grpSpPr bwMode="auto">
                <a:xfrm>
                  <a:off x="178" y="1775"/>
                  <a:ext cx="659" cy="1080"/>
                  <a:chOff x="226" y="1775"/>
                  <a:chExt cx="659" cy="1080"/>
                </a:xfrm>
              </p:grpSpPr>
              <p:grpSp>
                <p:nvGrpSpPr>
                  <p:cNvPr id="8" name="Group 403"/>
                  <p:cNvGrpSpPr>
                    <a:grpSpLocks/>
                  </p:cNvGrpSpPr>
                  <p:nvPr/>
                </p:nvGrpSpPr>
                <p:grpSpPr bwMode="auto">
                  <a:xfrm>
                    <a:off x="250" y="1797"/>
                    <a:ext cx="612" cy="1033"/>
                    <a:chOff x="322" y="1801"/>
                    <a:chExt cx="612" cy="1033"/>
                  </a:xfrm>
                </p:grpSpPr>
                <p:sp>
                  <p:nvSpPr>
                    <p:cNvPr id="948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322" y="1965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4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322" y="2390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50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322" y="2528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51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322" y="2674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A50021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52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322" y="224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53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322" y="210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9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2" y="1801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982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A50021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983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A50021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55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81" y="1965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56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81" y="2390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57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481" y="2528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5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481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A50021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5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481" y="224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60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481" y="210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10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1" y="1801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980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A50021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981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A50021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62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640" y="1965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63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640" y="2390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64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640" y="2528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65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640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A50021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66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640" y="224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67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40" y="210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11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40" y="1801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978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A50021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979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A50021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69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798" y="1965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70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798" y="2390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71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798" y="2528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72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798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A50021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73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798" y="224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74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798" y="210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12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8" y="1801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976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A50021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977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A50021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947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226" y="1775"/>
                    <a:ext cx="659" cy="108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defRPr/>
                    </a:pPr>
                    <a:endParaRPr lang="zh-CN" altLang="zh-CN" sz="1800" kern="0" smtClean="0">
                      <a:solidFill>
                        <a:sysClr val="windowText" lastClr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3" name="Group 441"/>
                <p:cNvGrpSpPr>
                  <a:grpSpLocks/>
                </p:cNvGrpSpPr>
                <p:nvPr/>
              </p:nvGrpSpPr>
              <p:grpSpPr bwMode="auto">
                <a:xfrm>
                  <a:off x="891" y="1780"/>
                  <a:ext cx="659" cy="1080"/>
                  <a:chOff x="915" y="1780"/>
                  <a:chExt cx="659" cy="1080"/>
                </a:xfrm>
              </p:grpSpPr>
              <p:grpSp>
                <p:nvGrpSpPr>
                  <p:cNvPr id="14" name="Group 442"/>
                  <p:cNvGrpSpPr>
                    <a:grpSpLocks/>
                  </p:cNvGrpSpPr>
                  <p:nvPr/>
                </p:nvGrpSpPr>
                <p:grpSpPr bwMode="auto">
                  <a:xfrm>
                    <a:off x="939" y="1804"/>
                    <a:ext cx="612" cy="1033"/>
                    <a:chOff x="957" y="1799"/>
                    <a:chExt cx="612" cy="1033"/>
                  </a:xfrm>
                </p:grpSpPr>
                <p:sp>
                  <p:nvSpPr>
                    <p:cNvPr id="910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957" y="1963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11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957" y="238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12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957" y="2526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13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957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1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957" y="224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1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957" y="210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15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57" y="1799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944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008000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945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008000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17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1116" y="1963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18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1116" y="238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19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1116" y="2526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20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1116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21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1116" y="224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22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1116" y="210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16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16" y="1799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942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008000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943" name="Oval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008000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24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1275" y="1963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25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1275" y="238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26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1275" y="2526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27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1275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28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1275" y="224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29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1275" y="210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17" name="Group 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5" y="1799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940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008000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941" name="Oval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008000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931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1433" y="1963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32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1433" y="238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33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1433" y="2526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34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1433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35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1433" y="224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936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1433" y="210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18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33" y="1799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938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008000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939" name="Oval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008000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909" name="Rectangle 479"/>
                  <p:cNvSpPr>
                    <a:spLocks noChangeArrowheads="1"/>
                  </p:cNvSpPr>
                  <p:nvPr/>
                </p:nvSpPr>
                <p:spPr bwMode="auto">
                  <a:xfrm>
                    <a:off x="915" y="1780"/>
                    <a:ext cx="659" cy="108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defRPr/>
                    </a:pPr>
                    <a:endParaRPr lang="zh-CN" altLang="zh-CN" sz="1800" kern="0" smtClean="0">
                      <a:solidFill>
                        <a:sysClr val="windowText" lastClr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9" name="Group 480"/>
                <p:cNvGrpSpPr>
                  <a:grpSpLocks/>
                </p:cNvGrpSpPr>
                <p:nvPr/>
              </p:nvGrpSpPr>
              <p:grpSpPr bwMode="auto">
                <a:xfrm>
                  <a:off x="1597" y="1779"/>
                  <a:ext cx="659" cy="1080"/>
                  <a:chOff x="1597" y="1779"/>
                  <a:chExt cx="659" cy="1080"/>
                </a:xfrm>
              </p:grpSpPr>
              <p:grpSp>
                <p:nvGrpSpPr>
                  <p:cNvPr id="20" name="Group 481"/>
                  <p:cNvGrpSpPr>
                    <a:grpSpLocks/>
                  </p:cNvGrpSpPr>
                  <p:nvPr/>
                </p:nvGrpSpPr>
                <p:grpSpPr bwMode="auto">
                  <a:xfrm>
                    <a:off x="1622" y="1799"/>
                    <a:ext cx="612" cy="1033"/>
                    <a:chOff x="1592" y="1799"/>
                    <a:chExt cx="612" cy="1033"/>
                  </a:xfrm>
                </p:grpSpPr>
                <p:sp>
                  <p:nvSpPr>
                    <p:cNvPr id="872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1592" y="1963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73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1592" y="238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74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1592" y="2526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75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1592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0066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76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1592" y="224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77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1592" y="210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21" name="Group 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2" y="1799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906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000066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907" name="Oval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000066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79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1751" y="1963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80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1751" y="238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81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1751" y="2526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82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1751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0066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83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1751" y="224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84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1751" y="210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22" name="Group 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51" y="1799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904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000066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905" name="Oval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000066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86" name="Freeform 95"/>
                    <p:cNvSpPr>
                      <a:spLocks/>
                    </p:cNvSpPr>
                    <p:nvPr/>
                  </p:nvSpPr>
                  <p:spPr bwMode="auto">
                    <a:xfrm>
                      <a:off x="1910" y="1963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87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1910" y="238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88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1910" y="2526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89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1910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0066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90" name="Freeform 99"/>
                    <p:cNvSpPr>
                      <a:spLocks/>
                    </p:cNvSpPr>
                    <p:nvPr/>
                  </p:nvSpPr>
                  <p:spPr bwMode="auto">
                    <a:xfrm>
                      <a:off x="1910" y="224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91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1910" y="210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23" name="Group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10" y="1799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902" name="Freeform 1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000066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903" name="Oval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000066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93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2068" y="1963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94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2068" y="238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95" name="Freeform 106"/>
                    <p:cNvSpPr>
                      <a:spLocks/>
                    </p:cNvSpPr>
                    <p:nvPr/>
                  </p:nvSpPr>
                  <p:spPr bwMode="auto">
                    <a:xfrm>
                      <a:off x="2068" y="2526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96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2068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0066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97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2068" y="224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98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2068" y="210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24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68" y="1799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900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000066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901" name="Oval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000066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871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1597" y="1779"/>
                    <a:ext cx="659" cy="108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defRPr/>
                    </a:pPr>
                    <a:endParaRPr lang="zh-CN" altLang="zh-CN" sz="1800" kern="0" smtClean="0">
                      <a:solidFill>
                        <a:sysClr val="windowText" lastClr="000000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5" name="Group 519"/>
                <p:cNvGrpSpPr>
                  <a:grpSpLocks/>
                </p:cNvGrpSpPr>
                <p:nvPr/>
              </p:nvGrpSpPr>
              <p:grpSpPr bwMode="auto">
                <a:xfrm>
                  <a:off x="2296" y="1775"/>
                  <a:ext cx="338" cy="1080"/>
                  <a:chOff x="2278" y="1779"/>
                  <a:chExt cx="338" cy="1080"/>
                </a:xfrm>
              </p:grpSpPr>
              <p:grpSp>
                <p:nvGrpSpPr>
                  <p:cNvPr id="26" name="Group 520"/>
                  <p:cNvGrpSpPr>
                    <a:grpSpLocks/>
                  </p:cNvGrpSpPr>
                  <p:nvPr/>
                </p:nvGrpSpPr>
                <p:grpSpPr bwMode="auto">
                  <a:xfrm>
                    <a:off x="2297" y="1799"/>
                    <a:ext cx="295" cy="1033"/>
                    <a:chOff x="2227" y="1799"/>
                    <a:chExt cx="295" cy="1033"/>
                  </a:xfrm>
                </p:grpSpPr>
                <p:sp>
                  <p:nvSpPr>
                    <p:cNvPr id="852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2227" y="1963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53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2227" y="238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54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2227" y="2526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55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2227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56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2227" y="224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57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2227" y="210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27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7" y="1799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868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FF9900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869" name="Oval 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FF9900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59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2386" y="1963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3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60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2386" y="238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70195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61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2386" y="2526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8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62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2386" y="2672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FF9900"/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63" name="Freeform 126"/>
                    <p:cNvSpPr>
                      <a:spLocks/>
                    </p:cNvSpPr>
                    <p:nvPr/>
                  </p:nvSpPr>
                  <p:spPr bwMode="auto">
                    <a:xfrm>
                      <a:off x="2386" y="224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54901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64" name="Freeform 127"/>
                    <p:cNvSpPr>
                      <a:spLocks/>
                    </p:cNvSpPr>
                    <p:nvPr/>
                  </p:nvSpPr>
                  <p:spPr bwMode="auto">
                    <a:xfrm>
                      <a:off x="2386" y="210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45097"/>
                      </a:srgbClr>
                    </a:solidFill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28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6" y="1799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866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FF9900">
                          <a:alpha val="25098"/>
                        </a:srgbClr>
                      </a:solidFill>
                      <a:ln w="1270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867" name="Oval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FF9900">
                          <a:alpha val="25098"/>
                        </a:srgbClr>
                      </a:solidFill>
                      <a:ln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851" name="Rectangle 539"/>
                  <p:cNvSpPr>
                    <a:spLocks noChangeArrowheads="1"/>
                  </p:cNvSpPr>
                  <p:nvPr/>
                </p:nvSpPr>
                <p:spPr bwMode="auto">
                  <a:xfrm>
                    <a:off x="2278" y="1779"/>
                    <a:ext cx="338" cy="1080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914400">
                      <a:defRPr/>
                    </a:pPr>
                    <a:endParaRPr lang="zh-CN" altLang="zh-CN" sz="1800" kern="0" smtClean="0">
                      <a:solidFill>
                        <a:sysClr val="windowText" lastClr="000000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29" name="Group 540"/>
              <p:cNvGrpSpPr>
                <a:grpSpLocks/>
              </p:cNvGrpSpPr>
              <p:nvPr/>
            </p:nvGrpSpPr>
            <p:grpSpPr bwMode="auto">
              <a:xfrm>
                <a:off x="3215" y="950"/>
                <a:ext cx="2245" cy="1247"/>
                <a:chOff x="3215" y="950"/>
                <a:chExt cx="2245" cy="1247"/>
              </a:xfrm>
            </p:grpSpPr>
            <p:grpSp>
              <p:nvGrpSpPr>
                <p:cNvPr id="30" name="Group 541"/>
                <p:cNvGrpSpPr>
                  <a:grpSpLocks/>
                </p:cNvGrpSpPr>
                <p:nvPr/>
              </p:nvGrpSpPr>
              <p:grpSpPr bwMode="auto">
                <a:xfrm>
                  <a:off x="3239" y="1139"/>
                  <a:ext cx="2200" cy="1036"/>
                  <a:chOff x="3054" y="380"/>
                  <a:chExt cx="2200" cy="1036"/>
                </a:xfrm>
              </p:grpSpPr>
              <p:grpSp>
                <p:nvGrpSpPr>
                  <p:cNvPr id="31" name="Group 542"/>
                  <p:cNvGrpSpPr>
                    <a:grpSpLocks/>
                  </p:cNvGrpSpPr>
                  <p:nvPr/>
                </p:nvGrpSpPr>
                <p:grpSpPr bwMode="auto">
                  <a:xfrm>
                    <a:off x="3847" y="381"/>
                    <a:ext cx="136" cy="1034"/>
                    <a:chOff x="3689" y="1807"/>
                    <a:chExt cx="136" cy="1034"/>
                  </a:xfrm>
                </p:grpSpPr>
                <p:sp>
                  <p:nvSpPr>
                    <p:cNvPr id="837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3689" y="225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5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38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3689" y="2681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39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3689" y="239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70195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736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9" y="1807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844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000066">
                          <a:alpha val="25098"/>
                        </a:srgbClr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845" name="Oval 2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000066">
                          <a:alpha val="25098"/>
                        </a:srgbClr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41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3689" y="2535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8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42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3689" y="211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4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43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3689" y="1972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3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42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4799" y="382"/>
                    <a:ext cx="136" cy="1033"/>
                    <a:chOff x="3694" y="1808"/>
                    <a:chExt cx="136" cy="1033"/>
                  </a:xfrm>
                </p:grpSpPr>
                <p:sp>
                  <p:nvSpPr>
                    <p:cNvPr id="828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3694" y="1971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3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29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3694" y="239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70195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30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3694" y="2681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31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3694" y="2114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4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743" name="Group 1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4" y="1808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835" name="Freeform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008000">
                          <a:alpha val="25098"/>
                        </a:srgbClr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836" name="Oval 1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008000">
                          <a:alpha val="25098"/>
                        </a:srgbClr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33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3694" y="2535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8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34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3694" y="225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5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sp>
                <p:nvSpPr>
                  <p:cNvPr id="713" name="Freeform 134"/>
                  <p:cNvSpPr>
                    <a:spLocks/>
                  </p:cNvSpPr>
                  <p:nvPr/>
                </p:nvSpPr>
                <p:spPr bwMode="auto">
                  <a:xfrm>
                    <a:off x="4163" y="1111"/>
                    <a:ext cx="136" cy="165"/>
                  </a:xfrm>
                  <a:custGeom>
                    <a:avLst/>
                    <a:gdLst>
                      <a:gd name="T0" fmla="*/ 2147483647 w 28"/>
                      <a:gd name="T1" fmla="*/ 2147483647 h 34"/>
                      <a:gd name="T2" fmla="*/ 2147483647 w 28"/>
                      <a:gd name="T3" fmla="*/ 2147483647 h 34"/>
                      <a:gd name="T4" fmla="*/ 0 w 28"/>
                      <a:gd name="T5" fmla="*/ 2147483647 h 34"/>
                      <a:gd name="T6" fmla="*/ 0 w 28"/>
                      <a:gd name="T7" fmla="*/ 0 h 34"/>
                      <a:gd name="T8" fmla="*/ 2147483647 w 28"/>
                      <a:gd name="T9" fmla="*/ 2147483647 h 34"/>
                      <a:gd name="T10" fmla="*/ 2147483647 w 28"/>
                      <a:gd name="T11" fmla="*/ 0 h 34"/>
                      <a:gd name="T12" fmla="*/ 2147483647 w 28"/>
                      <a:gd name="T13" fmla="*/ 2147483647 h 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4"/>
                      <a:gd name="T23" fmla="*/ 28 w 28"/>
                      <a:gd name="T24" fmla="*/ 34 h 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4">
                        <a:moveTo>
                          <a:pt x="28" y="29"/>
                        </a:moveTo>
                        <a:cubicBezTo>
                          <a:pt x="28" y="32"/>
                          <a:pt x="22" y="34"/>
                          <a:pt x="14" y="34"/>
                        </a:cubicBezTo>
                        <a:cubicBezTo>
                          <a:pt x="7" y="34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85097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14" name="Freeform 136"/>
                  <p:cNvSpPr>
                    <a:spLocks/>
                  </p:cNvSpPr>
                  <p:nvPr/>
                </p:nvSpPr>
                <p:spPr bwMode="auto">
                  <a:xfrm>
                    <a:off x="4163" y="829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54901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15" name="Freeform 145"/>
                  <p:cNvSpPr>
                    <a:spLocks/>
                  </p:cNvSpPr>
                  <p:nvPr/>
                </p:nvSpPr>
                <p:spPr bwMode="auto">
                  <a:xfrm>
                    <a:off x="4320" y="832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54901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747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4163" y="382"/>
                    <a:ext cx="136" cy="182"/>
                    <a:chOff x="612" y="1572"/>
                    <a:chExt cx="136" cy="182"/>
                  </a:xfrm>
                </p:grpSpPr>
                <p:sp>
                  <p:nvSpPr>
                    <p:cNvPr id="826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612" y="1593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2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25098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27" name="Oval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1572"/>
                      <a:ext cx="136" cy="44"/>
                    </a:xfrm>
                    <a:prstGeom prst="ellipse">
                      <a:avLst/>
                    </a:prstGeom>
                    <a:solidFill>
                      <a:srgbClr val="A50021">
                        <a:alpha val="25098"/>
                      </a:srgbClr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zh-CN" sz="1400" kern="0" smtClean="0">
                        <a:solidFill>
                          <a:sysClr val="windowText" lastClr="000000"/>
                        </a:solidFill>
                        <a:latin typeface="Tahoma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17" name="Freeform 150"/>
                  <p:cNvSpPr>
                    <a:spLocks/>
                  </p:cNvSpPr>
                  <p:nvPr/>
                </p:nvSpPr>
                <p:spPr bwMode="auto">
                  <a:xfrm>
                    <a:off x="4639" y="547"/>
                    <a:ext cx="136" cy="162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34901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18" name="Freeform 151"/>
                  <p:cNvSpPr>
                    <a:spLocks/>
                  </p:cNvSpPr>
                  <p:nvPr/>
                </p:nvSpPr>
                <p:spPr bwMode="auto">
                  <a:xfrm>
                    <a:off x="5118" y="972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70195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19" name="Freeform 152"/>
                  <p:cNvSpPr>
                    <a:spLocks/>
                  </p:cNvSpPr>
                  <p:nvPr/>
                </p:nvSpPr>
                <p:spPr bwMode="auto">
                  <a:xfrm>
                    <a:off x="4639" y="1110"/>
                    <a:ext cx="136" cy="165"/>
                  </a:xfrm>
                  <a:custGeom>
                    <a:avLst/>
                    <a:gdLst>
                      <a:gd name="T0" fmla="*/ 2147483647 w 28"/>
                      <a:gd name="T1" fmla="*/ 2147483647 h 34"/>
                      <a:gd name="T2" fmla="*/ 2147483647 w 28"/>
                      <a:gd name="T3" fmla="*/ 2147483647 h 34"/>
                      <a:gd name="T4" fmla="*/ 0 w 28"/>
                      <a:gd name="T5" fmla="*/ 2147483647 h 34"/>
                      <a:gd name="T6" fmla="*/ 0 w 28"/>
                      <a:gd name="T7" fmla="*/ 0 h 34"/>
                      <a:gd name="T8" fmla="*/ 2147483647 w 28"/>
                      <a:gd name="T9" fmla="*/ 2147483647 h 34"/>
                      <a:gd name="T10" fmla="*/ 2147483647 w 28"/>
                      <a:gd name="T11" fmla="*/ 0 h 34"/>
                      <a:gd name="T12" fmla="*/ 2147483647 w 28"/>
                      <a:gd name="T13" fmla="*/ 2147483647 h 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4"/>
                      <a:gd name="T23" fmla="*/ 28 w 28"/>
                      <a:gd name="T24" fmla="*/ 34 h 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4">
                        <a:moveTo>
                          <a:pt x="28" y="29"/>
                        </a:moveTo>
                        <a:cubicBezTo>
                          <a:pt x="28" y="32"/>
                          <a:pt x="22" y="34"/>
                          <a:pt x="14" y="34"/>
                        </a:cubicBezTo>
                        <a:cubicBezTo>
                          <a:pt x="7" y="34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85097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20" name="Freeform 154"/>
                  <p:cNvSpPr>
                    <a:spLocks/>
                  </p:cNvSpPr>
                  <p:nvPr/>
                </p:nvSpPr>
                <p:spPr bwMode="auto">
                  <a:xfrm>
                    <a:off x="4639" y="830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54901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21" name="Freeform 159"/>
                  <p:cNvSpPr>
                    <a:spLocks/>
                  </p:cNvSpPr>
                  <p:nvPr/>
                </p:nvSpPr>
                <p:spPr bwMode="auto">
                  <a:xfrm>
                    <a:off x="5118" y="547"/>
                    <a:ext cx="136" cy="162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34901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22" name="Freeform 164"/>
                  <p:cNvSpPr>
                    <a:spLocks/>
                  </p:cNvSpPr>
                  <p:nvPr/>
                </p:nvSpPr>
                <p:spPr bwMode="auto">
                  <a:xfrm>
                    <a:off x="4959" y="690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4"/>
                          <a:pt x="14" y="4"/>
                        </a:cubicBezTo>
                        <a:cubicBezTo>
                          <a:pt x="22" y="4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45097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23" name="Freeform 172"/>
                  <p:cNvSpPr>
                    <a:spLocks/>
                  </p:cNvSpPr>
                  <p:nvPr/>
                </p:nvSpPr>
                <p:spPr bwMode="auto">
                  <a:xfrm>
                    <a:off x="5118" y="832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8000">
                      <a:alpha val="54901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24" name="Freeform 177"/>
                  <p:cNvSpPr>
                    <a:spLocks/>
                  </p:cNvSpPr>
                  <p:nvPr/>
                </p:nvSpPr>
                <p:spPr bwMode="auto">
                  <a:xfrm>
                    <a:off x="4959" y="546"/>
                    <a:ext cx="136" cy="162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8000">
                      <a:alpha val="34901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25" name="Freeform 178"/>
                  <p:cNvSpPr>
                    <a:spLocks/>
                  </p:cNvSpPr>
                  <p:nvPr/>
                </p:nvSpPr>
                <p:spPr bwMode="auto">
                  <a:xfrm>
                    <a:off x="4959" y="973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8000">
                      <a:alpha val="70195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748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5118" y="382"/>
                    <a:ext cx="136" cy="182"/>
                    <a:chOff x="612" y="1572"/>
                    <a:chExt cx="136" cy="182"/>
                  </a:xfrm>
                </p:grpSpPr>
                <p:sp>
                  <p:nvSpPr>
                    <p:cNvPr id="824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612" y="1593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2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25098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25" name="Oval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1572"/>
                      <a:ext cx="136" cy="44"/>
                    </a:xfrm>
                    <a:prstGeom prst="ellipse">
                      <a:avLst/>
                    </a:prstGeom>
                    <a:solidFill>
                      <a:srgbClr val="008000">
                        <a:alpha val="25098"/>
                      </a:srgbClr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zh-CN" sz="1400" kern="0" smtClean="0">
                        <a:solidFill>
                          <a:sysClr val="windowText" lastClr="000000"/>
                        </a:solidFill>
                        <a:latin typeface="Tahoma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27" name="Freeform 188"/>
                  <p:cNvSpPr>
                    <a:spLocks/>
                  </p:cNvSpPr>
                  <p:nvPr/>
                </p:nvSpPr>
                <p:spPr bwMode="auto">
                  <a:xfrm>
                    <a:off x="5118" y="1112"/>
                    <a:ext cx="136" cy="165"/>
                  </a:xfrm>
                  <a:custGeom>
                    <a:avLst/>
                    <a:gdLst>
                      <a:gd name="T0" fmla="*/ 2147483647 w 28"/>
                      <a:gd name="T1" fmla="*/ 2147483647 h 34"/>
                      <a:gd name="T2" fmla="*/ 2147483647 w 28"/>
                      <a:gd name="T3" fmla="*/ 2147483647 h 34"/>
                      <a:gd name="T4" fmla="*/ 0 w 28"/>
                      <a:gd name="T5" fmla="*/ 2147483647 h 34"/>
                      <a:gd name="T6" fmla="*/ 0 w 28"/>
                      <a:gd name="T7" fmla="*/ 0 h 34"/>
                      <a:gd name="T8" fmla="*/ 2147483647 w 28"/>
                      <a:gd name="T9" fmla="*/ 2147483647 h 34"/>
                      <a:gd name="T10" fmla="*/ 2147483647 w 28"/>
                      <a:gd name="T11" fmla="*/ 0 h 34"/>
                      <a:gd name="T12" fmla="*/ 2147483647 w 28"/>
                      <a:gd name="T13" fmla="*/ 2147483647 h 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4"/>
                      <a:gd name="T23" fmla="*/ 28 w 28"/>
                      <a:gd name="T24" fmla="*/ 34 h 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4">
                        <a:moveTo>
                          <a:pt x="28" y="29"/>
                        </a:moveTo>
                        <a:cubicBezTo>
                          <a:pt x="28" y="32"/>
                          <a:pt x="22" y="34"/>
                          <a:pt x="14" y="34"/>
                        </a:cubicBezTo>
                        <a:cubicBezTo>
                          <a:pt x="7" y="34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8000">
                      <a:alpha val="85097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28" name="Freeform 191"/>
                  <p:cNvSpPr>
                    <a:spLocks/>
                  </p:cNvSpPr>
                  <p:nvPr/>
                </p:nvSpPr>
                <p:spPr bwMode="auto">
                  <a:xfrm>
                    <a:off x="4320" y="689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4"/>
                          <a:pt x="14" y="4"/>
                        </a:cubicBezTo>
                        <a:cubicBezTo>
                          <a:pt x="22" y="4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8000">
                      <a:alpha val="45097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749" name="Group 192"/>
                  <p:cNvGrpSpPr>
                    <a:grpSpLocks/>
                  </p:cNvGrpSpPr>
                  <p:nvPr/>
                </p:nvGrpSpPr>
                <p:grpSpPr bwMode="auto">
                  <a:xfrm>
                    <a:off x="4320" y="383"/>
                    <a:ext cx="136" cy="182"/>
                    <a:chOff x="612" y="1572"/>
                    <a:chExt cx="136" cy="182"/>
                  </a:xfrm>
                </p:grpSpPr>
                <p:sp>
                  <p:nvSpPr>
                    <p:cNvPr id="822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612" y="1593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2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25098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23" name="Oval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1572"/>
                      <a:ext cx="136" cy="44"/>
                    </a:xfrm>
                    <a:prstGeom prst="ellipse">
                      <a:avLst/>
                    </a:prstGeom>
                    <a:solidFill>
                      <a:srgbClr val="008000">
                        <a:alpha val="25098"/>
                      </a:srgbClr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zh-CN" sz="1400" kern="0" smtClean="0">
                        <a:solidFill>
                          <a:sysClr val="windowText" lastClr="000000"/>
                        </a:solidFill>
                        <a:latin typeface="Tahoma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30" name="Freeform 200"/>
                  <p:cNvSpPr>
                    <a:spLocks/>
                  </p:cNvSpPr>
                  <p:nvPr/>
                </p:nvSpPr>
                <p:spPr bwMode="auto">
                  <a:xfrm>
                    <a:off x="4163" y="689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4"/>
                          <a:pt x="14" y="4"/>
                        </a:cubicBezTo>
                        <a:cubicBezTo>
                          <a:pt x="22" y="4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8000">
                      <a:alpha val="45097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31" name="Freeform 204"/>
                  <p:cNvSpPr>
                    <a:spLocks/>
                  </p:cNvSpPr>
                  <p:nvPr/>
                </p:nvSpPr>
                <p:spPr bwMode="auto">
                  <a:xfrm>
                    <a:off x="4163" y="546"/>
                    <a:ext cx="136" cy="162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0066">
                      <a:alpha val="34901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32" name="Freeform 205"/>
                  <p:cNvSpPr>
                    <a:spLocks/>
                  </p:cNvSpPr>
                  <p:nvPr/>
                </p:nvSpPr>
                <p:spPr bwMode="auto">
                  <a:xfrm>
                    <a:off x="4320" y="974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0066">
                      <a:alpha val="70195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33" name="Freeform 214"/>
                  <p:cNvSpPr>
                    <a:spLocks/>
                  </p:cNvSpPr>
                  <p:nvPr/>
                </p:nvSpPr>
                <p:spPr bwMode="auto">
                  <a:xfrm>
                    <a:off x="4163" y="973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0066">
                      <a:alpha val="70195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34" name="Freeform 216"/>
                  <p:cNvSpPr>
                    <a:spLocks/>
                  </p:cNvSpPr>
                  <p:nvPr/>
                </p:nvSpPr>
                <p:spPr bwMode="auto">
                  <a:xfrm>
                    <a:off x="4639" y="1256"/>
                    <a:ext cx="136" cy="160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8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8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8"/>
                        </a:lnTo>
                        <a:close/>
                      </a:path>
                    </a:pathLst>
                  </a:custGeom>
                  <a:solidFill>
                    <a:srgbClr val="000066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35" name="Freeform 218"/>
                  <p:cNvSpPr>
                    <a:spLocks/>
                  </p:cNvSpPr>
                  <p:nvPr/>
                </p:nvSpPr>
                <p:spPr bwMode="auto">
                  <a:xfrm>
                    <a:off x="4639" y="689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4"/>
                          <a:pt x="14" y="4"/>
                        </a:cubicBezTo>
                        <a:cubicBezTo>
                          <a:pt x="22" y="4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0066">
                      <a:alpha val="45097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750" name="Group 219"/>
                  <p:cNvGrpSpPr>
                    <a:grpSpLocks/>
                  </p:cNvGrpSpPr>
                  <p:nvPr/>
                </p:nvGrpSpPr>
                <p:grpSpPr bwMode="auto">
                  <a:xfrm>
                    <a:off x="4639" y="383"/>
                    <a:ext cx="136" cy="182"/>
                    <a:chOff x="612" y="1572"/>
                    <a:chExt cx="136" cy="182"/>
                  </a:xfrm>
                </p:grpSpPr>
                <p:sp>
                  <p:nvSpPr>
                    <p:cNvPr id="820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612" y="1593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2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25098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21" name="Oval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1572"/>
                      <a:ext cx="136" cy="44"/>
                    </a:xfrm>
                    <a:prstGeom prst="ellipse">
                      <a:avLst/>
                    </a:prstGeom>
                    <a:solidFill>
                      <a:srgbClr val="000066">
                        <a:alpha val="25098"/>
                      </a:srgbClr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zh-CN" sz="1400" kern="0" smtClean="0">
                        <a:solidFill>
                          <a:sysClr val="windowText" lastClr="000000"/>
                        </a:solidFill>
                        <a:latin typeface="Tahoma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37" name="Freeform 222"/>
                  <p:cNvSpPr>
                    <a:spLocks/>
                  </p:cNvSpPr>
                  <p:nvPr/>
                </p:nvSpPr>
                <p:spPr bwMode="auto">
                  <a:xfrm>
                    <a:off x="4320" y="547"/>
                    <a:ext cx="136" cy="162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0066">
                      <a:alpha val="34901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38" name="Freeform 225"/>
                  <p:cNvSpPr>
                    <a:spLocks/>
                  </p:cNvSpPr>
                  <p:nvPr/>
                </p:nvSpPr>
                <p:spPr bwMode="auto">
                  <a:xfrm>
                    <a:off x="4320" y="1256"/>
                    <a:ext cx="136" cy="160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8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8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8"/>
                        </a:lnTo>
                        <a:close/>
                      </a:path>
                    </a:pathLst>
                  </a:custGeom>
                  <a:solidFill>
                    <a:srgbClr val="000066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39" name="Freeform 227"/>
                  <p:cNvSpPr>
                    <a:spLocks/>
                  </p:cNvSpPr>
                  <p:nvPr/>
                </p:nvSpPr>
                <p:spPr bwMode="auto">
                  <a:xfrm>
                    <a:off x="5118" y="690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4"/>
                          <a:pt x="14" y="4"/>
                        </a:cubicBezTo>
                        <a:cubicBezTo>
                          <a:pt x="22" y="4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0066">
                      <a:alpha val="45097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0" name="Freeform 234"/>
                  <p:cNvSpPr>
                    <a:spLocks/>
                  </p:cNvSpPr>
                  <p:nvPr/>
                </p:nvSpPr>
                <p:spPr bwMode="auto">
                  <a:xfrm>
                    <a:off x="4959" y="1255"/>
                    <a:ext cx="136" cy="160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8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8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8"/>
                        </a:lnTo>
                        <a:close/>
                      </a:path>
                    </a:pathLst>
                  </a:custGeom>
                  <a:solidFill>
                    <a:srgbClr val="000066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1" name="Freeform 235"/>
                  <p:cNvSpPr>
                    <a:spLocks/>
                  </p:cNvSpPr>
                  <p:nvPr/>
                </p:nvSpPr>
                <p:spPr bwMode="auto">
                  <a:xfrm>
                    <a:off x="4959" y="829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0066">
                      <a:alpha val="54901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753" name="Group 237"/>
                  <p:cNvGrpSpPr>
                    <a:grpSpLocks/>
                  </p:cNvGrpSpPr>
                  <p:nvPr/>
                </p:nvGrpSpPr>
                <p:grpSpPr bwMode="auto">
                  <a:xfrm>
                    <a:off x="4959" y="382"/>
                    <a:ext cx="136" cy="182"/>
                    <a:chOff x="612" y="1572"/>
                    <a:chExt cx="136" cy="182"/>
                  </a:xfrm>
                </p:grpSpPr>
                <p:sp>
                  <p:nvSpPr>
                    <p:cNvPr id="818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612" y="1593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2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25098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19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1572"/>
                      <a:ext cx="136" cy="44"/>
                    </a:xfrm>
                    <a:prstGeom prst="ellipse">
                      <a:avLst/>
                    </a:prstGeom>
                    <a:solidFill>
                      <a:srgbClr val="000066">
                        <a:alpha val="25098"/>
                      </a:srgbClr>
                    </a:solidFill>
                    <a:ln w="6350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zh-CN" sz="1400" kern="0" smtClean="0">
                        <a:solidFill>
                          <a:sysClr val="windowText" lastClr="000000"/>
                        </a:solidFill>
                        <a:latin typeface="Tahoma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54" name="Group 602"/>
                  <p:cNvGrpSpPr>
                    <a:grpSpLocks/>
                  </p:cNvGrpSpPr>
                  <p:nvPr/>
                </p:nvGrpSpPr>
                <p:grpSpPr bwMode="auto">
                  <a:xfrm>
                    <a:off x="4480" y="383"/>
                    <a:ext cx="136" cy="1031"/>
                    <a:chOff x="4483" y="1810"/>
                    <a:chExt cx="136" cy="1031"/>
                  </a:xfrm>
                </p:grpSpPr>
                <p:sp>
                  <p:nvSpPr>
                    <p:cNvPr id="809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4483" y="2681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A50021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10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483" y="211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4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761" name="Group 16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83" y="1810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816" name="Freeform 1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A50021">
                          <a:alpha val="25098"/>
                        </a:srgbClr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817" name="Oval 1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A50021">
                          <a:alpha val="25098"/>
                        </a:srgbClr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1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4483" y="239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70195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13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4483" y="2535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8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14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4483" y="225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5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15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4483" y="1972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3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sp>
                <p:nvSpPr>
                  <p:cNvPr id="744" name="Freeform 241"/>
                  <p:cNvSpPr>
                    <a:spLocks/>
                  </p:cNvSpPr>
                  <p:nvPr/>
                </p:nvSpPr>
                <p:spPr bwMode="auto">
                  <a:xfrm>
                    <a:off x="4639" y="972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FF9900">
                      <a:alpha val="70195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5" name="Freeform 242"/>
                  <p:cNvSpPr>
                    <a:spLocks/>
                  </p:cNvSpPr>
                  <p:nvPr/>
                </p:nvSpPr>
                <p:spPr bwMode="auto">
                  <a:xfrm>
                    <a:off x="4959" y="1109"/>
                    <a:ext cx="136" cy="165"/>
                  </a:xfrm>
                  <a:custGeom>
                    <a:avLst/>
                    <a:gdLst>
                      <a:gd name="T0" fmla="*/ 2147483647 w 28"/>
                      <a:gd name="T1" fmla="*/ 2147483647 h 34"/>
                      <a:gd name="T2" fmla="*/ 2147483647 w 28"/>
                      <a:gd name="T3" fmla="*/ 2147483647 h 34"/>
                      <a:gd name="T4" fmla="*/ 0 w 28"/>
                      <a:gd name="T5" fmla="*/ 2147483647 h 34"/>
                      <a:gd name="T6" fmla="*/ 0 w 28"/>
                      <a:gd name="T7" fmla="*/ 0 h 34"/>
                      <a:gd name="T8" fmla="*/ 2147483647 w 28"/>
                      <a:gd name="T9" fmla="*/ 2147483647 h 34"/>
                      <a:gd name="T10" fmla="*/ 2147483647 w 28"/>
                      <a:gd name="T11" fmla="*/ 0 h 34"/>
                      <a:gd name="T12" fmla="*/ 2147483647 w 28"/>
                      <a:gd name="T13" fmla="*/ 2147483647 h 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4"/>
                      <a:gd name="T23" fmla="*/ 28 w 28"/>
                      <a:gd name="T24" fmla="*/ 34 h 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4">
                        <a:moveTo>
                          <a:pt x="28" y="29"/>
                        </a:moveTo>
                        <a:cubicBezTo>
                          <a:pt x="28" y="32"/>
                          <a:pt x="22" y="34"/>
                          <a:pt x="14" y="34"/>
                        </a:cubicBezTo>
                        <a:cubicBezTo>
                          <a:pt x="7" y="34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FF9900">
                      <a:alpha val="85097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46" name="Freeform 243"/>
                  <p:cNvSpPr>
                    <a:spLocks/>
                  </p:cNvSpPr>
                  <p:nvPr/>
                </p:nvSpPr>
                <p:spPr bwMode="auto">
                  <a:xfrm>
                    <a:off x="4163" y="1255"/>
                    <a:ext cx="136" cy="160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8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8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8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767" name="Group 615"/>
                  <p:cNvGrpSpPr>
                    <a:grpSpLocks/>
                  </p:cNvGrpSpPr>
                  <p:nvPr/>
                </p:nvGrpSpPr>
                <p:grpSpPr bwMode="auto">
                  <a:xfrm>
                    <a:off x="3054" y="381"/>
                    <a:ext cx="136" cy="1033"/>
                    <a:chOff x="3213" y="1806"/>
                    <a:chExt cx="136" cy="1033"/>
                  </a:xfrm>
                </p:grpSpPr>
                <p:sp>
                  <p:nvSpPr>
                    <p:cNvPr id="800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3213" y="239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70195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01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3213" y="2679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A50021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775" name="Group 1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13" y="1806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807" name="Freeform 1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A50021">
                          <a:alpha val="25098"/>
                        </a:srgbClr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808" name="Oval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A50021">
                          <a:alpha val="25098"/>
                        </a:srgbClr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803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3213" y="2535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8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04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3213" y="2110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4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05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3213" y="1967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3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806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3213" y="2253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5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788" name="Group 625"/>
                  <p:cNvGrpSpPr>
                    <a:grpSpLocks/>
                  </p:cNvGrpSpPr>
                  <p:nvPr/>
                </p:nvGrpSpPr>
                <p:grpSpPr bwMode="auto">
                  <a:xfrm>
                    <a:off x="3536" y="380"/>
                    <a:ext cx="136" cy="1034"/>
                    <a:chOff x="3695" y="1809"/>
                    <a:chExt cx="136" cy="1034"/>
                  </a:xfrm>
                </p:grpSpPr>
                <p:sp>
                  <p:nvSpPr>
                    <p:cNvPr id="791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3695" y="2401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70195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92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3695" y="1974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3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93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3695" y="2683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94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3695" y="2537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8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95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3695" y="225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5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796" name="Group 2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95" y="1809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798" name="Freeform 2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000066">
                          <a:alpha val="25098"/>
                        </a:srgbClr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799" name="Oval 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000066">
                          <a:alpha val="25098"/>
                        </a:srgbClr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797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3695" y="2118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4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02" name="Group 635"/>
                  <p:cNvGrpSpPr>
                    <a:grpSpLocks/>
                  </p:cNvGrpSpPr>
                  <p:nvPr/>
                </p:nvGrpSpPr>
                <p:grpSpPr bwMode="auto">
                  <a:xfrm>
                    <a:off x="3213" y="381"/>
                    <a:ext cx="136" cy="1033"/>
                    <a:chOff x="3372" y="1808"/>
                    <a:chExt cx="136" cy="1033"/>
                  </a:xfrm>
                </p:grpSpPr>
                <p:sp>
                  <p:nvSpPr>
                    <p:cNvPr id="782" name="Freeform 132"/>
                    <p:cNvSpPr>
                      <a:spLocks/>
                    </p:cNvSpPr>
                    <p:nvPr/>
                  </p:nvSpPr>
                  <p:spPr bwMode="auto">
                    <a:xfrm>
                      <a:off x="3372" y="1974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3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83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3372" y="2537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8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8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3372" y="225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5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85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3372" y="2681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0066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86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3372" y="2114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4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87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3372" y="239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70195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811" name="Group 2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2" y="1808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789" name="Freeform 2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FF9900">
                          <a:alpha val="25098"/>
                        </a:srgbClr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790" name="Oval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FF9900">
                          <a:alpha val="25098"/>
                        </a:srgbClr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832" name="Group 645"/>
                  <p:cNvGrpSpPr>
                    <a:grpSpLocks/>
                  </p:cNvGrpSpPr>
                  <p:nvPr/>
                </p:nvGrpSpPr>
                <p:grpSpPr bwMode="auto">
                  <a:xfrm>
                    <a:off x="3372" y="381"/>
                    <a:ext cx="136" cy="1033"/>
                    <a:chOff x="3531" y="1810"/>
                    <a:chExt cx="136" cy="1033"/>
                  </a:xfrm>
                </p:grpSpPr>
                <p:sp>
                  <p:nvSpPr>
                    <p:cNvPr id="773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3531" y="2683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A50021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74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3531" y="211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4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840" name="Group 1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31" y="1810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780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A50021">
                          <a:alpha val="25098"/>
                        </a:srgbClr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781" name="Oval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A50021">
                          <a:alpha val="25098"/>
                        </a:srgbClr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776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531" y="1972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3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77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3531" y="2537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8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78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3531" y="225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5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79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3531" y="239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70195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sp>
                <p:nvSpPr>
                  <p:cNvPr id="751" name="Freeform 251"/>
                  <p:cNvSpPr>
                    <a:spLocks/>
                  </p:cNvSpPr>
                  <p:nvPr/>
                </p:nvSpPr>
                <p:spPr bwMode="auto">
                  <a:xfrm>
                    <a:off x="4320" y="1110"/>
                    <a:ext cx="136" cy="165"/>
                  </a:xfrm>
                  <a:custGeom>
                    <a:avLst/>
                    <a:gdLst>
                      <a:gd name="T0" fmla="*/ 2147483647 w 28"/>
                      <a:gd name="T1" fmla="*/ 2147483647 h 34"/>
                      <a:gd name="T2" fmla="*/ 2147483647 w 28"/>
                      <a:gd name="T3" fmla="*/ 2147483647 h 34"/>
                      <a:gd name="T4" fmla="*/ 0 w 28"/>
                      <a:gd name="T5" fmla="*/ 2147483647 h 34"/>
                      <a:gd name="T6" fmla="*/ 0 w 28"/>
                      <a:gd name="T7" fmla="*/ 0 h 34"/>
                      <a:gd name="T8" fmla="*/ 2147483647 w 28"/>
                      <a:gd name="T9" fmla="*/ 2147483647 h 34"/>
                      <a:gd name="T10" fmla="*/ 2147483647 w 28"/>
                      <a:gd name="T11" fmla="*/ 0 h 34"/>
                      <a:gd name="T12" fmla="*/ 2147483647 w 28"/>
                      <a:gd name="T13" fmla="*/ 2147483647 h 3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4"/>
                      <a:gd name="T23" fmla="*/ 28 w 28"/>
                      <a:gd name="T24" fmla="*/ 34 h 3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4">
                        <a:moveTo>
                          <a:pt x="28" y="29"/>
                        </a:moveTo>
                        <a:cubicBezTo>
                          <a:pt x="28" y="32"/>
                          <a:pt x="22" y="34"/>
                          <a:pt x="14" y="34"/>
                        </a:cubicBezTo>
                        <a:cubicBezTo>
                          <a:pt x="7" y="34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FF9900">
                      <a:alpha val="85097"/>
                    </a:srgbClr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52" name="Freeform 252"/>
                  <p:cNvSpPr>
                    <a:spLocks/>
                  </p:cNvSpPr>
                  <p:nvPr/>
                </p:nvSpPr>
                <p:spPr bwMode="auto">
                  <a:xfrm>
                    <a:off x="5118" y="1256"/>
                    <a:ext cx="136" cy="160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8"/>
                        </a:moveTo>
                        <a:cubicBezTo>
                          <a:pt x="28" y="31"/>
                          <a:pt x="22" y="33"/>
                          <a:pt x="14" y="33"/>
                        </a:cubicBezTo>
                        <a:cubicBezTo>
                          <a:pt x="7" y="33"/>
                          <a:pt x="0" y="31"/>
                          <a:pt x="0" y="28"/>
                        </a:cubicBezTo>
                        <a:lnTo>
                          <a:pt x="0" y="0"/>
                        </a:lnTo>
                        <a:cubicBezTo>
                          <a:pt x="0" y="2"/>
                          <a:pt x="7" y="4"/>
                          <a:pt x="14" y="4"/>
                        </a:cubicBezTo>
                        <a:cubicBezTo>
                          <a:pt x="22" y="4"/>
                          <a:pt x="28" y="2"/>
                          <a:pt x="28" y="0"/>
                        </a:cubicBezTo>
                        <a:lnTo>
                          <a:pt x="28" y="28"/>
                        </a:lnTo>
                        <a:close/>
                      </a:path>
                    </a:pathLst>
                  </a:custGeom>
                  <a:solidFill>
                    <a:srgbClr val="FF9900"/>
                  </a:solidFill>
                  <a:ln w="63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grpSp>
                <p:nvGrpSpPr>
                  <p:cNvPr id="846" name="Group 657"/>
                  <p:cNvGrpSpPr>
                    <a:grpSpLocks/>
                  </p:cNvGrpSpPr>
                  <p:nvPr/>
                </p:nvGrpSpPr>
                <p:grpSpPr bwMode="auto">
                  <a:xfrm>
                    <a:off x="3695" y="380"/>
                    <a:ext cx="136" cy="1031"/>
                    <a:chOff x="4801" y="1810"/>
                    <a:chExt cx="136" cy="1031"/>
                  </a:xfrm>
                </p:grpSpPr>
                <p:sp>
                  <p:nvSpPr>
                    <p:cNvPr id="764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4801" y="2535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8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65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4801" y="2681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66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4801" y="225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5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847" name="Group 2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1" y="1810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771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008000">
                          <a:alpha val="25098"/>
                        </a:srgbClr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772" name="Oval 2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008000">
                          <a:alpha val="25098"/>
                        </a:srgbClr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768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4801" y="1971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3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69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4801" y="239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0066">
                        <a:alpha val="70195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70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4801" y="211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FF9900">
                        <a:alpha val="4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848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4004" y="381"/>
                    <a:ext cx="136" cy="1031"/>
                    <a:chOff x="4007" y="1810"/>
                    <a:chExt cx="136" cy="1031"/>
                  </a:xfrm>
                </p:grpSpPr>
                <p:sp>
                  <p:nvSpPr>
                    <p:cNvPr id="755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4007" y="2116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4"/>
                            <a:pt x="14" y="4"/>
                          </a:cubicBezTo>
                          <a:cubicBezTo>
                            <a:pt x="22" y="4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4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56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007" y="2397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A50021">
                        <a:alpha val="70195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57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4007" y="2681"/>
                      <a:ext cx="136" cy="160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8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8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8"/>
                          </a:lnTo>
                          <a:close/>
                        </a:path>
                      </a:pathLst>
                    </a:custGeom>
                    <a:solidFill>
                      <a:srgbClr val="A50021"/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58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4007" y="1974"/>
                      <a:ext cx="136" cy="162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3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59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4007" y="2535"/>
                      <a:ext cx="136" cy="165"/>
                    </a:xfrm>
                    <a:custGeom>
                      <a:avLst/>
                      <a:gdLst>
                        <a:gd name="T0" fmla="*/ 2147483647 w 28"/>
                        <a:gd name="T1" fmla="*/ 2147483647 h 34"/>
                        <a:gd name="T2" fmla="*/ 2147483647 w 28"/>
                        <a:gd name="T3" fmla="*/ 2147483647 h 34"/>
                        <a:gd name="T4" fmla="*/ 0 w 28"/>
                        <a:gd name="T5" fmla="*/ 2147483647 h 34"/>
                        <a:gd name="T6" fmla="*/ 0 w 28"/>
                        <a:gd name="T7" fmla="*/ 0 h 34"/>
                        <a:gd name="T8" fmla="*/ 2147483647 w 28"/>
                        <a:gd name="T9" fmla="*/ 2147483647 h 34"/>
                        <a:gd name="T10" fmla="*/ 2147483647 w 28"/>
                        <a:gd name="T11" fmla="*/ 0 h 34"/>
                        <a:gd name="T12" fmla="*/ 2147483647 w 28"/>
                        <a:gd name="T13" fmla="*/ 2147483647 h 3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4"/>
                        <a:gd name="T23" fmla="*/ 28 w 28"/>
                        <a:gd name="T24" fmla="*/ 34 h 3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4">
                          <a:moveTo>
                            <a:pt x="28" y="29"/>
                          </a:moveTo>
                          <a:cubicBezTo>
                            <a:pt x="28" y="32"/>
                            <a:pt x="22" y="34"/>
                            <a:pt x="14" y="34"/>
                          </a:cubicBezTo>
                          <a:cubicBezTo>
                            <a:pt x="7" y="34"/>
                            <a:pt x="0" y="32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3"/>
                            <a:pt x="7" y="5"/>
                            <a:pt x="14" y="5"/>
                          </a:cubicBezTo>
                          <a:cubicBezTo>
                            <a:pt x="22" y="5"/>
                            <a:pt x="28" y="3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85097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sp>
                  <p:nvSpPr>
                    <p:cNvPr id="760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4007" y="2255"/>
                      <a:ext cx="136" cy="161"/>
                    </a:xfrm>
                    <a:custGeom>
                      <a:avLst/>
                      <a:gdLst>
                        <a:gd name="T0" fmla="*/ 2147483647 w 28"/>
                        <a:gd name="T1" fmla="*/ 2147483647 h 33"/>
                        <a:gd name="T2" fmla="*/ 2147483647 w 28"/>
                        <a:gd name="T3" fmla="*/ 2147483647 h 33"/>
                        <a:gd name="T4" fmla="*/ 0 w 28"/>
                        <a:gd name="T5" fmla="*/ 2147483647 h 33"/>
                        <a:gd name="T6" fmla="*/ 0 w 28"/>
                        <a:gd name="T7" fmla="*/ 0 h 33"/>
                        <a:gd name="T8" fmla="*/ 2147483647 w 28"/>
                        <a:gd name="T9" fmla="*/ 2147483647 h 33"/>
                        <a:gd name="T10" fmla="*/ 2147483647 w 28"/>
                        <a:gd name="T11" fmla="*/ 0 h 33"/>
                        <a:gd name="T12" fmla="*/ 2147483647 w 28"/>
                        <a:gd name="T13" fmla="*/ 2147483647 h 3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"/>
                        <a:gd name="T22" fmla="*/ 0 h 33"/>
                        <a:gd name="T23" fmla="*/ 28 w 28"/>
                        <a:gd name="T24" fmla="*/ 33 h 3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" h="33">
                          <a:moveTo>
                            <a:pt x="28" y="29"/>
                          </a:moveTo>
                          <a:cubicBezTo>
                            <a:pt x="28" y="31"/>
                            <a:pt x="22" y="33"/>
                            <a:pt x="14" y="33"/>
                          </a:cubicBezTo>
                          <a:cubicBezTo>
                            <a:pt x="7" y="33"/>
                            <a:pt x="0" y="31"/>
                            <a:pt x="0" y="29"/>
                          </a:cubicBezTo>
                          <a:lnTo>
                            <a:pt x="0" y="0"/>
                          </a:lnTo>
                          <a:cubicBezTo>
                            <a:pt x="0" y="2"/>
                            <a:pt x="7" y="4"/>
                            <a:pt x="14" y="4"/>
                          </a:cubicBezTo>
                          <a:cubicBezTo>
                            <a:pt x="22" y="4"/>
                            <a:pt x="28" y="2"/>
                            <a:pt x="28" y="0"/>
                          </a:cubicBezTo>
                          <a:lnTo>
                            <a:pt x="28" y="29"/>
                          </a:lnTo>
                          <a:close/>
                        </a:path>
                      </a:pathLst>
                    </a:custGeom>
                    <a:solidFill>
                      <a:srgbClr val="008000">
                        <a:alpha val="54901"/>
                      </a:srgbClr>
                    </a:solidFill>
                    <a:ln w="63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914400">
                        <a:defRPr/>
                      </a:pPr>
                      <a:endParaRPr lang="zh-CN" altLang="en-US" sz="1800" kern="0" smtClean="0">
                        <a:solidFill>
                          <a:sysClr val="windowText" lastClr="000000"/>
                        </a:solidFill>
                      </a:endParaRPr>
                    </a:p>
                  </p:txBody>
                </p:sp>
                <p:grpSp>
                  <p:nvGrpSpPr>
                    <p:cNvPr id="849" name="Group 2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07" y="1810"/>
                      <a:ext cx="136" cy="182"/>
                      <a:chOff x="612" y="1572"/>
                      <a:chExt cx="136" cy="182"/>
                    </a:xfrm>
                  </p:grpSpPr>
                  <p:sp>
                    <p:nvSpPr>
                      <p:cNvPr id="762" name="Freeform 2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" y="1593"/>
                        <a:ext cx="136" cy="161"/>
                      </a:xfrm>
                      <a:custGeom>
                        <a:avLst/>
                        <a:gdLst>
                          <a:gd name="T0" fmla="*/ 2147483647 w 28"/>
                          <a:gd name="T1" fmla="*/ 2147483647 h 33"/>
                          <a:gd name="T2" fmla="*/ 2147483647 w 28"/>
                          <a:gd name="T3" fmla="*/ 2147483647 h 33"/>
                          <a:gd name="T4" fmla="*/ 0 w 28"/>
                          <a:gd name="T5" fmla="*/ 2147483647 h 33"/>
                          <a:gd name="T6" fmla="*/ 0 w 28"/>
                          <a:gd name="T7" fmla="*/ 0 h 33"/>
                          <a:gd name="T8" fmla="*/ 2147483647 w 28"/>
                          <a:gd name="T9" fmla="*/ 2147483647 h 33"/>
                          <a:gd name="T10" fmla="*/ 2147483647 w 28"/>
                          <a:gd name="T11" fmla="*/ 0 h 33"/>
                          <a:gd name="T12" fmla="*/ 2147483647 w 28"/>
                          <a:gd name="T13" fmla="*/ 2147483647 h 33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8"/>
                          <a:gd name="T22" fmla="*/ 0 h 33"/>
                          <a:gd name="T23" fmla="*/ 28 w 28"/>
                          <a:gd name="T24" fmla="*/ 33 h 33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8" h="33">
                            <a:moveTo>
                              <a:pt x="28" y="29"/>
                            </a:moveTo>
                            <a:cubicBezTo>
                              <a:pt x="28" y="32"/>
                              <a:pt x="22" y="33"/>
                              <a:pt x="14" y="33"/>
                            </a:cubicBezTo>
                            <a:cubicBezTo>
                              <a:pt x="7" y="33"/>
                              <a:pt x="0" y="32"/>
                              <a:pt x="0" y="29"/>
                            </a:cubicBezTo>
                            <a:lnTo>
                              <a:pt x="0" y="0"/>
                            </a:lnTo>
                            <a:cubicBezTo>
                              <a:pt x="0" y="3"/>
                              <a:pt x="7" y="5"/>
                              <a:pt x="14" y="5"/>
                            </a:cubicBezTo>
                            <a:cubicBezTo>
                              <a:pt x="22" y="5"/>
                              <a:pt x="28" y="3"/>
                              <a:pt x="28" y="0"/>
                            </a:cubicBezTo>
                            <a:lnTo>
                              <a:pt x="28" y="29"/>
                            </a:lnTo>
                            <a:close/>
                          </a:path>
                        </a:pathLst>
                      </a:custGeom>
                      <a:solidFill>
                        <a:srgbClr val="FF9900">
                          <a:alpha val="25098"/>
                        </a:srgbClr>
                      </a:solidFill>
                      <a:ln w="6350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en-US" sz="1800" kern="0" smtClean="0"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  <p:sp>
                    <p:nvSpPr>
                      <p:cNvPr id="763" name="Oval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12" y="1572"/>
                        <a:ext cx="136" cy="44"/>
                      </a:xfrm>
                      <a:prstGeom prst="ellipse">
                        <a:avLst/>
                      </a:prstGeom>
                      <a:solidFill>
                        <a:srgbClr val="FF9900">
                          <a:alpha val="25098"/>
                        </a:srgbClr>
                      </a:solidFill>
                      <a:ln w="6350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914400">
                          <a:defRPr/>
                        </a:pPr>
                        <a:endParaRPr lang="zh-CN" altLang="zh-CN" sz="1400" kern="0" smtClean="0">
                          <a:solidFill>
                            <a:sysClr val="windowText" lastClr="000000"/>
                          </a:solidFill>
                          <a:latin typeface="Tahoma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709" name="AutoShape 66"/>
                <p:cNvSpPr>
                  <a:spLocks/>
                </p:cNvSpPr>
                <p:nvPr/>
              </p:nvSpPr>
              <p:spPr bwMode="auto">
                <a:xfrm rot="5400000">
                  <a:off x="4256" y="-91"/>
                  <a:ext cx="117" cy="2200"/>
                </a:xfrm>
                <a:prstGeom prst="leftBrace">
                  <a:avLst>
                    <a:gd name="adj1" fmla="val 156695"/>
                    <a:gd name="adj2" fmla="val 50000"/>
                  </a:avLst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 defTabSz="914400" eaLnBrk="0" hangingPunct="0">
                    <a:spcBef>
                      <a:spcPct val="50000"/>
                    </a:spcBef>
                    <a:buSzPct val="100000"/>
                    <a:buFont typeface="Wingdings" pitchFamily="2" charset="2"/>
                    <a:buNone/>
                    <a:defRPr/>
                  </a:pPr>
                  <a:r>
                    <a:rPr lang="en-US" altLang="zh-CN" sz="1200" kern="0" smtClean="0">
                      <a:solidFill>
                        <a:sysClr val="windowText" lastClr="000000"/>
                      </a:solidFill>
                      <a:cs typeface="Arial" pitchFamily="34" charset="0"/>
                    </a:rPr>
                    <a:t>14 physical disks / 1 declustered RAID6 array / 2 spares</a:t>
                  </a:r>
                </a:p>
                <a:p>
                  <a:pPr algn="ctr" defTabSz="914400" eaLnBrk="0" hangingPunct="0">
                    <a:spcBef>
                      <a:spcPct val="20000"/>
                    </a:spcBef>
                    <a:buSzPct val="100000"/>
                    <a:buFont typeface="Wingdings" pitchFamily="2" charset="2"/>
                    <a:buNone/>
                    <a:defRPr/>
                  </a:pPr>
                  <a:endParaRPr lang="en-US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endParaRPr>
                </a:p>
                <a:p>
                  <a:pPr algn="ctr" defTabSz="914400" eaLnBrk="0" hangingPunct="0">
                    <a:spcBef>
                      <a:spcPct val="20000"/>
                    </a:spcBef>
                    <a:buSzPct val="100000"/>
                    <a:buFont typeface="Wingdings" pitchFamily="2" charset="2"/>
                    <a:buNone/>
                    <a:defRPr/>
                  </a:pPr>
                  <a:endParaRPr lang="en-US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10" name="Rectangle 678"/>
                <p:cNvSpPr>
                  <a:spLocks noChangeArrowheads="1"/>
                </p:cNvSpPr>
                <p:nvPr/>
              </p:nvSpPr>
              <p:spPr bwMode="auto">
                <a:xfrm>
                  <a:off x="3215" y="1117"/>
                  <a:ext cx="2245" cy="108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zh-CN" sz="1800" kern="0" smtClean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984" name="Rectangle 679"/>
          <p:cNvSpPr>
            <a:spLocks noChangeArrowheads="1"/>
          </p:cNvSpPr>
          <p:nvPr/>
        </p:nvSpPr>
        <p:spPr bwMode="auto">
          <a:xfrm>
            <a:off x="256051" y="862012"/>
            <a:ext cx="11721163" cy="2482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defRPr/>
            </a:pPr>
            <a:endParaRPr lang="zh-CN" altLang="zh-CN" sz="1800" kern="0" smtClea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grpSp>
        <p:nvGrpSpPr>
          <p:cNvPr id="850" name="Group 680"/>
          <p:cNvGrpSpPr>
            <a:grpSpLocks/>
          </p:cNvGrpSpPr>
          <p:nvPr/>
        </p:nvGrpSpPr>
        <p:grpSpPr bwMode="auto">
          <a:xfrm>
            <a:off x="421112" y="1274763"/>
            <a:ext cx="11126535" cy="1979613"/>
            <a:chOff x="199" y="978"/>
            <a:chExt cx="5258" cy="1247"/>
          </a:xfrm>
        </p:grpSpPr>
        <p:sp>
          <p:nvSpPr>
            <p:cNvPr id="986" name="AutoShape 753"/>
            <p:cNvSpPr>
              <a:spLocks noChangeArrowheads="1"/>
            </p:cNvSpPr>
            <p:nvPr/>
          </p:nvSpPr>
          <p:spPr bwMode="auto">
            <a:xfrm>
              <a:off x="2721" y="1894"/>
              <a:ext cx="391" cy="1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0 w 21600"/>
                <a:gd name="T13" fmla="*/ 5430 h 21600"/>
                <a:gd name="T14" fmla="*/ 18893 w 21600"/>
                <a:gd name="T15" fmla="*/ 161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99FF33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rPr>
                <a:t>Decluster</a:t>
              </a:r>
            </a:p>
            <a:p>
              <a:pPr algn="ctr" defTabSz="914400">
                <a:defRPr/>
              </a:pPr>
              <a:r>
                <a: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rPr>
                <a:t>data, </a:t>
              </a:r>
            </a:p>
            <a:p>
              <a:pPr algn="ctr" defTabSz="914400">
                <a:defRPr/>
              </a:pPr>
              <a:r>
                <a: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rPr>
                <a:t>parity </a:t>
              </a:r>
            </a:p>
            <a:p>
              <a:pPr algn="ctr" defTabSz="914400">
                <a:defRPr/>
              </a:pPr>
              <a:r>
                <a: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rPr>
                <a:t>and</a:t>
              </a:r>
            </a:p>
            <a:p>
              <a:pPr algn="ctr" defTabSz="914400">
                <a:defRPr/>
              </a:pPr>
              <a:r>
                <a: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rPr>
                <a:t>spare</a:t>
              </a:r>
            </a:p>
            <a:p>
              <a:pPr algn="ctr" defTabSz="914400">
                <a:defRPr/>
              </a:pPr>
              <a:endParaRPr lang="en-US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  <a:p>
              <a:pPr algn="ctr" defTabSz="914400">
                <a:defRPr/>
              </a:pPr>
              <a:endParaRPr lang="en-US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  <a:p>
              <a:pPr algn="ctr" defTabSz="914400">
                <a:defRPr/>
              </a:pPr>
              <a:endParaRPr lang="en-US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  <a:p>
              <a:pPr algn="ctr" defTabSz="914400">
                <a:defRPr/>
              </a:pPr>
              <a:endParaRPr lang="en-US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  <a:p>
              <a:pPr algn="ctr" defTabSz="914400">
                <a:defRPr/>
              </a:pPr>
              <a:endParaRPr lang="en-US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  <a:p>
              <a:pPr algn="ctr" defTabSz="914400">
                <a:defRPr/>
              </a:pPr>
              <a:endParaRPr lang="en-US" altLang="zh-CN" sz="1400" kern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87" name="AutoShape 66"/>
            <p:cNvSpPr>
              <a:spLocks/>
            </p:cNvSpPr>
            <p:nvPr/>
          </p:nvSpPr>
          <p:spPr bwMode="auto">
            <a:xfrm rot="5400000">
              <a:off x="1370" y="-165"/>
              <a:ext cx="117" cy="2408"/>
            </a:xfrm>
            <a:prstGeom prst="leftBrace">
              <a:avLst>
                <a:gd name="adj1" fmla="val 171510"/>
                <a:gd name="adj2" fmla="val 49954"/>
              </a:avLst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defTabSz="914400" eaLnBrk="0" hangingPunct="0">
                <a:spcBef>
                  <a:spcPct val="50000"/>
                </a:spcBef>
                <a:buSzPct val="100000"/>
                <a:buFont typeface="Wingdings" pitchFamily="2" charset="2"/>
                <a:buNone/>
                <a:defRPr/>
              </a:pPr>
              <a:r>
                <a:rPr lang="en-US" altLang="zh-CN" sz="1200" kern="0" dirty="0" smtClean="0">
                  <a:solidFill>
                    <a:sysClr val="windowText" lastClr="000000"/>
                  </a:solidFill>
                  <a:cs typeface="Arial" pitchFamily="34" charset="0"/>
                </a:rPr>
                <a:t>14 physical disks / 3 traditional RAID6 arrays / 2 spares</a:t>
              </a:r>
            </a:p>
            <a:p>
              <a:pPr algn="ctr" defTabSz="914400" eaLnBrk="0" hangingPunct="0">
                <a:spcBef>
                  <a:spcPct val="50000"/>
                </a:spcBef>
                <a:buSzPct val="100000"/>
                <a:buFont typeface="Wingdings" pitchFamily="2" charset="2"/>
                <a:buNone/>
                <a:defRPr/>
              </a:pPr>
              <a:endParaRPr lang="en-US" altLang="zh-CN" sz="12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  <a:p>
              <a:pPr algn="ctr" defTabSz="914400" eaLnBrk="0" hangingPunct="0">
                <a:spcBef>
                  <a:spcPct val="50000"/>
                </a:spcBef>
                <a:buSzPct val="100000"/>
                <a:buFont typeface="Wingdings" pitchFamily="2" charset="2"/>
                <a:buNone/>
                <a:defRPr/>
              </a:pPr>
              <a:endParaRPr lang="en-US" altLang="zh-CN" sz="1400" kern="0" dirty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grpSp>
          <p:nvGrpSpPr>
            <p:cNvPr id="858" name="Group 394"/>
            <p:cNvGrpSpPr>
              <a:grpSpLocks/>
            </p:cNvGrpSpPr>
            <p:nvPr/>
          </p:nvGrpSpPr>
          <p:grpSpPr bwMode="auto">
            <a:xfrm>
              <a:off x="199" y="1134"/>
              <a:ext cx="659" cy="1080"/>
              <a:chOff x="178" y="1775"/>
              <a:chExt cx="659" cy="1080"/>
            </a:xfrm>
          </p:grpSpPr>
          <p:grpSp>
            <p:nvGrpSpPr>
              <p:cNvPr id="865" name="Group 146"/>
              <p:cNvGrpSpPr>
                <a:grpSpLocks/>
              </p:cNvGrpSpPr>
              <p:nvPr/>
            </p:nvGrpSpPr>
            <p:grpSpPr bwMode="auto">
              <a:xfrm>
                <a:off x="202" y="1797"/>
                <a:ext cx="612" cy="1033"/>
                <a:chOff x="322" y="1801"/>
                <a:chExt cx="612" cy="1033"/>
              </a:xfrm>
            </p:grpSpPr>
            <p:sp>
              <p:nvSpPr>
                <p:cNvPr id="1225" name="Freeform 5"/>
                <p:cNvSpPr>
                  <a:spLocks/>
                </p:cNvSpPr>
                <p:nvPr/>
              </p:nvSpPr>
              <p:spPr bwMode="auto">
                <a:xfrm>
                  <a:off x="322" y="1965"/>
                  <a:ext cx="136" cy="162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3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26" name="Freeform 6"/>
                <p:cNvSpPr>
                  <a:spLocks/>
                </p:cNvSpPr>
                <p:nvPr/>
              </p:nvSpPr>
              <p:spPr bwMode="auto">
                <a:xfrm>
                  <a:off x="322" y="2390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70195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27" name="Freeform 7"/>
                <p:cNvSpPr>
                  <a:spLocks/>
                </p:cNvSpPr>
                <p:nvPr/>
              </p:nvSpPr>
              <p:spPr bwMode="auto">
                <a:xfrm>
                  <a:off x="322" y="2528"/>
                  <a:ext cx="136" cy="165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0 w 28"/>
                    <a:gd name="T5" fmla="*/ 2147483647 h 34"/>
                    <a:gd name="T6" fmla="*/ 0 w 28"/>
                    <a:gd name="T7" fmla="*/ 0 h 34"/>
                    <a:gd name="T8" fmla="*/ 2147483647 w 28"/>
                    <a:gd name="T9" fmla="*/ 2147483647 h 34"/>
                    <a:gd name="T10" fmla="*/ 2147483647 w 28"/>
                    <a:gd name="T11" fmla="*/ 0 h 34"/>
                    <a:gd name="T12" fmla="*/ 2147483647 w 28"/>
                    <a:gd name="T13" fmla="*/ 2147483647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28" y="29"/>
                      </a:moveTo>
                      <a:cubicBezTo>
                        <a:pt x="28" y="32"/>
                        <a:pt x="22" y="34"/>
                        <a:pt x="14" y="34"/>
                      </a:cubicBezTo>
                      <a:cubicBezTo>
                        <a:pt x="7" y="34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8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28" name="Freeform 8"/>
                <p:cNvSpPr>
                  <a:spLocks/>
                </p:cNvSpPr>
                <p:nvPr/>
              </p:nvSpPr>
              <p:spPr bwMode="auto">
                <a:xfrm>
                  <a:off x="322" y="2674"/>
                  <a:ext cx="136" cy="160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8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8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29" name="Freeform 9"/>
                <p:cNvSpPr>
                  <a:spLocks/>
                </p:cNvSpPr>
                <p:nvPr/>
              </p:nvSpPr>
              <p:spPr bwMode="auto">
                <a:xfrm>
                  <a:off x="322" y="2248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5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0" name="Freeform 10"/>
                <p:cNvSpPr>
                  <a:spLocks/>
                </p:cNvSpPr>
                <p:nvPr/>
              </p:nvSpPr>
              <p:spPr bwMode="auto">
                <a:xfrm>
                  <a:off x="322" y="2107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4"/>
                        <a:pt x="14" y="4"/>
                      </a:cubicBezTo>
                      <a:cubicBezTo>
                        <a:pt x="22" y="4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4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870" name="Group 11"/>
                <p:cNvGrpSpPr>
                  <a:grpSpLocks/>
                </p:cNvGrpSpPr>
                <p:nvPr/>
              </p:nvGrpSpPr>
              <p:grpSpPr bwMode="auto">
                <a:xfrm>
                  <a:off x="322" y="1801"/>
                  <a:ext cx="136" cy="182"/>
                  <a:chOff x="612" y="1572"/>
                  <a:chExt cx="136" cy="182"/>
                </a:xfrm>
              </p:grpSpPr>
              <p:sp>
                <p:nvSpPr>
                  <p:cNvPr id="1259" name="Freeform 12"/>
                  <p:cNvSpPr>
                    <a:spLocks/>
                  </p:cNvSpPr>
                  <p:nvPr/>
                </p:nvSpPr>
                <p:spPr bwMode="auto">
                  <a:xfrm>
                    <a:off x="612" y="1593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2"/>
                          <a:pt x="22" y="33"/>
                          <a:pt x="14" y="33"/>
                        </a:cubicBezTo>
                        <a:cubicBezTo>
                          <a:pt x="7" y="33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25098"/>
                    </a:srgbClr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6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1572"/>
                    <a:ext cx="136" cy="44"/>
                  </a:xfrm>
                  <a:prstGeom prst="ellipse">
                    <a:avLst/>
                  </a:prstGeom>
                  <a:solidFill>
                    <a:srgbClr val="A50021">
                      <a:alpha val="25098"/>
                    </a:srgbClr>
                  </a:solidFill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zh-CN" sz="1400" kern="0" smtClean="0">
                      <a:solidFill>
                        <a:sysClr val="windowText" lastClr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32" name="Freeform 14"/>
                <p:cNvSpPr>
                  <a:spLocks/>
                </p:cNvSpPr>
                <p:nvPr/>
              </p:nvSpPr>
              <p:spPr bwMode="auto">
                <a:xfrm>
                  <a:off x="481" y="1965"/>
                  <a:ext cx="136" cy="162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3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3" name="Freeform 15"/>
                <p:cNvSpPr>
                  <a:spLocks/>
                </p:cNvSpPr>
                <p:nvPr/>
              </p:nvSpPr>
              <p:spPr bwMode="auto">
                <a:xfrm>
                  <a:off x="481" y="2390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70195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4" name="Freeform 16"/>
                <p:cNvSpPr>
                  <a:spLocks/>
                </p:cNvSpPr>
                <p:nvPr/>
              </p:nvSpPr>
              <p:spPr bwMode="auto">
                <a:xfrm>
                  <a:off x="481" y="2528"/>
                  <a:ext cx="136" cy="165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0 w 28"/>
                    <a:gd name="T5" fmla="*/ 2147483647 h 34"/>
                    <a:gd name="T6" fmla="*/ 0 w 28"/>
                    <a:gd name="T7" fmla="*/ 0 h 34"/>
                    <a:gd name="T8" fmla="*/ 2147483647 w 28"/>
                    <a:gd name="T9" fmla="*/ 2147483647 h 34"/>
                    <a:gd name="T10" fmla="*/ 2147483647 w 28"/>
                    <a:gd name="T11" fmla="*/ 0 h 34"/>
                    <a:gd name="T12" fmla="*/ 2147483647 w 28"/>
                    <a:gd name="T13" fmla="*/ 2147483647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28" y="29"/>
                      </a:moveTo>
                      <a:cubicBezTo>
                        <a:pt x="28" y="32"/>
                        <a:pt x="22" y="34"/>
                        <a:pt x="14" y="34"/>
                      </a:cubicBezTo>
                      <a:cubicBezTo>
                        <a:pt x="7" y="34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8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5" name="Freeform 17"/>
                <p:cNvSpPr>
                  <a:spLocks/>
                </p:cNvSpPr>
                <p:nvPr/>
              </p:nvSpPr>
              <p:spPr bwMode="auto">
                <a:xfrm>
                  <a:off x="481" y="2672"/>
                  <a:ext cx="136" cy="160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8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8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6" name="Freeform 18"/>
                <p:cNvSpPr>
                  <a:spLocks/>
                </p:cNvSpPr>
                <p:nvPr/>
              </p:nvSpPr>
              <p:spPr bwMode="auto">
                <a:xfrm>
                  <a:off x="481" y="2248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5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7" name="Freeform 19"/>
                <p:cNvSpPr>
                  <a:spLocks/>
                </p:cNvSpPr>
                <p:nvPr/>
              </p:nvSpPr>
              <p:spPr bwMode="auto">
                <a:xfrm>
                  <a:off x="481" y="2107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4"/>
                        <a:pt x="14" y="4"/>
                      </a:cubicBezTo>
                      <a:cubicBezTo>
                        <a:pt x="22" y="4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4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878" name="Group 20"/>
                <p:cNvGrpSpPr>
                  <a:grpSpLocks/>
                </p:cNvGrpSpPr>
                <p:nvPr/>
              </p:nvGrpSpPr>
              <p:grpSpPr bwMode="auto">
                <a:xfrm>
                  <a:off x="481" y="1801"/>
                  <a:ext cx="136" cy="182"/>
                  <a:chOff x="612" y="1572"/>
                  <a:chExt cx="136" cy="182"/>
                </a:xfrm>
              </p:grpSpPr>
              <p:sp>
                <p:nvSpPr>
                  <p:cNvPr id="1257" name="Freeform 21"/>
                  <p:cNvSpPr>
                    <a:spLocks/>
                  </p:cNvSpPr>
                  <p:nvPr/>
                </p:nvSpPr>
                <p:spPr bwMode="auto">
                  <a:xfrm>
                    <a:off x="612" y="1593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2"/>
                          <a:pt x="22" y="33"/>
                          <a:pt x="14" y="33"/>
                        </a:cubicBezTo>
                        <a:cubicBezTo>
                          <a:pt x="7" y="33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25098"/>
                    </a:srgbClr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1572"/>
                    <a:ext cx="136" cy="44"/>
                  </a:xfrm>
                  <a:prstGeom prst="ellipse">
                    <a:avLst/>
                  </a:prstGeom>
                  <a:solidFill>
                    <a:srgbClr val="A50021">
                      <a:alpha val="25098"/>
                    </a:srgbClr>
                  </a:solidFill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zh-CN" sz="1400" kern="0" smtClean="0">
                      <a:solidFill>
                        <a:sysClr val="windowText" lastClr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39" name="Freeform 23"/>
                <p:cNvSpPr>
                  <a:spLocks/>
                </p:cNvSpPr>
                <p:nvPr/>
              </p:nvSpPr>
              <p:spPr bwMode="auto">
                <a:xfrm>
                  <a:off x="640" y="1965"/>
                  <a:ext cx="136" cy="162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3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0" name="Freeform 24"/>
                <p:cNvSpPr>
                  <a:spLocks/>
                </p:cNvSpPr>
                <p:nvPr/>
              </p:nvSpPr>
              <p:spPr bwMode="auto">
                <a:xfrm>
                  <a:off x="640" y="2390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70195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1" name="Freeform 25"/>
                <p:cNvSpPr>
                  <a:spLocks/>
                </p:cNvSpPr>
                <p:nvPr/>
              </p:nvSpPr>
              <p:spPr bwMode="auto">
                <a:xfrm>
                  <a:off x="640" y="2528"/>
                  <a:ext cx="136" cy="165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0 w 28"/>
                    <a:gd name="T5" fmla="*/ 2147483647 h 34"/>
                    <a:gd name="T6" fmla="*/ 0 w 28"/>
                    <a:gd name="T7" fmla="*/ 0 h 34"/>
                    <a:gd name="T8" fmla="*/ 2147483647 w 28"/>
                    <a:gd name="T9" fmla="*/ 2147483647 h 34"/>
                    <a:gd name="T10" fmla="*/ 2147483647 w 28"/>
                    <a:gd name="T11" fmla="*/ 0 h 34"/>
                    <a:gd name="T12" fmla="*/ 2147483647 w 28"/>
                    <a:gd name="T13" fmla="*/ 2147483647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28" y="29"/>
                      </a:moveTo>
                      <a:cubicBezTo>
                        <a:pt x="28" y="32"/>
                        <a:pt x="22" y="34"/>
                        <a:pt x="14" y="34"/>
                      </a:cubicBezTo>
                      <a:cubicBezTo>
                        <a:pt x="7" y="34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8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2" name="Freeform 26"/>
                <p:cNvSpPr>
                  <a:spLocks/>
                </p:cNvSpPr>
                <p:nvPr/>
              </p:nvSpPr>
              <p:spPr bwMode="auto">
                <a:xfrm>
                  <a:off x="640" y="2672"/>
                  <a:ext cx="136" cy="160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8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8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3" name="Freeform 27"/>
                <p:cNvSpPr>
                  <a:spLocks/>
                </p:cNvSpPr>
                <p:nvPr/>
              </p:nvSpPr>
              <p:spPr bwMode="auto">
                <a:xfrm>
                  <a:off x="640" y="2248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5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4" name="Freeform 28"/>
                <p:cNvSpPr>
                  <a:spLocks/>
                </p:cNvSpPr>
                <p:nvPr/>
              </p:nvSpPr>
              <p:spPr bwMode="auto">
                <a:xfrm>
                  <a:off x="640" y="2107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4"/>
                        <a:pt x="14" y="4"/>
                      </a:cubicBezTo>
                      <a:cubicBezTo>
                        <a:pt x="22" y="4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4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885" name="Group 29"/>
                <p:cNvGrpSpPr>
                  <a:grpSpLocks/>
                </p:cNvGrpSpPr>
                <p:nvPr/>
              </p:nvGrpSpPr>
              <p:grpSpPr bwMode="auto">
                <a:xfrm>
                  <a:off x="640" y="1801"/>
                  <a:ext cx="136" cy="182"/>
                  <a:chOff x="612" y="1572"/>
                  <a:chExt cx="136" cy="182"/>
                </a:xfrm>
              </p:grpSpPr>
              <p:sp>
                <p:nvSpPr>
                  <p:cNvPr id="1255" name="Freeform 30"/>
                  <p:cNvSpPr>
                    <a:spLocks/>
                  </p:cNvSpPr>
                  <p:nvPr/>
                </p:nvSpPr>
                <p:spPr bwMode="auto">
                  <a:xfrm>
                    <a:off x="612" y="1593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2"/>
                          <a:pt x="22" y="33"/>
                          <a:pt x="14" y="33"/>
                        </a:cubicBezTo>
                        <a:cubicBezTo>
                          <a:pt x="7" y="33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25098"/>
                    </a:srgbClr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6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1572"/>
                    <a:ext cx="136" cy="44"/>
                  </a:xfrm>
                  <a:prstGeom prst="ellipse">
                    <a:avLst/>
                  </a:prstGeom>
                  <a:solidFill>
                    <a:srgbClr val="A50021">
                      <a:alpha val="25098"/>
                    </a:srgbClr>
                  </a:solidFill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zh-CN" sz="1400" kern="0" smtClean="0">
                      <a:solidFill>
                        <a:sysClr val="windowText" lastClr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46" name="Freeform 32"/>
                <p:cNvSpPr>
                  <a:spLocks/>
                </p:cNvSpPr>
                <p:nvPr/>
              </p:nvSpPr>
              <p:spPr bwMode="auto">
                <a:xfrm>
                  <a:off x="798" y="1965"/>
                  <a:ext cx="136" cy="162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3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7" name="Freeform 33"/>
                <p:cNvSpPr>
                  <a:spLocks/>
                </p:cNvSpPr>
                <p:nvPr/>
              </p:nvSpPr>
              <p:spPr bwMode="auto">
                <a:xfrm>
                  <a:off x="798" y="2390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70195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8" name="Freeform 34"/>
                <p:cNvSpPr>
                  <a:spLocks/>
                </p:cNvSpPr>
                <p:nvPr/>
              </p:nvSpPr>
              <p:spPr bwMode="auto">
                <a:xfrm>
                  <a:off x="798" y="2528"/>
                  <a:ext cx="136" cy="165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0 w 28"/>
                    <a:gd name="T5" fmla="*/ 2147483647 h 34"/>
                    <a:gd name="T6" fmla="*/ 0 w 28"/>
                    <a:gd name="T7" fmla="*/ 0 h 34"/>
                    <a:gd name="T8" fmla="*/ 2147483647 w 28"/>
                    <a:gd name="T9" fmla="*/ 2147483647 h 34"/>
                    <a:gd name="T10" fmla="*/ 2147483647 w 28"/>
                    <a:gd name="T11" fmla="*/ 0 h 34"/>
                    <a:gd name="T12" fmla="*/ 2147483647 w 28"/>
                    <a:gd name="T13" fmla="*/ 2147483647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28" y="29"/>
                      </a:moveTo>
                      <a:cubicBezTo>
                        <a:pt x="28" y="32"/>
                        <a:pt x="22" y="34"/>
                        <a:pt x="14" y="34"/>
                      </a:cubicBezTo>
                      <a:cubicBezTo>
                        <a:pt x="7" y="34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8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9" name="Freeform 35"/>
                <p:cNvSpPr>
                  <a:spLocks/>
                </p:cNvSpPr>
                <p:nvPr/>
              </p:nvSpPr>
              <p:spPr bwMode="auto">
                <a:xfrm>
                  <a:off x="798" y="2672"/>
                  <a:ext cx="136" cy="160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8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8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0" name="Freeform 36"/>
                <p:cNvSpPr>
                  <a:spLocks/>
                </p:cNvSpPr>
                <p:nvPr/>
              </p:nvSpPr>
              <p:spPr bwMode="auto">
                <a:xfrm>
                  <a:off x="798" y="2248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5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1" name="Freeform 37"/>
                <p:cNvSpPr>
                  <a:spLocks/>
                </p:cNvSpPr>
                <p:nvPr/>
              </p:nvSpPr>
              <p:spPr bwMode="auto">
                <a:xfrm>
                  <a:off x="798" y="2107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4"/>
                        <a:pt x="14" y="4"/>
                      </a:cubicBezTo>
                      <a:cubicBezTo>
                        <a:pt x="22" y="4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4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892" name="Group 38"/>
                <p:cNvGrpSpPr>
                  <a:grpSpLocks/>
                </p:cNvGrpSpPr>
                <p:nvPr/>
              </p:nvGrpSpPr>
              <p:grpSpPr bwMode="auto">
                <a:xfrm>
                  <a:off x="798" y="1801"/>
                  <a:ext cx="136" cy="182"/>
                  <a:chOff x="612" y="1572"/>
                  <a:chExt cx="136" cy="182"/>
                </a:xfrm>
              </p:grpSpPr>
              <p:sp>
                <p:nvSpPr>
                  <p:cNvPr id="1253" name="Freeform 39"/>
                  <p:cNvSpPr>
                    <a:spLocks/>
                  </p:cNvSpPr>
                  <p:nvPr/>
                </p:nvSpPr>
                <p:spPr bwMode="auto">
                  <a:xfrm>
                    <a:off x="612" y="1593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2"/>
                          <a:pt x="22" y="33"/>
                          <a:pt x="14" y="33"/>
                        </a:cubicBezTo>
                        <a:cubicBezTo>
                          <a:pt x="7" y="33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A50021">
                      <a:alpha val="25098"/>
                    </a:srgbClr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54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1572"/>
                    <a:ext cx="136" cy="44"/>
                  </a:xfrm>
                  <a:prstGeom prst="ellipse">
                    <a:avLst/>
                  </a:prstGeom>
                  <a:solidFill>
                    <a:srgbClr val="A50021">
                      <a:alpha val="25098"/>
                    </a:srgbClr>
                  </a:solidFill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zh-CN" sz="1400" kern="0" smtClean="0">
                      <a:solidFill>
                        <a:sysClr val="windowText" lastClr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224" name="Rectangle 183"/>
              <p:cNvSpPr>
                <a:spLocks noChangeArrowheads="1"/>
              </p:cNvSpPr>
              <p:nvPr/>
            </p:nvSpPr>
            <p:spPr bwMode="auto">
              <a:xfrm>
                <a:off x="178" y="1775"/>
                <a:ext cx="659" cy="108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89" name="Freeform 41"/>
            <p:cNvSpPr>
              <a:spLocks/>
            </p:cNvSpPr>
            <p:nvPr/>
          </p:nvSpPr>
          <p:spPr bwMode="auto">
            <a:xfrm>
              <a:off x="936" y="1327"/>
              <a:ext cx="136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34901"/>
              </a:srgb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0" name="Freeform 42"/>
            <p:cNvSpPr>
              <a:spLocks/>
            </p:cNvSpPr>
            <p:nvPr/>
          </p:nvSpPr>
          <p:spPr bwMode="auto">
            <a:xfrm>
              <a:off x="936" y="1752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70195"/>
              </a:srgb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1" name="Freeform 43"/>
            <p:cNvSpPr>
              <a:spLocks/>
            </p:cNvSpPr>
            <p:nvPr/>
          </p:nvSpPr>
          <p:spPr bwMode="auto">
            <a:xfrm>
              <a:off x="936" y="1890"/>
              <a:ext cx="136" cy="165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85097"/>
              </a:srgb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2" name="Freeform 44"/>
            <p:cNvSpPr>
              <a:spLocks/>
            </p:cNvSpPr>
            <p:nvPr/>
          </p:nvSpPr>
          <p:spPr bwMode="auto">
            <a:xfrm>
              <a:off x="936" y="2036"/>
              <a:ext cx="136" cy="16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008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3" name="Freeform 45"/>
            <p:cNvSpPr>
              <a:spLocks/>
            </p:cNvSpPr>
            <p:nvPr/>
          </p:nvSpPr>
          <p:spPr bwMode="auto">
            <a:xfrm>
              <a:off x="936" y="1610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54901"/>
              </a:srgb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4" name="Freeform 46"/>
            <p:cNvSpPr>
              <a:spLocks/>
            </p:cNvSpPr>
            <p:nvPr/>
          </p:nvSpPr>
          <p:spPr bwMode="auto">
            <a:xfrm>
              <a:off x="936" y="1469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45097"/>
              </a:srgb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99" name="Group 47"/>
            <p:cNvGrpSpPr>
              <a:grpSpLocks/>
            </p:cNvGrpSpPr>
            <p:nvPr/>
          </p:nvGrpSpPr>
          <p:grpSpPr bwMode="auto">
            <a:xfrm>
              <a:off x="936" y="1163"/>
              <a:ext cx="136" cy="182"/>
              <a:chOff x="612" y="1572"/>
              <a:chExt cx="136" cy="182"/>
            </a:xfrm>
          </p:grpSpPr>
          <p:sp>
            <p:nvSpPr>
              <p:cNvPr id="1221" name="Freeform 48"/>
              <p:cNvSpPr>
                <a:spLocks/>
              </p:cNvSpPr>
              <p:nvPr/>
            </p:nvSpPr>
            <p:spPr bwMode="auto">
              <a:xfrm>
                <a:off x="612" y="1593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25098"/>
                </a:srgbClr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2" name="Oval 49"/>
              <p:cNvSpPr>
                <a:spLocks noChangeArrowheads="1"/>
              </p:cNvSpPr>
              <p:nvPr/>
            </p:nvSpPr>
            <p:spPr bwMode="auto">
              <a:xfrm>
                <a:off x="612" y="1572"/>
                <a:ext cx="136" cy="44"/>
              </a:xfrm>
              <a:prstGeom prst="ellipse">
                <a:avLst/>
              </a:prstGeom>
              <a:solidFill>
                <a:srgbClr val="008000">
                  <a:alpha val="25098"/>
                </a:srgbClr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08" name="Group 284"/>
            <p:cNvGrpSpPr>
              <a:grpSpLocks/>
            </p:cNvGrpSpPr>
            <p:nvPr/>
          </p:nvGrpSpPr>
          <p:grpSpPr bwMode="auto">
            <a:xfrm>
              <a:off x="1095" y="1163"/>
              <a:ext cx="136" cy="1033"/>
              <a:chOff x="1142" y="2956"/>
              <a:chExt cx="136" cy="1033"/>
            </a:xfrm>
          </p:grpSpPr>
          <p:sp>
            <p:nvSpPr>
              <p:cNvPr id="1213" name="Freeform 50"/>
              <p:cNvSpPr>
                <a:spLocks/>
              </p:cNvSpPr>
              <p:nvPr/>
            </p:nvSpPr>
            <p:spPr bwMode="auto">
              <a:xfrm>
                <a:off x="1142" y="3120"/>
                <a:ext cx="136" cy="162"/>
              </a:xfrm>
              <a:custGeom>
                <a:avLst/>
                <a:gdLst>
                  <a:gd name="T0" fmla="*/ 204785092 w 28"/>
                  <a:gd name="T1" fmla="*/ 235120447 h 33"/>
                  <a:gd name="T2" fmla="*/ 102235485 w 28"/>
                  <a:gd name="T3" fmla="*/ 268163876 h 33"/>
                  <a:gd name="T4" fmla="*/ 0 w 28"/>
                  <a:gd name="T5" fmla="*/ 235120447 h 33"/>
                  <a:gd name="T6" fmla="*/ 0 w 28"/>
                  <a:gd name="T7" fmla="*/ 0 h 33"/>
                  <a:gd name="T8" fmla="*/ 102235485 w 28"/>
                  <a:gd name="T9" fmla="*/ 33043517 h 33"/>
                  <a:gd name="T10" fmla="*/ 204785092 w 28"/>
                  <a:gd name="T11" fmla="*/ 0 h 33"/>
                  <a:gd name="T12" fmla="*/ 204785092 w 28"/>
                  <a:gd name="T13" fmla="*/ 2351204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34901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34901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14" name="Freeform 51"/>
              <p:cNvSpPr>
                <a:spLocks/>
              </p:cNvSpPr>
              <p:nvPr/>
            </p:nvSpPr>
            <p:spPr bwMode="auto">
              <a:xfrm>
                <a:off x="1142" y="3545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70195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70195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15" name="Freeform 52"/>
              <p:cNvSpPr>
                <a:spLocks/>
              </p:cNvSpPr>
              <p:nvPr/>
            </p:nvSpPr>
            <p:spPr bwMode="auto">
              <a:xfrm>
                <a:off x="1142" y="3683"/>
                <a:ext cx="136" cy="165"/>
              </a:xfrm>
              <a:custGeom>
                <a:avLst/>
                <a:gdLst>
                  <a:gd name="T0" fmla="*/ 204785092 w 28"/>
                  <a:gd name="T1" fmla="*/ 210398510 h 34"/>
                  <a:gd name="T2" fmla="*/ 102235485 w 28"/>
                  <a:gd name="T3" fmla="*/ 246399708 h 34"/>
                  <a:gd name="T4" fmla="*/ 0 w 28"/>
                  <a:gd name="T5" fmla="*/ 210398510 h 34"/>
                  <a:gd name="T6" fmla="*/ 0 w 28"/>
                  <a:gd name="T7" fmla="*/ 0 h 34"/>
                  <a:gd name="T8" fmla="*/ 102235485 w 28"/>
                  <a:gd name="T9" fmla="*/ 35686233 h 34"/>
                  <a:gd name="T10" fmla="*/ 204785092 w 28"/>
                  <a:gd name="T11" fmla="*/ 0 h 34"/>
                  <a:gd name="T12" fmla="*/ 204785092 w 28"/>
                  <a:gd name="T13" fmla="*/ 21039851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85097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85097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16" name="Freeform 53"/>
              <p:cNvSpPr>
                <a:spLocks/>
              </p:cNvSpPr>
              <p:nvPr/>
            </p:nvSpPr>
            <p:spPr bwMode="auto">
              <a:xfrm>
                <a:off x="1142" y="3829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003B00"/>
                  </a:gs>
                  <a:gs pos="100000">
                    <a:srgbClr val="008000"/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7" name="Freeform 54"/>
              <p:cNvSpPr>
                <a:spLocks/>
              </p:cNvSpPr>
              <p:nvPr/>
            </p:nvSpPr>
            <p:spPr bwMode="auto">
              <a:xfrm>
                <a:off x="1142" y="3403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54901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54901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18" name="Freeform 55"/>
              <p:cNvSpPr>
                <a:spLocks/>
              </p:cNvSpPr>
              <p:nvPr/>
            </p:nvSpPr>
            <p:spPr bwMode="auto">
              <a:xfrm>
                <a:off x="1142" y="3262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45097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45097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19" name="Freeform 57"/>
              <p:cNvSpPr>
                <a:spLocks/>
              </p:cNvSpPr>
              <p:nvPr/>
            </p:nvSpPr>
            <p:spPr bwMode="auto">
              <a:xfrm>
                <a:off x="1142" y="2977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7569840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25098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25098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220" name="Oval 58"/>
              <p:cNvSpPr>
                <a:spLocks noChangeArrowheads="1"/>
              </p:cNvSpPr>
              <p:nvPr/>
            </p:nvSpPr>
            <p:spPr bwMode="auto">
              <a:xfrm>
                <a:off x="1142" y="2956"/>
                <a:ext cx="136" cy="44"/>
              </a:xfrm>
              <a:prstGeom prst="ellipse">
                <a:avLst/>
              </a:prstGeom>
              <a:solidFill>
                <a:srgbClr val="008000">
                  <a:alpha val="25098"/>
                </a:srgbClr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97" name="Freeform 59"/>
            <p:cNvSpPr>
              <a:spLocks/>
            </p:cNvSpPr>
            <p:nvPr/>
          </p:nvSpPr>
          <p:spPr bwMode="auto">
            <a:xfrm>
              <a:off x="1254" y="1327"/>
              <a:ext cx="136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34901"/>
              </a:srgb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8" name="Freeform 60"/>
            <p:cNvSpPr>
              <a:spLocks/>
            </p:cNvSpPr>
            <p:nvPr/>
          </p:nvSpPr>
          <p:spPr bwMode="auto">
            <a:xfrm>
              <a:off x="1254" y="1752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70195"/>
              </a:srgb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9" name="Freeform 61"/>
            <p:cNvSpPr>
              <a:spLocks/>
            </p:cNvSpPr>
            <p:nvPr/>
          </p:nvSpPr>
          <p:spPr bwMode="auto">
            <a:xfrm>
              <a:off x="1254" y="1890"/>
              <a:ext cx="136" cy="165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85097"/>
              </a:srgb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0" name="Freeform 62"/>
            <p:cNvSpPr>
              <a:spLocks/>
            </p:cNvSpPr>
            <p:nvPr/>
          </p:nvSpPr>
          <p:spPr bwMode="auto">
            <a:xfrm>
              <a:off x="1254" y="2036"/>
              <a:ext cx="136" cy="16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0080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1" name="Freeform 63"/>
            <p:cNvSpPr>
              <a:spLocks/>
            </p:cNvSpPr>
            <p:nvPr/>
          </p:nvSpPr>
          <p:spPr bwMode="auto">
            <a:xfrm>
              <a:off x="1254" y="1610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54901"/>
              </a:srgb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2" name="Freeform 64"/>
            <p:cNvSpPr>
              <a:spLocks/>
            </p:cNvSpPr>
            <p:nvPr/>
          </p:nvSpPr>
          <p:spPr bwMode="auto">
            <a:xfrm>
              <a:off x="1254" y="1469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45097"/>
              </a:srgbClr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16" name="Group 65"/>
            <p:cNvGrpSpPr>
              <a:grpSpLocks/>
            </p:cNvGrpSpPr>
            <p:nvPr/>
          </p:nvGrpSpPr>
          <p:grpSpPr bwMode="auto">
            <a:xfrm>
              <a:off x="1254" y="1163"/>
              <a:ext cx="136" cy="182"/>
              <a:chOff x="612" y="1572"/>
              <a:chExt cx="136" cy="182"/>
            </a:xfrm>
          </p:grpSpPr>
          <p:sp>
            <p:nvSpPr>
              <p:cNvPr id="1211" name="Freeform 66"/>
              <p:cNvSpPr>
                <a:spLocks/>
              </p:cNvSpPr>
              <p:nvPr/>
            </p:nvSpPr>
            <p:spPr bwMode="auto">
              <a:xfrm>
                <a:off x="612" y="1593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25098"/>
                </a:srgbClr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2" name="Oval 67"/>
              <p:cNvSpPr>
                <a:spLocks noChangeArrowheads="1"/>
              </p:cNvSpPr>
              <p:nvPr/>
            </p:nvSpPr>
            <p:spPr bwMode="auto">
              <a:xfrm>
                <a:off x="612" y="1572"/>
                <a:ext cx="136" cy="44"/>
              </a:xfrm>
              <a:prstGeom prst="ellipse">
                <a:avLst/>
              </a:prstGeom>
              <a:solidFill>
                <a:srgbClr val="008000">
                  <a:alpha val="25098"/>
                </a:srgbClr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04" name="Rectangle 222"/>
            <p:cNvSpPr>
              <a:spLocks noChangeArrowheads="1"/>
            </p:cNvSpPr>
            <p:nvPr/>
          </p:nvSpPr>
          <p:spPr bwMode="auto">
            <a:xfrm>
              <a:off x="912" y="1139"/>
              <a:ext cx="659" cy="10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grpSp>
          <p:nvGrpSpPr>
            <p:cNvPr id="923" name="Group 393"/>
            <p:cNvGrpSpPr>
              <a:grpSpLocks/>
            </p:cNvGrpSpPr>
            <p:nvPr/>
          </p:nvGrpSpPr>
          <p:grpSpPr bwMode="auto">
            <a:xfrm>
              <a:off x="1618" y="1138"/>
              <a:ext cx="659" cy="1080"/>
              <a:chOff x="1597" y="1779"/>
              <a:chExt cx="659" cy="1080"/>
            </a:xfrm>
          </p:grpSpPr>
          <p:grpSp>
            <p:nvGrpSpPr>
              <p:cNvPr id="930" name="Group 224"/>
              <p:cNvGrpSpPr>
                <a:grpSpLocks/>
              </p:cNvGrpSpPr>
              <p:nvPr/>
            </p:nvGrpSpPr>
            <p:grpSpPr bwMode="auto">
              <a:xfrm>
                <a:off x="1622" y="1799"/>
                <a:ext cx="612" cy="1033"/>
                <a:chOff x="1592" y="1799"/>
                <a:chExt cx="612" cy="1033"/>
              </a:xfrm>
            </p:grpSpPr>
            <p:sp>
              <p:nvSpPr>
                <p:cNvPr id="1175" name="Freeform 77"/>
                <p:cNvSpPr>
                  <a:spLocks/>
                </p:cNvSpPr>
                <p:nvPr/>
              </p:nvSpPr>
              <p:spPr bwMode="auto">
                <a:xfrm>
                  <a:off x="1592" y="1963"/>
                  <a:ext cx="136" cy="162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3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6" name="Freeform 78"/>
                <p:cNvSpPr>
                  <a:spLocks/>
                </p:cNvSpPr>
                <p:nvPr/>
              </p:nvSpPr>
              <p:spPr bwMode="auto">
                <a:xfrm>
                  <a:off x="1592" y="2388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70195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7" name="Freeform 79"/>
                <p:cNvSpPr>
                  <a:spLocks/>
                </p:cNvSpPr>
                <p:nvPr/>
              </p:nvSpPr>
              <p:spPr bwMode="auto">
                <a:xfrm>
                  <a:off x="1592" y="2526"/>
                  <a:ext cx="136" cy="165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0 w 28"/>
                    <a:gd name="T5" fmla="*/ 2147483647 h 34"/>
                    <a:gd name="T6" fmla="*/ 0 w 28"/>
                    <a:gd name="T7" fmla="*/ 0 h 34"/>
                    <a:gd name="T8" fmla="*/ 2147483647 w 28"/>
                    <a:gd name="T9" fmla="*/ 2147483647 h 34"/>
                    <a:gd name="T10" fmla="*/ 2147483647 w 28"/>
                    <a:gd name="T11" fmla="*/ 0 h 34"/>
                    <a:gd name="T12" fmla="*/ 2147483647 w 28"/>
                    <a:gd name="T13" fmla="*/ 2147483647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28" y="29"/>
                      </a:moveTo>
                      <a:cubicBezTo>
                        <a:pt x="28" y="32"/>
                        <a:pt x="22" y="34"/>
                        <a:pt x="14" y="34"/>
                      </a:cubicBezTo>
                      <a:cubicBezTo>
                        <a:pt x="7" y="34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8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8" name="Freeform 80"/>
                <p:cNvSpPr>
                  <a:spLocks/>
                </p:cNvSpPr>
                <p:nvPr/>
              </p:nvSpPr>
              <p:spPr bwMode="auto">
                <a:xfrm>
                  <a:off x="1592" y="2672"/>
                  <a:ext cx="136" cy="160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8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8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79" name="Freeform 81"/>
                <p:cNvSpPr>
                  <a:spLocks/>
                </p:cNvSpPr>
                <p:nvPr/>
              </p:nvSpPr>
              <p:spPr bwMode="auto">
                <a:xfrm>
                  <a:off x="1592" y="2246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5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0" name="Freeform 82"/>
                <p:cNvSpPr>
                  <a:spLocks/>
                </p:cNvSpPr>
                <p:nvPr/>
              </p:nvSpPr>
              <p:spPr bwMode="auto">
                <a:xfrm>
                  <a:off x="1592" y="2105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4"/>
                        <a:pt x="14" y="4"/>
                      </a:cubicBezTo>
                      <a:cubicBezTo>
                        <a:pt x="22" y="4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4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937" name="Group 83"/>
                <p:cNvGrpSpPr>
                  <a:grpSpLocks/>
                </p:cNvGrpSpPr>
                <p:nvPr/>
              </p:nvGrpSpPr>
              <p:grpSpPr bwMode="auto">
                <a:xfrm>
                  <a:off x="1592" y="1799"/>
                  <a:ext cx="136" cy="182"/>
                  <a:chOff x="612" y="1572"/>
                  <a:chExt cx="136" cy="182"/>
                </a:xfrm>
              </p:grpSpPr>
              <p:sp>
                <p:nvSpPr>
                  <p:cNvPr id="1209" name="Freeform 84"/>
                  <p:cNvSpPr>
                    <a:spLocks/>
                  </p:cNvSpPr>
                  <p:nvPr/>
                </p:nvSpPr>
                <p:spPr bwMode="auto">
                  <a:xfrm>
                    <a:off x="612" y="1593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2"/>
                          <a:pt x="22" y="33"/>
                          <a:pt x="14" y="33"/>
                        </a:cubicBezTo>
                        <a:cubicBezTo>
                          <a:pt x="7" y="33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0066">
                      <a:alpha val="25098"/>
                    </a:srgbClr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10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1572"/>
                    <a:ext cx="136" cy="44"/>
                  </a:xfrm>
                  <a:prstGeom prst="ellipse">
                    <a:avLst/>
                  </a:prstGeom>
                  <a:solidFill>
                    <a:srgbClr val="000066">
                      <a:alpha val="25098"/>
                    </a:srgbClr>
                  </a:solidFill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zh-CN" sz="1400" kern="0" smtClean="0">
                      <a:solidFill>
                        <a:sysClr val="windowText" lastClr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82" name="Freeform 86"/>
                <p:cNvSpPr>
                  <a:spLocks/>
                </p:cNvSpPr>
                <p:nvPr/>
              </p:nvSpPr>
              <p:spPr bwMode="auto">
                <a:xfrm>
                  <a:off x="1751" y="1963"/>
                  <a:ext cx="136" cy="162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3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3" name="Freeform 87"/>
                <p:cNvSpPr>
                  <a:spLocks/>
                </p:cNvSpPr>
                <p:nvPr/>
              </p:nvSpPr>
              <p:spPr bwMode="auto">
                <a:xfrm>
                  <a:off x="1751" y="2388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70195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4" name="Freeform 88"/>
                <p:cNvSpPr>
                  <a:spLocks/>
                </p:cNvSpPr>
                <p:nvPr/>
              </p:nvSpPr>
              <p:spPr bwMode="auto">
                <a:xfrm>
                  <a:off x="1751" y="2526"/>
                  <a:ext cx="136" cy="165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0 w 28"/>
                    <a:gd name="T5" fmla="*/ 2147483647 h 34"/>
                    <a:gd name="T6" fmla="*/ 0 w 28"/>
                    <a:gd name="T7" fmla="*/ 0 h 34"/>
                    <a:gd name="T8" fmla="*/ 2147483647 w 28"/>
                    <a:gd name="T9" fmla="*/ 2147483647 h 34"/>
                    <a:gd name="T10" fmla="*/ 2147483647 w 28"/>
                    <a:gd name="T11" fmla="*/ 0 h 34"/>
                    <a:gd name="T12" fmla="*/ 2147483647 w 28"/>
                    <a:gd name="T13" fmla="*/ 2147483647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28" y="29"/>
                      </a:moveTo>
                      <a:cubicBezTo>
                        <a:pt x="28" y="32"/>
                        <a:pt x="22" y="34"/>
                        <a:pt x="14" y="34"/>
                      </a:cubicBezTo>
                      <a:cubicBezTo>
                        <a:pt x="7" y="34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8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5" name="Freeform 89"/>
                <p:cNvSpPr>
                  <a:spLocks/>
                </p:cNvSpPr>
                <p:nvPr/>
              </p:nvSpPr>
              <p:spPr bwMode="auto">
                <a:xfrm>
                  <a:off x="1751" y="2672"/>
                  <a:ext cx="136" cy="160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8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8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6" name="Freeform 90"/>
                <p:cNvSpPr>
                  <a:spLocks/>
                </p:cNvSpPr>
                <p:nvPr/>
              </p:nvSpPr>
              <p:spPr bwMode="auto">
                <a:xfrm>
                  <a:off x="1751" y="2246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5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87" name="Freeform 91"/>
                <p:cNvSpPr>
                  <a:spLocks/>
                </p:cNvSpPr>
                <p:nvPr/>
              </p:nvSpPr>
              <p:spPr bwMode="auto">
                <a:xfrm>
                  <a:off x="1751" y="2105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4"/>
                        <a:pt x="14" y="4"/>
                      </a:cubicBezTo>
                      <a:cubicBezTo>
                        <a:pt x="22" y="4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4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946" name="Group 92"/>
                <p:cNvGrpSpPr>
                  <a:grpSpLocks/>
                </p:cNvGrpSpPr>
                <p:nvPr/>
              </p:nvGrpSpPr>
              <p:grpSpPr bwMode="auto">
                <a:xfrm>
                  <a:off x="1751" y="1799"/>
                  <a:ext cx="136" cy="182"/>
                  <a:chOff x="612" y="1572"/>
                  <a:chExt cx="136" cy="182"/>
                </a:xfrm>
              </p:grpSpPr>
              <p:sp>
                <p:nvSpPr>
                  <p:cNvPr id="1207" name="Freeform 93"/>
                  <p:cNvSpPr>
                    <a:spLocks/>
                  </p:cNvSpPr>
                  <p:nvPr/>
                </p:nvSpPr>
                <p:spPr bwMode="auto">
                  <a:xfrm>
                    <a:off x="612" y="1593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2"/>
                          <a:pt x="22" y="33"/>
                          <a:pt x="14" y="33"/>
                        </a:cubicBezTo>
                        <a:cubicBezTo>
                          <a:pt x="7" y="33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0066">
                      <a:alpha val="25098"/>
                    </a:srgbClr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08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1572"/>
                    <a:ext cx="136" cy="44"/>
                  </a:xfrm>
                  <a:prstGeom prst="ellipse">
                    <a:avLst/>
                  </a:prstGeom>
                  <a:solidFill>
                    <a:srgbClr val="000066">
                      <a:alpha val="25098"/>
                    </a:srgbClr>
                  </a:solidFill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zh-CN" sz="1400" kern="0" smtClean="0">
                      <a:solidFill>
                        <a:sysClr val="windowText" lastClr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89" name="Freeform 95"/>
                <p:cNvSpPr>
                  <a:spLocks/>
                </p:cNvSpPr>
                <p:nvPr/>
              </p:nvSpPr>
              <p:spPr bwMode="auto">
                <a:xfrm>
                  <a:off x="1910" y="1963"/>
                  <a:ext cx="136" cy="162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3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0" name="Freeform 96"/>
                <p:cNvSpPr>
                  <a:spLocks/>
                </p:cNvSpPr>
                <p:nvPr/>
              </p:nvSpPr>
              <p:spPr bwMode="auto">
                <a:xfrm>
                  <a:off x="1910" y="2388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70195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1" name="Freeform 97"/>
                <p:cNvSpPr>
                  <a:spLocks/>
                </p:cNvSpPr>
                <p:nvPr/>
              </p:nvSpPr>
              <p:spPr bwMode="auto">
                <a:xfrm>
                  <a:off x="1910" y="2526"/>
                  <a:ext cx="136" cy="165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0 w 28"/>
                    <a:gd name="T5" fmla="*/ 2147483647 h 34"/>
                    <a:gd name="T6" fmla="*/ 0 w 28"/>
                    <a:gd name="T7" fmla="*/ 0 h 34"/>
                    <a:gd name="T8" fmla="*/ 2147483647 w 28"/>
                    <a:gd name="T9" fmla="*/ 2147483647 h 34"/>
                    <a:gd name="T10" fmla="*/ 2147483647 w 28"/>
                    <a:gd name="T11" fmla="*/ 0 h 34"/>
                    <a:gd name="T12" fmla="*/ 2147483647 w 28"/>
                    <a:gd name="T13" fmla="*/ 2147483647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28" y="29"/>
                      </a:moveTo>
                      <a:cubicBezTo>
                        <a:pt x="28" y="32"/>
                        <a:pt x="22" y="34"/>
                        <a:pt x="14" y="34"/>
                      </a:cubicBezTo>
                      <a:cubicBezTo>
                        <a:pt x="7" y="34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8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2" name="Freeform 98"/>
                <p:cNvSpPr>
                  <a:spLocks/>
                </p:cNvSpPr>
                <p:nvPr/>
              </p:nvSpPr>
              <p:spPr bwMode="auto">
                <a:xfrm>
                  <a:off x="1910" y="2672"/>
                  <a:ext cx="136" cy="160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8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8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3" name="Freeform 99"/>
                <p:cNvSpPr>
                  <a:spLocks/>
                </p:cNvSpPr>
                <p:nvPr/>
              </p:nvSpPr>
              <p:spPr bwMode="auto">
                <a:xfrm>
                  <a:off x="1910" y="2246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5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4" name="Freeform 100"/>
                <p:cNvSpPr>
                  <a:spLocks/>
                </p:cNvSpPr>
                <p:nvPr/>
              </p:nvSpPr>
              <p:spPr bwMode="auto">
                <a:xfrm>
                  <a:off x="1910" y="2105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4"/>
                        <a:pt x="14" y="4"/>
                      </a:cubicBezTo>
                      <a:cubicBezTo>
                        <a:pt x="22" y="4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4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954" name="Group 101"/>
                <p:cNvGrpSpPr>
                  <a:grpSpLocks/>
                </p:cNvGrpSpPr>
                <p:nvPr/>
              </p:nvGrpSpPr>
              <p:grpSpPr bwMode="auto">
                <a:xfrm>
                  <a:off x="1910" y="1799"/>
                  <a:ext cx="136" cy="182"/>
                  <a:chOff x="612" y="1572"/>
                  <a:chExt cx="136" cy="182"/>
                </a:xfrm>
              </p:grpSpPr>
              <p:sp>
                <p:nvSpPr>
                  <p:cNvPr id="1205" name="Freeform 102"/>
                  <p:cNvSpPr>
                    <a:spLocks/>
                  </p:cNvSpPr>
                  <p:nvPr/>
                </p:nvSpPr>
                <p:spPr bwMode="auto">
                  <a:xfrm>
                    <a:off x="612" y="1593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2"/>
                          <a:pt x="22" y="33"/>
                          <a:pt x="14" y="33"/>
                        </a:cubicBezTo>
                        <a:cubicBezTo>
                          <a:pt x="7" y="33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0066">
                      <a:alpha val="25098"/>
                    </a:srgbClr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06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1572"/>
                    <a:ext cx="136" cy="44"/>
                  </a:xfrm>
                  <a:prstGeom prst="ellipse">
                    <a:avLst/>
                  </a:prstGeom>
                  <a:solidFill>
                    <a:srgbClr val="000066">
                      <a:alpha val="25098"/>
                    </a:srgbClr>
                  </a:solidFill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zh-CN" sz="1400" kern="0" smtClean="0">
                      <a:solidFill>
                        <a:sysClr val="windowText" lastClr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96" name="Freeform 104"/>
                <p:cNvSpPr>
                  <a:spLocks/>
                </p:cNvSpPr>
                <p:nvPr/>
              </p:nvSpPr>
              <p:spPr bwMode="auto">
                <a:xfrm>
                  <a:off x="2068" y="1963"/>
                  <a:ext cx="136" cy="162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3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7" name="Freeform 105"/>
                <p:cNvSpPr>
                  <a:spLocks/>
                </p:cNvSpPr>
                <p:nvPr/>
              </p:nvSpPr>
              <p:spPr bwMode="auto">
                <a:xfrm>
                  <a:off x="2068" y="2388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70195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8" name="Freeform 106"/>
                <p:cNvSpPr>
                  <a:spLocks/>
                </p:cNvSpPr>
                <p:nvPr/>
              </p:nvSpPr>
              <p:spPr bwMode="auto">
                <a:xfrm>
                  <a:off x="2068" y="2526"/>
                  <a:ext cx="136" cy="165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0 w 28"/>
                    <a:gd name="T5" fmla="*/ 2147483647 h 34"/>
                    <a:gd name="T6" fmla="*/ 0 w 28"/>
                    <a:gd name="T7" fmla="*/ 0 h 34"/>
                    <a:gd name="T8" fmla="*/ 2147483647 w 28"/>
                    <a:gd name="T9" fmla="*/ 2147483647 h 34"/>
                    <a:gd name="T10" fmla="*/ 2147483647 w 28"/>
                    <a:gd name="T11" fmla="*/ 0 h 34"/>
                    <a:gd name="T12" fmla="*/ 2147483647 w 28"/>
                    <a:gd name="T13" fmla="*/ 2147483647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28" y="29"/>
                      </a:moveTo>
                      <a:cubicBezTo>
                        <a:pt x="28" y="32"/>
                        <a:pt x="22" y="34"/>
                        <a:pt x="14" y="34"/>
                      </a:cubicBezTo>
                      <a:cubicBezTo>
                        <a:pt x="7" y="34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8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99" name="Freeform 107"/>
                <p:cNvSpPr>
                  <a:spLocks/>
                </p:cNvSpPr>
                <p:nvPr/>
              </p:nvSpPr>
              <p:spPr bwMode="auto">
                <a:xfrm>
                  <a:off x="2068" y="2672"/>
                  <a:ext cx="136" cy="160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8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8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00" name="Freeform 108"/>
                <p:cNvSpPr>
                  <a:spLocks/>
                </p:cNvSpPr>
                <p:nvPr/>
              </p:nvSpPr>
              <p:spPr bwMode="auto">
                <a:xfrm>
                  <a:off x="2068" y="2246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5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01" name="Freeform 109"/>
                <p:cNvSpPr>
                  <a:spLocks/>
                </p:cNvSpPr>
                <p:nvPr/>
              </p:nvSpPr>
              <p:spPr bwMode="auto">
                <a:xfrm>
                  <a:off x="2068" y="2105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4"/>
                        <a:pt x="14" y="4"/>
                      </a:cubicBezTo>
                      <a:cubicBezTo>
                        <a:pt x="22" y="4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4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961" name="Group 110"/>
                <p:cNvGrpSpPr>
                  <a:grpSpLocks/>
                </p:cNvGrpSpPr>
                <p:nvPr/>
              </p:nvGrpSpPr>
              <p:grpSpPr bwMode="auto">
                <a:xfrm>
                  <a:off x="2068" y="1799"/>
                  <a:ext cx="136" cy="182"/>
                  <a:chOff x="612" y="1572"/>
                  <a:chExt cx="136" cy="182"/>
                </a:xfrm>
              </p:grpSpPr>
              <p:sp>
                <p:nvSpPr>
                  <p:cNvPr id="1203" name="Freeform 111"/>
                  <p:cNvSpPr>
                    <a:spLocks/>
                  </p:cNvSpPr>
                  <p:nvPr/>
                </p:nvSpPr>
                <p:spPr bwMode="auto">
                  <a:xfrm>
                    <a:off x="612" y="1593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2"/>
                          <a:pt x="22" y="33"/>
                          <a:pt x="14" y="33"/>
                        </a:cubicBezTo>
                        <a:cubicBezTo>
                          <a:pt x="7" y="33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000066">
                      <a:alpha val="25098"/>
                    </a:srgbClr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204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1572"/>
                    <a:ext cx="136" cy="44"/>
                  </a:xfrm>
                  <a:prstGeom prst="ellipse">
                    <a:avLst/>
                  </a:prstGeom>
                  <a:solidFill>
                    <a:srgbClr val="000066">
                      <a:alpha val="25098"/>
                    </a:srgbClr>
                  </a:solidFill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zh-CN" sz="1400" kern="0" smtClean="0">
                      <a:solidFill>
                        <a:sysClr val="windowText" lastClr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174" name="Rectangle 261"/>
              <p:cNvSpPr>
                <a:spLocks noChangeArrowheads="1"/>
              </p:cNvSpPr>
              <p:nvPr/>
            </p:nvSpPr>
            <p:spPr bwMode="auto">
              <a:xfrm>
                <a:off x="1597" y="1779"/>
                <a:ext cx="659" cy="108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68" name="Group 392"/>
            <p:cNvGrpSpPr>
              <a:grpSpLocks/>
            </p:cNvGrpSpPr>
            <p:nvPr/>
          </p:nvGrpSpPr>
          <p:grpSpPr bwMode="auto">
            <a:xfrm>
              <a:off x="2317" y="1134"/>
              <a:ext cx="338" cy="1080"/>
              <a:chOff x="2296" y="1775"/>
              <a:chExt cx="338" cy="1080"/>
            </a:xfrm>
          </p:grpSpPr>
          <p:grpSp>
            <p:nvGrpSpPr>
              <p:cNvPr id="975" name="Group 263"/>
              <p:cNvGrpSpPr>
                <a:grpSpLocks/>
              </p:cNvGrpSpPr>
              <p:nvPr/>
            </p:nvGrpSpPr>
            <p:grpSpPr bwMode="auto">
              <a:xfrm>
                <a:off x="2315" y="1795"/>
                <a:ext cx="295" cy="1033"/>
                <a:chOff x="2227" y="1799"/>
                <a:chExt cx="295" cy="1033"/>
              </a:xfrm>
            </p:grpSpPr>
            <p:sp>
              <p:nvSpPr>
                <p:cNvPr id="1155" name="Freeform 113"/>
                <p:cNvSpPr>
                  <a:spLocks/>
                </p:cNvSpPr>
                <p:nvPr/>
              </p:nvSpPr>
              <p:spPr bwMode="auto">
                <a:xfrm>
                  <a:off x="2227" y="1963"/>
                  <a:ext cx="136" cy="162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FF9900">
                    <a:alpha val="3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6" name="Freeform 114"/>
                <p:cNvSpPr>
                  <a:spLocks/>
                </p:cNvSpPr>
                <p:nvPr/>
              </p:nvSpPr>
              <p:spPr bwMode="auto">
                <a:xfrm>
                  <a:off x="2227" y="2388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FF9900">
                    <a:alpha val="70195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7" name="Freeform 115"/>
                <p:cNvSpPr>
                  <a:spLocks/>
                </p:cNvSpPr>
                <p:nvPr/>
              </p:nvSpPr>
              <p:spPr bwMode="auto">
                <a:xfrm>
                  <a:off x="2227" y="2526"/>
                  <a:ext cx="136" cy="165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0 w 28"/>
                    <a:gd name="T5" fmla="*/ 2147483647 h 34"/>
                    <a:gd name="T6" fmla="*/ 0 w 28"/>
                    <a:gd name="T7" fmla="*/ 0 h 34"/>
                    <a:gd name="T8" fmla="*/ 2147483647 w 28"/>
                    <a:gd name="T9" fmla="*/ 2147483647 h 34"/>
                    <a:gd name="T10" fmla="*/ 2147483647 w 28"/>
                    <a:gd name="T11" fmla="*/ 0 h 34"/>
                    <a:gd name="T12" fmla="*/ 2147483647 w 28"/>
                    <a:gd name="T13" fmla="*/ 2147483647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28" y="29"/>
                      </a:moveTo>
                      <a:cubicBezTo>
                        <a:pt x="28" y="32"/>
                        <a:pt x="22" y="34"/>
                        <a:pt x="14" y="34"/>
                      </a:cubicBezTo>
                      <a:cubicBezTo>
                        <a:pt x="7" y="34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FF9900">
                    <a:alpha val="8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8" name="Freeform 116"/>
                <p:cNvSpPr>
                  <a:spLocks/>
                </p:cNvSpPr>
                <p:nvPr/>
              </p:nvSpPr>
              <p:spPr bwMode="auto">
                <a:xfrm>
                  <a:off x="2227" y="2672"/>
                  <a:ext cx="136" cy="160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8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8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59" name="Freeform 117"/>
                <p:cNvSpPr>
                  <a:spLocks/>
                </p:cNvSpPr>
                <p:nvPr/>
              </p:nvSpPr>
              <p:spPr bwMode="auto">
                <a:xfrm>
                  <a:off x="2227" y="2246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FF9900">
                    <a:alpha val="5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0" name="Freeform 118"/>
                <p:cNvSpPr>
                  <a:spLocks/>
                </p:cNvSpPr>
                <p:nvPr/>
              </p:nvSpPr>
              <p:spPr bwMode="auto">
                <a:xfrm>
                  <a:off x="2227" y="2105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4"/>
                        <a:pt x="14" y="4"/>
                      </a:cubicBezTo>
                      <a:cubicBezTo>
                        <a:pt x="22" y="4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FF9900">
                    <a:alpha val="4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985" name="Group 119"/>
                <p:cNvGrpSpPr>
                  <a:grpSpLocks/>
                </p:cNvGrpSpPr>
                <p:nvPr/>
              </p:nvGrpSpPr>
              <p:grpSpPr bwMode="auto">
                <a:xfrm>
                  <a:off x="2227" y="1799"/>
                  <a:ext cx="136" cy="182"/>
                  <a:chOff x="612" y="1572"/>
                  <a:chExt cx="136" cy="182"/>
                </a:xfrm>
              </p:grpSpPr>
              <p:sp>
                <p:nvSpPr>
                  <p:cNvPr id="1171" name="Freeform 120"/>
                  <p:cNvSpPr>
                    <a:spLocks/>
                  </p:cNvSpPr>
                  <p:nvPr/>
                </p:nvSpPr>
                <p:spPr bwMode="auto">
                  <a:xfrm>
                    <a:off x="612" y="1593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2"/>
                          <a:pt x="22" y="33"/>
                          <a:pt x="14" y="33"/>
                        </a:cubicBezTo>
                        <a:cubicBezTo>
                          <a:pt x="7" y="33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FF9900">
                      <a:alpha val="25098"/>
                    </a:srgbClr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72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1572"/>
                    <a:ext cx="136" cy="44"/>
                  </a:xfrm>
                  <a:prstGeom prst="ellipse">
                    <a:avLst/>
                  </a:prstGeom>
                  <a:solidFill>
                    <a:srgbClr val="FF9900">
                      <a:alpha val="25098"/>
                    </a:srgbClr>
                  </a:solidFill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zh-CN" sz="1400" kern="0" smtClean="0">
                      <a:solidFill>
                        <a:sysClr val="windowText" lastClr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162" name="Freeform 122"/>
                <p:cNvSpPr>
                  <a:spLocks/>
                </p:cNvSpPr>
                <p:nvPr/>
              </p:nvSpPr>
              <p:spPr bwMode="auto">
                <a:xfrm>
                  <a:off x="2386" y="1963"/>
                  <a:ext cx="136" cy="162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FF9900">
                    <a:alpha val="3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3" name="Freeform 123"/>
                <p:cNvSpPr>
                  <a:spLocks/>
                </p:cNvSpPr>
                <p:nvPr/>
              </p:nvSpPr>
              <p:spPr bwMode="auto">
                <a:xfrm>
                  <a:off x="2386" y="2388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FF9900">
                    <a:alpha val="70195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4" name="Freeform 124"/>
                <p:cNvSpPr>
                  <a:spLocks/>
                </p:cNvSpPr>
                <p:nvPr/>
              </p:nvSpPr>
              <p:spPr bwMode="auto">
                <a:xfrm>
                  <a:off x="2386" y="2526"/>
                  <a:ext cx="136" cy="165"/>
                </a:xfrm>
                <a:custGeom>
                  <a:avLst/>
                  <a:gdLst>
                    <a:gd name="T0" fmla="*/ 2147483647 w 28"/>
                    <a:gd name="T1" fmla="*/ 2147483647 h 34"/>
                    <a:gd name="T2" fmla="*/ 2147483647 w 28"/>
                    <a:gd name="T3" fmla="*/ 2147483647 h 34"/>
                    <a:gd name="T4" fmla="*/ 0 w 28"/>
                    <a:gd name="T5" fmla="*/ 2147483647 h 34"/>
                    <a:gd name="T6" fmla="*/ 0 w 28"/>
                    <a:gd name="T7" fmla="*/ 0 h 34"/>
                    <a:gd name="T8" fmla="*/ 2147483647 w 28"/>
                    <a:gd name="T9" fmla="*/ 2147483647 h 34"/>
                    <a:gd name="T10" fmla="*/ 2147483647 w 28"/>
                    <a:gd name="T11" fmla="*/ 0 h 34"/>
                    <a:gd name="T12" fmla="*/ 2147483647 w 28"/>
                    <a:gd name="T13" fmla="*/ 2147483647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4"/>
                    <a:gd name="T23" fmla="*/ 28 w 2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4">
                      <a:moveTo>
                        <a:pt x="28" y="29"/>
                      </a:moveTo>
                      <a:cubicBezTo>
                        <a:pt x="28" y="32"/>
                        <a:pt x="22" y="34"/>
                        <a:pt x="14" y="34"/>
                      </a:cubicBezTo>
                      <a:cubicBezTo>
                        <a:pt x="7" y="34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FF9900">
                    <a:alpha val="8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5" name="Freeform 125"/>
                <p:cNvSpPr>
                  <a:spLocks/>
                </p:cNvSpPr>
                <p:nvPr/>
              </p:nvSpPr>
              <p:spPr bwMode="auto">
                <a:xfrm>
                  <a:off x="2386" y="2672"/>
                  <a:ext cx="136" cy="160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8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8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6" name="Freeform 126"/>
                <p:cNvSpPr>
                  <a:spLocks/>
                </p:cNvSpPr>
                <p:nvPr/>
              </p:nvSpPr>
              <p:spPr bwMode="auto">
                <a:xfrm>
                  <a:off x="2386" y="2246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2"/>
                        <a:pt x="7" y="4"/>
                        <a:pt x="14" y="4"/>
                      </a:cubicBezTo>
                      <a:cubicBezTo>
                        <a:pt x="22" y="4"/>
                        <a:pt x="28" y="2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FF9900">
                    <a:alpha val="54901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67" name="Freeform 127"/>
                <p:cNvSpPr>
                  <a:spLocks/>
                </p:cNvSpPr>
                <p:nvPr/>
              </p:nvSpPr>
              <p:spPr bwMode="auto">
                <a:xfrm>
                  <a:off x="2386" y="2105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1"/>
                        <a:pt x="22" y="33"/>
                        <a:pt x="14" y="33"/>
                      </a:cubicBezTo>
                      <a:cubicBezTo>
                        <a:pt x="7" y="33"/>
                        <a:pt x="0" y="31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4"/>
                        <a:pt x="14" y="4"/>
                      </a:cubicBezTo>
                      <a:cubicBezTo>
                        <a:pt x="22" y="4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FF9900">
                    <a:alpha val="45097"/>
                  </a:srgbClr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988" name="Group 128"/>
                <p:cNvGrpSpPr>
                  <a:grpSpLocks/>
                </p:cNvGrpSpPr>
                <p:nvPr/>
              </p:nvGrpSpPr>
              <p:grpSpPr bwMode="auto">
                <a:xfrm>
                  <a:off x="2386" y="1799"/>
                  <a:ext cx="136" cy="182"/>
                  <a:chOff x="612" y="1572"/>
                  <a:chExt cx="136" cy="182"/>
                </a:xfrm>
              </p:grpSpPr>
              <p:sp>
                <p:nvSpPr>
                  <p:cNvPr id="1169" name="Freeform 129"/>
                  <p:cNvSpPr>
                    <a:spLocks/>
                  </p:cNvSpPr>
                  <p:nvPr/>
                </p:nvSpPr>
                <p:spPr bwMode="auto">
                  <a:xfrm>
                    <a:off x="612" y="1593"/>
                    <a:ext cx="136" cy="161"/>
                  </a:xfrm>
                  <a:custGeom>
                    <a:avLst/>
                    <a:gdLst>
                      <a:gd name="T0" fmla="*/ 2147483647 w 28"/>
                      <a:gd name="T1" fmla="*/ 2147483647 h 33"/>
                      <a:gd name="T2" fmla="*/ 2147483647 w 28"/>
                      <a:gd name="T3" fmla="*/ 2147483647 h 33"/>
                      <a:gd name="T4" fmla="*/ 0 w 28"/>
                      <a:gd name="T5" fmla="*/ 2147483647 h 33"/>
                      <a:gd name="T6" fmla="*/ 0 w 28"/>
                      <a:gd name="T7" fmla="*/ 0 h 33"/>
                      <a:gd name="T8" fmla="*/ 2147483647 w 28"/>
                      <a:gd name="T9" fmla="*/ 2147483647 h 33"/>
                      <a:gd name="T10" fmla="*/ 2147483647 w 28"/>
                      <a:gd name="T11" fmla="*/ 0 h 33"/>
                      <a:gd name="T12" fmla="*/ 2147483647 w 28"/>
                      <a:gd name="T13" fmla="*/ 2147483647 h 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33"/>
                      <a:gd name="T23" fmla="*/ 28 w 28"/>
                      <a:gd name="T24" fmla="*/ 33 h 3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33">
                        <a:moveTo>
                          <a:pt x="28" y="29"/>
                        </a:moveTo>
                        <a:cubicBezTo>
                          <a:pt x="28" y="32"/>
                          <a:pt x="22" y="33"/>
                          <a:pt x="14" y="33"/>
                        </a:cubicBezTo>
                        <a:cubicBezTo>
                          <a:pt x="7" y="33"/>
                          <a:pt x="0" y="32"/>
                          <a:pt x="0" y="29"/>
                        </a:cubicBezTo>
                        <a:lnTo>
                          <a:pt x="0" y="0"/>
                        </a:lnTo>
                        <a:cubicBezTo>
                          <a:pt x="0" y="3"/>
                          <a:pt x="7" y="5"/>
                          <a:pt x="14" y="5"/>
                        </a:cubicBezTo>
                        <a:cubicBezTo>
                          <a:pt x="22" y="5"/>
                          <a:pt x="28" y="3"/>
                          <a:pt x="28" y="0"/>
                        </a:cubicBezTo>
                        <a:lnTo>
                          <a:pt x="28" y="29"/>
                        </a:lnTo>
                        <a:close/>
                      </a:path>
                    </a:pathLst>
                  </a:custGeom>
                  <a:solidFill>
                    <a:srgbClr val="FF9900">
                      <a:alpha val="25098"/>
                    </a:srgbClr>
                  </a:solidFill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en-US" sz="1800" kern="0" smtClea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70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1572"/>
                    <a:ext cx="136" cy="44"/>
                  </a:xfrm>
                  <a:prstGeom prst="ellipse">
                    <a:avLst/>
                  </a:prstGeom>
                  <a:solidFill>
                    <a:srgbClr val="FF9900">
                      <a:alpha val="25098"/>
                    </a:srgbClr>
                  </a:solidFill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400">
                      <a:defRPr/>
                    </a:pPr>
                    <a:endParaRPr lang="zh-CN" altLang="zh-CN" sz="1400" kern="0" smtClean="0">
                      <a:solidFill>
                        <a:sysClr val="windowText" lastClr="000000"/>
                      </a:solidFill>
                      <a:latin typeface="Tahoma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154" name="Rectangle 282"/>
              <p:cNvSpPr>
                <a:spLocks noChangeArrowheads="1"/>
              </p:cNvSpPr>
              <p:nvPr/>
            </p:nvSpPr>
            <p:spPr bwMode="auto">
              <a:xfrm>
                <a:off x="2296" y="1775"/>
                <a:ext cx="338" cy="108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95" name="Group 295"/>
            <p:cNvGrpSpPr>
              <a:grpSpLocks/>
            </p:cNvGrpSpPr>
            <p:nvPr/>
          </p:nvGrpSpPr>
          <p:grpSpPr bwMode="auto">
            <a:xfrm>
              <a:off x="4026" y="1165"/>
              <a:ext cx="136" cy="1034"/>
              <a:chOff x="3986" y="3144"/>
              <a:chExt cx="136" cy="1034"/>
            </a:xfrm>
          </p:grpSpPr>
          <p:sp>
            <p:nvSpPr>
              <p:cNvPr id="1144" name="Freeform 163"/>
              <p:cNvSpPr>
                <a:spLocks/>
              </p:cNvSpPr>
              <p:nvPr/>
            </p:nvSpPr>
            <p:spPr bwMode="auto">
              <a:xfrm>
                <a:off x="3986" y="3594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50021">
                      <a:alpha val="54901"/>
                    </a:srgbClr>
                  </a:gs>
                  <a:gs pos="50000">
                    <a:srgbClr val="A50021">
                      <a:gamma/>
                      <a:shade val="46275"/>
                      <a:invGamma/>
                    </a:srgbClr>
                  </a:gs>
                  <a:gs pos="100000">
                    <a:srgbClr val="A50021">
                      <a:alpha val="54901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45" name="Freeform 180"/>
              <p:cNvSpPr>
                <a:spLocks/>
              </p:cNvSpPr>
              <p:nvPr/>
            </p:nvSpPr>
            <p:spPr bwMode="auto">
              <a:xfrm>
                <a:off x="3986" y="4018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003B00"/>
                  </a:gs>
                  <a:gs pos="100000">
                    <a:srgbClr val="008000"/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6" name="Freeform 196"/>
              <p:cNvSpPr>
                <a:spLocks/>
              </p:cNvSpPr>
              <p:nvPr/>
            </p:nvSpPr>
            <p:spPr bwMode="auto">
              <a:xfrm>
                <a:off x="3986" y="3734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70195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70195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996" name="Group 294"/>
              <p:cNvGrpSpPr>
                <a:grpSpLocks/>
              </p:cNvGrpSpPr>
              <p:nvPr/>
            </p:nvGrpSpPr>
            <p:grpSpPr bwMode="auto">
              <a:xfrm>
                <a:off x="3986" y="3144"/>
                <a:ext cx="136" cy="182"/>
                <a:chOff x="3986" y="3144"/>
                <a:chExt cx="136" cy="182"/>
              </a:xfrm>
            </p:grpSpPr>
            <p:sp>
              <p:nvSpPr>
                <p:cNvPr id="1151" name="Freeform 211"/>
                <p:cNvSpPr>
                  <a:spLocks/>
                </p:cNvSpPr>
                <p:nvPr/>
              </p:nvSpPr>
              <p:spPr bwMode="auto">
                <a:xfrm>
                  <a:off x="3986" y="3165"/>
                  <a:ext cx="136" cy="161"/>
                </a:xfrm>
                <a:custGeom>
                  <a:avLst/>
                  <a:gdLst>
                    <a:gd name="T0" fmla="*/ 204785092 w 28"/>
                    <a:gd name="T1" fmla="*/ 220868402 h 33"/>
                    <a:gd name="T2" fmla="*/ 102235485 w 28"/>
                    <a:gd name="T3" fmla="*/ 251992556 h 33"/>
                    <a:gd name="T4" fmla="*/ 0 w 28"/>
                    <a:gd name="T5" fmla="*/ 220868402 h 33"/>
                    <a:gd name="T6" fmla="*/ 0 w 28"/>
                    <a:gd name="T7" fmla="*/ 0 h 33"/>
                    <a:gd name="T8" fmla="*/ 102235485 w 28"/>
                    <a:gd name="T9" fmla="*/ 37569840 h 33"/>
                    <a:gd name="T10" fmla="*/ 204785092 w 28"/>
                    <a:gd name="T11" fmla="*/ 0 h 33"/>
                    <a:gd name="T12" fmla="*/ 204785092 w 28"/>
                    <a:gd name="T13" fmla="*/ 220868402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2"/>
                        <a:pt x="22" y="33"/>
                        <a:pt x="14" y="33"/>
                      </a:cubicBezTo>
                      <a:cubicBezTo>
                        <a:pt x="7" y="33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66">
                        <a:alpha val="25098"/>
                      </a:srgbClr>
                    </a:gs>
                    <a:gs pos="50000">
                      <a:srgbClr val="000066">
                        <a:gamma/>
                        <a:shade val="46275"/>
                        <a:invGamma/>
                      </a:srgbClr>
                    </a:gs>
                    <a:gs pos="100000">
                      <a:srgbClr val="000066">
                        <a:alpha val="25098"/>
                      </a:srgbClr>
                    </a:gs>
                  </a:gsLst>
                  <a:lin ang="0" scaled="1"/>
                </a:gra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zh-CN" sz="1800" kern="0" smtClean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52" name="Oval 212"/>
                <p:cNvSpPr>
                  <a:spLocks noChangeArrowheads="1"/>
                </p:cNvSpPr>
                <p:nvPr/>
              </p:nvSpPr>
              <p:spPr bwMode="auto">
                <a:xfrm>
                  <a:off x="3986" y="3144"/>
                  <a:ext cx="136" cy="44"/>
                </a:xfrm>
                <a:prstGeom prst="ellipse">
                  <a:avLst/>
                </a:prstGeom>
                <a:solidFill>
                  <a:srgbClr val="000066">
                    <a:alpha val="25098"/>
                  </a:srgbClr>
                </a:solidFill>
                <a:ln w="63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48" name="Freeform 224"/>
              <p:cNvSpPr>
                <a:spLocks/>
              </p:cNvSpPr>
              <p:nvPr/>
            </p:nvSpPr>
            <p:spPr bwMode="auto">
              <a:xfrm>
                <a:off x="3986" y="3872"/>
                <a:ext cx="136" cy="165"/>
              </a:xfrm>
              <a:custGeom>
                <a:avLst/>
                <a:gdLst>
                  <a:gd name="T0" fmla="*/ 204785092 w 28"/>
                  <a:gd name="T1" fmla="*/ 210398510 h 34"/>
                  <a:gd name="T2" fmla="*/ 102235485 w 28"/>
                  <a:gd name="T3" fmla="*/ 246399708 h 34"/>
                  <a:gd name="T4" fmla="*/ 0 w 28"/>
                  <a:gd name="T5" fmla="*/ 210398510 h 34"/>
                  <a:gd name="T6" fmla="*/ 0 w 28"/>
                  <a:gd name="T7" fmla="*/ 0 h 34"/>
                  <a:gd name="T8" fmla="*/ 102235485 w 28"/>
                  <a:gd name="T9" fmla="*/ 35686233 h 34"/>
                  <a:gd name="T10" fmla="*/ 204785092 w 28"/>
                  <a:gd name="T11" fmla="*/ 0 h 34"/>
                  <a:gd name="T12" fmla="*/ 204785092 w 28"/>
                  <a:gd name="T13" fmla="*/ 21039851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66">
                      <a:alpha val="85097"/>
                    </a:srgbClr>
                  </a:gs>
                  <a:gs pos="5000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>
                      <a:alpha val="85097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49" name="Freeform 236"/>
              <p:cNvSpPr>
                <a:spLocks/>
              </p:cNvSpPr>
              <p:nvPr/>
            </p:nvSpPr>
            <p:spPr bwMode="auto">
              <a:xfrm>
                <a:off x="3986" y="3453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66">
                      <a:alpha val="45097"/>
                    </a:srgbClr>
                  </a:gs>
                  <a:gs pos="5000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>
                      <a:alpha val="45097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50" name="Freeform 249"/>
              <p:cNvSpPr>
                <a:spLocks/>
              </p:cNvSpPr>
              <p:nvPr/>
            </p:nvSpPr>
            <p:spPr bwMode="auto">
              <a:xfrm>
                <a:off x="3986" y="3309"/>
                <a:ext cx="136" cy="162"/>
              </a:xfrm>
              <a:custGeom>
                <a:avLst/>
                <a:gdLst>
                  <a:gd name="T0" fmla="*/ 204785092 w 28"/>
                  <a:gd name="T1" fmla="*/ 235120447 h 33"/>
                  <a:gd name="T2" fmla="*/ 102235485 w 28"/>
                  <a:gd name="T3" fmla="*/ 268163876 h 33"/>
                  <a:gd name="T4" fmla="*/ 0 w 28"/>
                  <a:gd name="T5" fmla="*/ 235120447 h 33"/>
                  <a:gd name="T6" fmla="*/ 0 w 28"/>
                  <a:gd name="T7" fmla="*/ 0 h 33"/>
                  <a:gd name="T8" fmla="*/ 102235485 w 28"/>
                  <a:gd name="T9" fmla="*/ 33043517 h 33"/>
                  <a:gd name="T10" fmla="*/ 204785092 w 28"/>
                  <a:gd name="T11" fmla="*/ 0 h 33"/>
                  <a:gd name="T12" fmla="*/ 204785092 w 28"/>
                  <a:gd name="T13" fmla="*/ 2351204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>
                      <a:alpha val="34901"/>
                    </a:srgbClr>
                  </a:gs>
                  <a:gs pos="50000">
                    <a:srgbClr val="FF9900">
                      <a:gamma/>
                      <a:shade val="46275"/>
                      <a:invGamma/>
                    </a:srgbClr>
                  </a:gs>
                  <a:gs pos="100000">
                    <a:srgbClr val="FF9900">
                      <a:alpha val="34901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03" name="Group 16"/>
            <p:cNvGrpSpPr>
              <a:grpSpLocks/>
            </p:cNvGrpSpPr>
            <p:nvPr/>
          </p:nvGrpSpPr>
          <p:grpSpPr bwMode="auto">
            <a:xfrm>
              <a:off x="4979" y="1166"/>
              <a:ext cx="136" cy="1033"/>
              <a:chOff x="3694" y="1808"/>
              <a:chExt cx="136" cy="1033"/>
            </a:xfrm>
          </p:grpSpPr>
          <p:sp>
            <p:nvSpPr>
              <p:cNvPr id="1135" name="Freeform 141"/>
              <p:cNvSpPr>
                <a:spLocks/>
              </p:cNvSpPr>
              <p:nvPr/>
            </p:nvSpPr>
            <p:spPr bwMode="auto">
              <a:xfrm>
                <a:off x="3694" y="1971"/>
                <a:ext cx="136" cy="162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A50021">
                  <a:alpha val="3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6" name="Freeform 169"/>
              <p:cNvSpPr>
                <a:spLocks/>
              </p:cNvSpPr>
              <p:nvPr/>
            </p:nvSpPr>
            <p:spPr bwMode="auto">
              <a:xfrm>
                <a:off x="3694" y="2397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7" name="Freeform 171"/>
              <p:cNvSpPr>
                <a:spLocks/>
              </p:cNvSpPr>
              <p:nvPr/>
            </p:nvSpPr>
            <p:spPr bwMode="auto">
              <a:xfrm>
                <a:off x="3694" y="2681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08000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8" name="Freeform 173"/>
              <p:cNvSpPr>
                <a:spLocks/>
              </p:cNvSpPr>
              <p:nvPr/>
            </p:nvSpPr>
            <p:spPr bwMode="auto">
              <a:xfrm>
                <a:off x="3694" y="2114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4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005" name="Group 174"/>
              <p:cNvGrpSpPr>
                <a:grpSpLocks/>
              </p:cNvGrpSpPr>
              <p:nvPr/>
            </p:nvGrpSpPr>
            <p:grpSpPr bwMode="auto">
              <a:xfrm>
                <a:off x="3694" y="1808"/>
                <a:ext cx="136" cy="182"/>
                <a:chOff x="612" y="1572"/>
                <a:chExt cx="136" cy="182"/>
              </a:xfrm>
            </p:grpSpPr>
            <p:sp>
              <p:nvSpPr>
                <p:cNvPr id="1142" name="Freeform 175"/>
                <p:cNvSpPr>
                  <a:spLocks/>
                </p:cNvSpPr>
                <p:nvPr/>
              </p:nvSpPr>
              <p:spPr bwMode="auto">
                <a:xfrm>
                  <a:off x="612" y="1593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2"/>
                        <a:pt x="22" y="33"/>
                        <a:pt x="14" y="33"/>
                      </a:cubicBezTo>
                      <a:cubicBezTo>
                        <a:pt x="7" y="33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8000">
                    <a:alpha val="25098"/>
                  </a:srgbClr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43" name="Oval 176"/>
                <p:cNvSpPr>
                  <a:spLocks noChangeArrowheads="1"/>
                </p:cNvSpPr>
                <p:nvPr/>
              </p:nvSpPr>
              <p:spPr bwMode="auto">
                <a:xfrm>
                  <a:off x="612" y="1572"/>
                  <a:ext cx="136" cy="44"/>
                </a:xfrm>
                <a:prstGeom prst="ellipse">
                  <a:avLst/>
                </a:prstGeom>
                <a:solidFill>
                  <a:srgbClr val="008000">
                    <a:alpha val="25098"/>
                  </a:srgbClr>
                </a:solidFill>
                <a:ln w="63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40" name="Freeform 233"/>
              <p:cNvSpPr>
                <a:spLocks/>
              </p:cNvSpPr>
              <p:nvPr/>
            </p:nvSpPr>
            <p:spPr bwMode="auto">
              <a:xfrm>
                <a:off x="3694" y="2535"/>
                <a:ext cx="136" cy="165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0 w 28"/>
                  <a:gd name="T5" fmla="*/ 2147483647 h 34"/>
                  <a:gd name="T6" fmla="*/ 0 w 28"/>
                  <a:gd name="T7" fmla="*/ 0 h 34"/>
                  <a:gd name="T8" fmla="*/ 2147483647 w 28"/>
                  <a:gd name="T9" fmla="*/ 2147483647 h 34"/>
                  <a:gd name="T10" fmla="*/ 2147483647 w 28"/>
                  <a:gd name="T11" fmla="*/ 0 h 34"/>
                  <a:gd name="T12" fmla="*/ 2147483647 w 28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8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1" name="Freeform 253"/>
              <p:cNvSpPr>
                <a:spLocks/>
              </p:cNvSpPr>
              <p:nvPr/>
            </p:nvSpPr>
            <p:spPr bwMode="auto">
              <a:xfrm>
                <a:off x="3694" y="2257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FF9900">
                  <a:alpha val="5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09" name="Freeform 145"/>
            <p:cNvSpPr>
              <a:spLocks/>
            </p:cNvSpPr>
            <p:nvPr/>
          </p:nvSpPr>
          <p:spPr bwMode="auto">
            <a:xfrm>
              <a:off x="4500" y="1616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A50021">
                <a:alpha val="54901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0" name="Freeform 150"/>
            <p:cNvSpPr>
              <a:spLocks/>
            </p:cNvSpPr>
            <p:nvPr/>
          </p:nvSpPr>
          <p:spPr bwMode="auto">
            <a:xfrm>
              <a:off x="4819" y="1331"/>
              <a:ext cx="136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A50021">
                <a:alpha val="34901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1" name="Freeform 151"/>
            <p:cNvSpPr>
              <a:spLocks/>
            </p:cNvSpPr>
            <p:nvPr/>
          </p:nvSpPr>
          <p:spPr bwMode="auto">
            <a:xfrm>
              <a:off x="5298" y="1756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A50021">
                <a:alpha val="70195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2" name="Freeform 152"/>
            <p:cNvSpPr>
              <a:spLocks/>
            </p:cNvSpPr>
            <p:nvPr/>
          </p:nvSpPr>
          <p:spPr bwMode="auto">
            <a:xfrm>
              <a:off x="4819" y="1894"/>
              <a:ext cx="136" cy="165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A50021">
                <a:alpha val="85097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3" name="Freeform 154"/>
            <p:cNvSpPr>
              <a:spLocks/>
            </p:cNvSpPr>
            <p:nvPr/>
          </p:nvSpPr>
          <p:spPr bwMode="auto">
            <a:xfrm>
              <a:off x="4819" y="1614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A50021">
                <a:alpha val="54901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4" name="Freeform 159"/>
            <p:cNvSpPr>
              <a:spLocks/>
            </p:cNvSpPr>
            <p:nvPr/>
          </p:nvSpPr>
          <p:spPr bwMode="auto">
            <a:xfrm>
              <a:off x="5298" y="1331"/>
              <a:ext cx="136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A50021">
                <a:alpha val="34901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5" name="Freeform 164"/>
            <p:cNvSpPr>
              <a:spLocks/>
            </p:cNvSpPr>
            <p:nvPr/>
          </p:nvSpPr>
          <p:spPr bwMode="auto">
            <a:xfrm>
              <a:off x="5139" y="1474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A50021">
                <a:alpha val="45097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6" name="Freeform 172"/>
            <p:cNvSpPr>
              <a:spLocks/>
            </p:cNvSpPr>
            <p:nvPr/>
          </p:nvSpPr>
          <p:spPr bwMode="auto">
            <a:xfrm>
              <a:off x="5298" y="1616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54901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7" name="Freeform 177"/>
            <p:cNvSpPr>
              <a:spLocks/>
            </p:cNvSpPr>
            <p:nvPr/>
          </p:nvSpPr>
          <p:spPr bwMode="auto">
            <a:xfrm>
              <a:off x="5139" y="1330"/>
              <a:ext cx="136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34901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8" name="Freeform 178"/>
            <p:cNvSpPr>
              <a:spLocks/>
            </p:cNvSpPr>
            <p:nvPr/>
          </p:nvSpPr>
          <p:spPr bwMode="auto">
            <a:xfrm>
              <a:off x="5139" y="1757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70195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06" name="Group 183"/>
            <p:cNvGrpSpPr>
              <a:grpSpLocks/>
            </p:cNvGrpSpPr>
            <p:nvPr/>
          </p:nvGrpSpPr>
          <p:grpSpPr bwMode="auto">
            <a:xfrm>
              <a:off x="5298" y="1166"/>
              <a:ext cx="136" cy="182"/>
              <a:chOff x="612" y="1572"/>
              <a:chExt cx="136" cy="182"/>
            </a:xfrm>
          </p:grpSpPr>
          <p:sp>
            <p:nvSpPr>
              <p:cNvPr id="1133" name="Freeform 184"/>
              <p:cNvSpPr>
                <a:spLocks/>
              </p:cNvSpPr>
              <p:nvPr/>
            </p:nvSpPr>
            <p:spPr bwMode="auto">
              <a:xfrm>
                <a:off x="612" y="1593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25098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4" name="Oval 185"/>
              <p:cNvSpPr>
                <a:spLocks noChangeArrowheads="1"/>
              </p:cNvSpPr>
              <p:nvPr/>
            </p:nvSpPr>
            <p:spPr bwMode="auto">
              <a:xfrm>
                <a:off x="612" y="1572"/>
                <a:ext cx="136" cy="44"/>
              </a:xfrm>
              <a:prstGeom prst="ellipse">
                <a:avLst/>
              </a:prstGeom>
              <a:solidFill>
                <a:srgbClr val="008000">
                  <a:alpha val="25098"/>
                </a:srgbClr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20" name="Freeform 188"/>
            <p:cNvSpPr>
              <a:spLocks/>
            </p:cNvSpPr>
            <p:nvPr/>
          </p:nvSpPr>
          <p:spPr bwMode="auto">
            <a:xfrm>
              <a:off x="5298" y="1896"/>
              <a:ext cx="136" cy="165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85097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1" name="Freeform 191"/>
            <p:cNvSpPr>
              <a:spLocks/>
            </p:cNvSpPr>
            <p:nvPr/>
          </p:nvSpPr>
          <p:spPr bwMode="auto">
            <a:xfrm>
              <a:off x="4500" y="1473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8000">
                <a:alpha val="45097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07" name="Group 192"/>
            <p:cNvGrpSpPr>
              <a:grpSpLocks/>
            </p:cNvGrpSpPr>
            <p:nvPr/>
          </p:nvGrpSpPr>
          <p:grpSpPr bwMode="auto">
            <a:xfrm>
              <a:off x="4500" y="1167"/>
              <a:ext cx="136" cy="182"/>
              <a:chOff x="612" y="1572"/>
              <a:chExt cx="136" cy="182"/>
            </a:xfrm>
          </p:grpSpPr>
          <p:sp>
            <p:nvSpPr>
              <p:cNvPr id="1131" name="Freeform 193"/>
              <p:cNvSpPr>
                <a:spLocks/>
              </p:cNvSpPr>
              <p:nvPr/>
            </p:nvSpPr>
            <p:spPr bwMode="auto">
              <a:xfrm>
                <a:off x="612" y="1593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25098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2" name="Oval 194"/>
              <p:cNvSpPr>
                <a:spLocks noChangeArrowheads="1"/>
              </p:cNvSpPr>
              <p:nvPr/>
            </p:nvSpPr>
            <p:spPr bwMode="auto">
              <a:xfrm>
                <a:off x="612" y="1572"/>
                <a:ext cx="136" cy="44"/>
              </a:xfrm>
              <a:prstGeom prst="ellipse">
                <a:avLst/>
              </a:prstGeom>
              <a:solidFill>
                <a:srgbClr val="008000">
                  <a:alpha val="25098"/>
                </a:srgbClr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23" name="Freeform 205"/>
            <p:cNvSpPr>
              <a:spLocks/>
            </p:cNvSpPr>
            <p:nvPr/>
          </p:nvSpPr>
          <p:spPr bwMode="auto">
            <a:xfrm>
              <a:off x="4500" y="1758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0066">
                <a:alpha val="70195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4" name="Freeform 216"/>
            <p:cNvSpPr>
              <a:spLocks/>
            </p:cNvSpPr>
            <p:nvPr/>
          </p:nvSpPr>
          <p:spPr bwMode="auto">
            <a:xfrm>
              <a:off x="4819" y="2040"/>
              <a:ext cx="136" cy="16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000066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5" name="Freeform 218"/>
            <p:cNvSpPr>
              <a:spLocks/>
            </p:cNvSpPr>
            <p:nvPr/>
          </p:nvSpPr>
          <p:spPr bwMode="auto">
            <a:xfrm>
              <a:off x="4819" y="1473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0066">
                <a:alpha val="45097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08" name="Group 219"/>
            <p:cNvGrpSpPr>
              <a:grpSpLocks/>
            </p:cNvGrpSpPr>
            <p:nvPr/>
          </p:nvGrpSpPr>
          <p:grpSpPr bwMode="auto">
            <a:xfrm>
              <a:off x="4819" y="1167"/>
              <a:ext cx="136" cy="182"/>
              <a:chOff x="612" y="1572"/>
              <a:chExt cx="136" cy="182"/>
            </a:xfrm>
          </p:grpSpPr>
          <p:sp>
            <p:nvSpPr>
              <p:cNvPr id="1129" name="Freeform 220"/>
              <p:cNvSpPr>
                <a:spLocks/>
              </p:cNvSpPr>
              <p:nvPr/>
            </p:nvSpPr>
            <p:spPr bwMode="auto">
              <a:xfrm>
                <a:off x="612" y="1593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25098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0" name="Oval 221"/>
              <p:cNvSpPr>
                <a:spLocks noChangeArrowheads="1"/>
              </p:cNvSpPr>
              <p:nvPr/>
            </p:nvSpPr>
            <p:spPr bwMode="auto">
              <a:xfrm>
                <a:off x="612" y="1572"/>
                <a:ext cx="136" cy="44"/>
              </a:xfrm>
              <a:prstGeom prst="ellipse">
                <a:avLst/>
              </a:prstGeom>
              <a:solidFill>
                <a:srgbClr val="000066">
                  <a:alpha val="25098"/>
                </a:srgbClr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27" name="Freeform 222"/>
            <p:cNvSpPr>
              <a:spLocks/>
            </p:cNvSpPr>
            <p:nvPr/>
          </p:nvSpPr>
          <p:spPr bwMode="auto">
            <a:xfrm>
              <a:off x="4500" y="1331"/>
              <a:ext cx="136" cy="162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0066">
                <a:alpha val="34901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8" name="Freeform 225"/>
            <p:cNvSpPr>
              <a:spLocks/>
            </p:cNvSpPr>
            <p:nvPr/>
          </p:nvSpPr>
          <p:spPr bwMode="auto">
            <a:xfrm>
              <a:off x="4500" y="2040"/>
              <a:ext cx="136" cy="16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000066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9" name="Freeform 227"/>
            <p:cNvSpPr>
              <a:spLocks/>
            </p:cNvSpPr>
            <p:nvPr/>
          </p:nvSpPr>
          <p:spPr bwMode="auto">
            <a:xfrm>
              <a:off x="5298" y="1474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4"/>
                    <a:pt x="14" y="4"/>
                  </a:cubicBezTo>
                  <a:cubicBezTo>
                    <a:pt x="22" y="4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0066">
                <a:alpha val="45097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0" name="Freeform 234"/>
            <p:cNvSpPr>
              <a:spLocks/>
            </p:cNvSpPr>
            <p:nvPr/>
          </p:nvSpPr>
          <p:spPr bwMode="auto">
            <a:xfrm>
              <a:off x="5139" y="2039"/>
              <a:ext cx="136" cy="16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000066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1" name="Freeform 235"/>
            <p:cNvSpPr>
              <a:spLocks/>
            </p:cNvSpPr>
            <p:nvPr/>
          </p:nvSpPr>
          <p:spPr bwMode="auto">
            <a:xfrm>
              <a:off x="5139" y="1613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000066">
                <a:alpha val="54901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19" name="Group 237"/>
            <p:cNvGrpSpPr>
              <a:grpSpLocks/>
            </p:cNvGrpSpPr>
            <p:nvPr/>
          </p:nvGrpSpPr>
          <p:grpSpPr bwMode="auto">
            <a:xfrm>
              <a:off x="5139" y="1166"/>
              <a:ext cx="136" cy="182"/>
              <a:chOff x="612" y="1572"/>
              <a:chExt cx="136" cy="182"/>
            </a:xfrm>
          </p:grpSpPr>
          <p:sp>
            <p:nvSpPr>
              <p:cNvPr id="1127" name="Freeform 238"/>
              <p:cNvSpPr>
                <a:spLocks/>
              </p:cNvSpPr>
              <p:nvPr/>
            </p:nvSpPr>
            <p:spPr bwMode="auto">
              <a:xfrm>
                <a:off x="612" y="1593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25098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8" name="Oval 239"/>
              <p:cNvSpPr>
                <a:spLocks noChangeArrowheads="1"/>
              </p:cNvSpPr>
              <p:nvPr/>
            </p:nvSpPr>
            <p:spPr bwMode="auto">
              <a:xfrm>
                <a:off x="612" y="1572"/>
                <a:ext cx="136" cy="44"/>
              </a:xfrm>
              <a:prstGeom prst="ellipse">
                <a:avLst/>
              </a:prstGeom>
              <a:solidFill>
                <a:srgbClr val="000066">
                  <a:alpha val="25098"/>
                </a:srgbClr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22" name="Group 66"/>
            <p:cNvGrpSpPr>
              <a:grpSpLocks/>
            </p:cNvGrpSpPr>
            <p:nvPr/>
          </p:nvGrpSpPr>
          <p:grpSpPr bwMode="auto">
            <a:xfrm>
              <a:off x="4660" y="1167"/>
              <a:ext cx="136" cy="1031"/>
              <a:chOff x="4483" y="1810"/>
              <a:chExt cx="136" cy="1031"/>
            </a:xfrm>
          </p:grpSpPr>
          <p:sp>
            <p:nvSpPr>
              <p:cNvPr id="1118" name="Freeform 144"/>
              <p:cNvSpPr>
                <a:spLocks/>
              </p:cNvSpPr>
              <p:nvPr/>
            </p:nvSpPr>
            <p:spPr bwMode="auto">
              <a:xfrm>
                <a:off x="4483" y="2681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A50021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9" name="Freeform 146"/>
              <p:cNvSpPr>
                <a:spLocks/>
              </p:cNvSpPr>
              <p:nvPr/>
            </p:nvSpPr>
            <p:spPr bwMode="auto">
              <a:xfrm>
                <a:off x="4483" y="2116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A50021">
                  <a:alpha val="4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026" name="Group 165"/>
              <p:cNvGrpSpPr>
                <a:grpSpLocks/>
              </p:cNvGrpSpPr>
              <p:nvPr/>
            </p:nvGrpSpPr>
            <p:grpSpPr bwMode="auto">
              <a:xfrm>
                <a:off x="4483" y="1810"/>
                <a:ext cx="136" cy="182"/>
                <a:chOff x="612" y="1572"/>
                <a:chExt cx="136" cy="182"/>
              </a:xfrm>
            </p:grpSpPr>
            <p:sp>
              <p:nvSpPr>
                <p:cNvPr id="1125" name="Freeform 166"/>
                <p:cNvSpPr>
                  <a:spLocks/>
                </p:cNvSpPr>
                <p:nvPr/>
              </p:nvSpPr>
              <p:spPr bwMode="auto">
                <a:xfrm>
                  <a:off x="612" y="1593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2"/>
                        <a:pt x="22" y="33"/>
                        <a:pt x="14" y="33"/>
                      </a:cubicBezTo>
                      <a:cubicBezTo>
                        <a:pt x="7" y="33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25098"/>
                  </a:srgbClr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26" name="Oval 167"/>
                <p:cNvSpPr>
                  <a:spLocks noChangeArrowheads="1"/>
                </p:cNvSpPr>
                <p:nvPr/>
              </p:nvSpPr>
              <p:spPr bwMode="auto">
                <a:xfrm>
                  <a:off x="612" y="1572"/>
                  <a:ext cx="136" cy="44"/>
                </a:xfrm>
                <a:prstGeom prst="ellipse">
                  <a:avLst/>
                </a:prstGeom>
                <a:solidFill>
                  <a:srgbClr val="A50021">
                    <a:alpha val="25098"/>
                  </a:srgbClr>
                </a:solidFill>
                <a:ln w="63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21" name="Freeform 187"/>
              <p:cNvSpPr>
                <a:spLocks/>
              </p:cNvSpPr>
              <p:nvPr/>
            </p:nvSpPr>
            <p:spPr bwMode="auto">
              <a:xfrm>
                <a:off x="4483" y="2397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70195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2" name="Freeform 206"/>
              <p:cNvSpPr>
                <a:spLocks/>
              </p:cNvSpPr>
              <p:nvPr/>
            </p:nvSpPr>
            <p:spPr bwMode="auto">
              <a:xfrm>
                <a:off x="4483" y="2535"/>
                <a:ext cx="136" cy="165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0 w 28"/>
                  <a:gd name="T5" fmla="*/ 2147483647 h 34"/>
                  <a:gd name="T6" fmla="*/ 0 w 28"/>
                  <a:gd name="T7" fmla="*/ 0 h 34"/>
                  <a:gd name="T8" fmla="*/ 2147483647 w 28"/>
                  <a:gd name="T9" fmla="*/ 2147483647 h 34"/>
                  <a:gd name="T10" fmla="*/ 2147483647 w 28"/>
                  <a:gd name="T11" fmla="*/ 0 h 34"/>
                  <a:gd name="T12" fmla="*/ 2147483647 w 28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8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3" name="Freeform 208"/>
              <p:cNvSpPr>
                <a:spLocks/>
              </p:cNvSpPr>
              <p:nvPr/>
            </p:nvSpPr>
            <p:spPr bwMode="auto">
              <a:xfrm>
                <a:off x="4483" y="2255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5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4" name="Freeform 240"/>
              <p:cNvSpPr>
                <a:spLocks/>
              </p:cNvSpPr>
              <p:nvPr/>
            </p:nvSpPr>
            <p:spPr bwMode="auto">
              <a:xfrm>
                <a:off x="4483" y="1972"/>
                <a:ext cx="136" cy="162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FF9900">
                  <a:alpha val="3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34" name="Freeform 241"/>
            <p:cNvSpPr>
              <a:spLocks/>
            </p:cNvSpPr>
            <p:nvPr/>
          </p:nvSpPr>
          <p:spPr bwMode="auto">
            <a:xfrm>
              <a:off x="4819" y="1756"/>
              <a:ext cx="136" cy="161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9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9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FF9900">
                <a:alpha val="70195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5" name="Freeform 242"/>
            <p:cNvSpPr>
              <a:spLocks/>
            </p:cNvSpPr>
            <p:nvPr/>
          </p:nvSpPr>
          <p:spPr bwMode="auto">
            <a:xfrm>
              <a:off x="5139" y="1893"/>
              <a:ext cx="136" cy="165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FF9900">
                <a:alpha val="85097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32" name="Group 298"/>
            <p:cNvGrpSpPr>
              <a:grpSpLocks/>
            </p:cNvGrpSpPr>
            <p:nvPr/>
          </p:nvGrpSpPr>
          <p:grpSpPr bwMode="auto">
            <a:xfrm>
              <a:off x="4343" y="1163"/>
              <a:ext cx="136" cy="1033"/>
              <a:chOff x="4098" y="3110"/>
              <a:chExt cx="136" cy="1033"/>
            </a:xfrm>
          </p:grpSpPr>
          <p:sp>
            <p:nvSpPr>
              <p:cNvPr id="1110" name="Freeform 134"/>
              <p:cNvSpPr>
                <a:spLocks/>
              </p:cNvSpPr>
              <p:nvPr/>
            </p:nvSpPr>
            <p:spPr bwMode="auto">
              <a:xfrm>
                <a:off x="4098" y="3839"/>
                <a:ext cx="136" cy="165"/>
              </a:xfrm>
              <a:custGeom>
                <a:avLst/>
                <a:gdLst>
                  <a:gd name="T0" fmla="*/ 204785092 w 28"/>
                  <a:gd name="T1" fmla="*/ 210398510 h 34"/>
                  <a:gd name="T2" fmla="*/ 102235485 w 28"/>
                  <a:gd name="T3" fmla="*/ 246399708 h 34"/>
                  <a:gd name="T4" fmla="*/ 0 w 28"/>
                  <a:gd name="T5" fmla="*/ 210398510 h 34"/>
                  <a:gd name="T6" fmla="*/ 0 w 28"/>
                  <a:gd name="T7" fmla="*/ 0 h 34"/>
                  <a:gd name="T8" fmla="*/ 102235485 w 28"/>
                  <a:gd name="T9" fmla="*/ 35686233 h 34"/>
                  <a:gd name="T10" fmla="*/ 204785092 w 28"/>
                  <a:gd name="T11" fmla="*/ 0 h 34"/>
                  <a:gd name="T12" fmla="*/ 204785092 w 28"/>
                  <a:gd name="T13" fmla="*/ 21039851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50021">
                      <a:alpha val="85097"/>
                    </a:srgbClr>
                  </a:gs>
                  <a:gs pos="50000">
                    <a:srgbClr val="A50021">
                      <a:gamma/>
                      <a:shade val="46275"/>
                      <a:invGamma/>
                    </a:srgbClr>
                  </a:gs>
                  <a:gs pos="100000">
                    <a:srgbClr val="A50021">
                      <a:alpha val="85097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11" name="Freeform 136"/>
              <p:cNvSpPr>
                <a:spLocks/>
              </p:cNvSpPr>
              <p:nvPr/>
            </p:nvSpPr>
            <p:spPr bwMode="auto">
              <a:xfrm>
                <a:off x="4098" y="3557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50021">
                      <a:alpha val="54901"/>
                    </a:srgbClr>
                  </a:gs>
                  <a:gs pos="50000">
                    <a:srgbClr val="A50021">
                      <a:gamma/>
                      <a:shade val="46275"/>
                      <a:invGamma/>
                    </a:srgbClr>
                  </a:gs>
                  <a:gs pos="100000">
                    <a:srgbClr val="A50021">
                      <a:alpha val="54901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12" name="Freeform 148"/>
              <p:cNvSpPr>
                <a:spLocks/>
              </p:cNvSpPr>
              <p:nvPr/>
            </p:nvSpPr>
            <p:spPr bwMode="auto">
              <a:xfrm>
                <a:off x="4098" y="3131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7569840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50021">
                      <a:alpha val="25098"/>
                    </a:srgbClr>
                  </a:gs>
                  <a:gs pos="50000">
                    <a:srgbClr val="A50021">
                      <a:gamma/>
                      <a:shade val="46275"/>
                      <a:invGamma/>
                    </a:srgbClr>
                  </a:gs>
                  <a:gs pos="100000">
                    <a:srgbClr val="A50021">
                      <a:alpha val="25098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13" name="Oval 149"/>
              <p:cNvSpPr>
                <a:spLocks noChangeArrowheads="1"/>
              </p:cNvSpPr>
              <p:nvPr/>
            </p:nvSpPr>
            <p:spPr bwMode="auto">
              <a:xfrm>
                <a:off x="4098" y="3110"/>
                <a:ext cx="136" cy="44"/>
              </a:xfrm>
              <a:prstGeom prst="ellipse">
                <a:avLst/>
              </a:prstGeom>
              <a:solidFill>
                <a:srgbClr val="A50021">
                  <a:alpha val="25098"/>
                </a:srgbClr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114" name="Freeform 200"/>
              <p:cNvSpPr>
                <a:spLocks/>
              </p:cNvSpPr>
              <p:nvPr/>
            </p:nvSpPr>
            <p:spPr bwMode="auto">
              <a:xfrm>
                <a:off x="4098" y="3417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45097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45097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15" name="Freeform 204"/>
              <p:cNvSpPr>
                <a:spLocks/>
              </p:cNvSpPr>
              <p:nvPr/>
            </p:nvSpPr>
            <p:spPr bwMode="auto">
              <a:xfrm>
                <a:off x="4098" y="3274"/>
                <a:ext cx="136" cy="162"/>
              </a:xfrm>
              <a:custGeom>
                <a:avLst/>
                <a:gdLst>
                  <a:gd name="T0" fmla="*/ 204785092 w 28"/>
                  <a:gd name="T1" fmla="*/ 235120447 h 33"/>
                  <a:gd name="T2" fmla="*/ 102235485 w 28"/>
                  <a:gd name="T3" fmla="*/ 268163876 h 33"/>
                  <a:gd name="T4" fmla="*/ 0 w 28"/>
                  <a:gd name="T5" fmla="*/ 235120447 h 33"/>
                  <a:gd name="T6" fmla="*/ 0 w 28"/>
                  <a:gd name="T7" fmla="*/ 0 h 33"/>
                  <a:gd name="T8" fmla="*/ 102235485 w 28"/>
                  <a:gd name="T9" fmla="*/ 33043517 h 33"/>
                  <a:gd name="T10" fmla="*/ 204785092 w 28"/>
                  <a:gd name="T11" fmla="*/ 0 h 33"/>
                  <a:gd name="T12" fmla="*/ 204785092 w 28"/>
                  <a:gd name="T13" fmla="*/ 2351204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66">
                      <a:alpha val="34901"/>
                    </a:srgbClr>
                  </a:gs>
                  <a:gs pos="5000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>
                      <a:alpha val="34901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16" name="Freeform 214"/>
              <p:cNvSpPr>
                <a:spLocks/>
              </p:cNvSpPr>
              <p:nvPr/>
            </p:nvSpPr>
            <p:spPr bwMode="auto">
              <a:xfrm>
                <a:off x="4098" y="3701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66">
                      <a:alpha val="70195"/>
                    </a:srgbClr>
                  </a:gs>
                  <a:gs pos="5000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>
                      <a:alpha val="70195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17" name="Freeform 243"/>
              <p:cNvSpPr>
                <a:spLocks/>
              </p:cNvSpPr>
              <p:nvPr/>
            </p:nvSpPr>
            <p:spPr bwMode="auto">
              <a:xfrm>
                <a:off x="4098" y="3983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50000">
                    <a:srgbClr val="764700"/>
                  </a:gs>
                  <a:gs pos="100000">
                    <a:srgbClr val="FF9900"/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33" name="Group 79"/>
            <p:cNvGrpSpPr>
              <a:grpSpLocks/>
            </p:cNvGrpSpPr>
            <p:nvPr/>
          </p:nvGrpSpPr>
          <p:grpSpPr bwMode="auto">
            <a:xfrm>
              <a:off x="3234" y="1165"/>
              <a:ext cx="136" cy="1033"/>
              <a:chOff x="3213" y="1806"/>
              <a:chExt cx="136" cy="1033"/>
            </a:xfrm>
          </p:grpSpPr>
          <p:sp>
            <p:nvSpPr>
              <p:cNvPr id="1101" name="Freeform 133"/>
              <p:cNvSpPr>
                <a:spLocks/>
              </p:cNvSpPr>
              <p:nvPr/>
            </p:nvSpPr>
            <p:spPr bwMode="auto">
              <a:xfrm>
                <a:off x="3213" y="2395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A50021">
                  <a:alpha val="70195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2" name="Freeform 135"/>
              <p:cNvSpPr>
                <a:spLocks/>
              </p:cNvSpPr>
              <p:nvPr/>
            </p:nvSpPr>
            <p:spPr bwMode="auto">
              <a:xfrm>
                <a:off x="3213" y="2679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A50021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036" name="Group 138"/>
              <p:cNvGrpSpPr>
                <a:grpSpLocks/>
              </p:cNvGrpSpPr>
              <p:nvPr/>
            </p:nvGrpSpPr>
            <p:grpSpPr bwMode="auto">
              <a:xfrm>
                <a:off x="3213" y="1806"/>
                <a:ext cx="136" cy="182"/>
                <a:chOff x="612" y="1572"/>
                <a:chExt cx="136" cy="182"/>
              </a:xfrm>
            </p:grpSpPr>
            <p:sp>
              <p:nvSpPr>
                <p:cNvPr id="1108" name="Freeform 139"/>
                <p:cNvSpPr>
                  <a:spLocks/>
                </p:cNvSpPr>
                <p:nvPr/>
              </p:nvSpPr>
              <p:spPr bwMode="auto">
                <a:xfrm>
                  <a:off x="612" y="1593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2"/>
                        <a:pt x="22" y="33"/>
                        <a:pt x="14" y="33"/>
                      </a:cubicBezTo>
                      <a:cubicBezTo>
                        <a:pt x="7" y="33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25098"/>
                  </a:srgbClr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9" name="Oval 140"/>
                <p:cNvSpPr>
                  <a:spLocks noChangeArrowheads="1"/>
                </p:cNvSpPr>
                <p:nvPr/>
              </p:nvSpPr>
              <p:spPr bwMode="auto">
                <a:xfrm>
                  <a:off x="612" y="1572"/>
                  <a:ext cx="136" cy="44"/>
                </a:xfrm>
                <a:prstGeom prst="ellipse">
                  <a:avLst/>
                </a:prstGeom>
                <a:solidFill>
                  <a:srgbClr val="A50021">
                    <a:alpha val="25098"/>
                  </a:srgbClr>
                </a:solidFill>
                <a:ln w="63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104" name="Freeform 170"/>
              <p:cNvSpPr>
                <a:spLocks/>
              </p:cNvSpPr>
              <p:nvPr/>
            </p:nvSpPr>
            <p:spPr bwMode="auto">
              <a:xfrm>
                <a:off x="3213" y="2535"/>
                <a:ext cx="136" cy="165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0 w 28"/>
                  <a:gd name="T5" fmla="*/ 2147483647 h 34"/>
                  <a:gd name="T6" fmla="*/ 0 w 28"/>
                  <a:gd name="T7" fmla="*/ 0 h 34"/>
                  <a:gd name="T8" fmla="*/ 2147483647 w 28"/>
                  <a:gd name="T9" fmla="*/ 2147483647 h 34"/>
                  <a:gd name="T10" fmla="*/ 2147483647 w 28"/>
                  <a:gd name="T11" fmla="*/ 0 h 34"/>
                  <a:gd name="T12" fmla="*/ 2147483647 w 28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8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5" name="Freeform 182"/>
              <p:cNvSpPr>
                <a:spLocks/>
              </p:cNvSpPr>
              <p:nvPr/>
            </p:nvSpPr>
            <p:spPr bwMode="auto">
              <a:xfrm>
                <a:off x="3213" y="2110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4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6" name="Freeform 231"/>
              <p:cNvSpPr>
                <a:spLocks/>
              </p:cNvSpPr>
              <p:nvPr/>
            </p:nvSpPr>
            <p:spPr bwMode="auto">
              <a:xfrm>
                <a:off x="3213" y="1967"/>
                <a:ext cx="136" cy="162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3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7" name="Freeform 244"/>
              <p:cNvSpPr>
                <a:spLocks/>
              </p:cNvSpPr>
              <p:nvPr/>
            </p:nvSpPr>
            <p:spPr bwMode="auto">
              <a:xfrm>
                <a:off x="3213" y="2253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FF9900">
                  <a:alpha val="5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37" name="Group 89"/>
            <p:cNvGrpSpPr>
              <a:grpSpLocks/>
            </p:cNvGrpSpPr>
            <p:nvPr/>
          </p:nvGrpSpPr>
          <p:grpSpPr bwMode="auto">
            <a:xfrm>
              <a:off x="3716" y="1164"/>
              <a:ext cx="136" cy="1034"/>
              <a:chOff x="3695" y="1809"/>
              <a:chExt cx="136" cy="1034"/>
            </a:xfrm>
          </p:grpSpPr>
          <p:sp>
            <p:nvSpPr>
              <p:cNvPr id="1092" name="Freeform 160"/>
              <p:cNvSpPr>
                <a:spLocks/>
              </p:cNvSpPr>
              <p:nvPr/>
            </p:nvSpPr>
            <p:spPr bwMode="auto">
              <a:xfrm>
                <a:off x="3695" y="2401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A50021">
                  <a:alpha val="70195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3" name="Freeform 195"/>
              <p:cNvSpPr>
                <a:spLocks/>
              </p:cNvSpPr>
              <p:nvPr/>
            </p:nvSpPr>
            <p:spPr bwMode="auto">
              <a:xfrm>
                <a:off x="3695" y="1974"/>
                <a:ext cx="136" cy="162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3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4" name="Freeform 198"/>
              <p:cNvSpPr>
                <a:spLocks/>
              </p:cNvSpPr>
              <p:nvPr/>
            </p:nvSpPr>
            <p:spPr bwMode="auto">
              <a:xfrm>
                <a:off x="3695" y="2683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08000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5" name="Freeform 215"/>
              <p:cNvSpPr>
                <a:spLocks/>
              </p:cNvSpPr>
              <p:nvPr/>
            </p:nvSpPr>
            <p:spPr bwMode="auto">
              <a:xfrm>
                <a:off x="3695" y="2537"/>
                <a:ext cx="136" cy="165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0 w 28"/>
                  <a:gd name="T5" fmla="*/ 2147483647 h 34"/>
                  <a:gd name="T6" fmla="*/ 0 w 28"/>
                  <a:gd name="T7" fmla="*/ 0 h 34"/>
                  <a:gd name="T8" fmla="*/ 2147483647 w 28"/>
                  <a:gd name="T9" fmla="*/ 2147483647 h 34"/>
                  <a:gd name="T10" fmla="*/ 2147483647 w 28"/>
                  <a:gd name="T11" fmla="*/ 0 h 34"/>
                  <a:gd name="T12" fmla="*/ 2147483647 w 28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8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6" name="Freeform 226"/>
              <p:cNvSpPr>
                <a:spLocks/>
              </p:cNvSpPr>
              <p:nvPr/>
            </p:nvSpPr>
            <p:spPr bwMode="auto">
              <a:xfrm>
                <a:off x="3695" y="2257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5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038" name="Group 228"/>
              <p:cNvGrpSpPr>
                <a:grpSpLocks/>
              </p:cNvGrpSpPr>
              <p:nvPr/>
            </p:nvGrpSpPr>
            <p:grpSpPr bwMode="auto">
              <a:xfrm>
                <a:off x="3695" y="1809"/>
                <a:ext cx="136" cy="182"/>
                <a:chOff x="612" y="1572"/>
                <a:chExt cx="136" cy="182"/>
              </a:xfrm>
            </p:grpSpPr>
            <p:sp>
              <p:nvSpPr>
                <p:cNvPr id="1099" name="Freeform 229"/>
                <p:cNvSpPr>
                  <a:spLocks/>
                </p:cNvSpPr>
                <p:nvPr/>
              </p:nvSpPr>
              <p:spPr bwMode="auto">
                <a:xfrm>
                  <a:off x="612" y="1593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2"/>
                        <a:pt x="22" y="33"/>
                        <a:pt x="14" y="33"/>
                      </a:cubicBezTo>
                      <a:cubicBezTo>
                        <a:pt x="7" y="33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0066">
                    <a:alpha val="25098"/>
                  </a:srgbClr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00" name="Oval 230"/>
                <p:cNvSpPr>
                  <a:spLocks noChangeArrowheads="1"/>
                </p:cNvSpPr>
                <p:nvPr/>
              </p:nvSpPr>
              <p:spPr bwMode="auto">
                <a:xfrm>
                  <a:off x="612" y="1572"/>
                  <a:ext cx="136" cy="44"/>
                </a:xfrm>
                <a:prstGeom prst="ellipse">
                  <a:avLst/>
                </a:prstGeom>
                <a:solidFill>
                  <a:srgbClr val="000066">
                    <a:alpha val="25098"/>
                  </a:srgbClr>
                </a:solidFill>
                <a:ln w="63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98" name="Freeform 245"/>
              <p:cNvSpPr>
                <a:spLocks/>
              </p:cNvSpPr>
              <p:nvPr/>
            </p:nvSpPr>
            <p:spPr bwMode="auto">
              <a:xfrm>
                <a:off x="3695" y="2118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FF9900">
                  <a:alpha val="4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39" name="Group 99"/>
            <p:cNvGrpSpPr>
              <a:grpSpLocks/>
            </p:cNvGrpSpPr>
            <p:nvPr/>
          </p:nvGrpSpPr>
          <p:grpSpPr bwMode="auto">
            <a:xfrm>
              <a:off x="3393" y="1165"/>
              <a:ext cx="136" cy="1033"/>
              <a:chOff x="3372" y="1808"/>
              <a:chExt cx="136" cy="1033"/>
            </a:xfrm>
          </p:grpSpPr>
          <p:sp>
            <p:nvSpPr>
              <p:cNvPr id="1083" name="Freeform 132"/>
              <p:cNvSpPr>
                <a:spLocks/>
              </p:cNvSpPr>
              <p:nvPr/>
            </p:nvSpPr>
            <p:spPr bwMode="auto">
              <a:xfrm>
                <a:off x="3372" y="1974"/>
                <a:ext cx="136" cy="162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A50021">
                  <a:alpha val="3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4" name="Freeform 143"/>
              <p:cNvSpPr>
                <a:spLocks/>
              </p:cNvSpPr>
              <p:nvPr/>
            </p:nvSpPr>
            <p:spPr bwMode="auto">
              <a:xfrm>
                <a:off x="3372" y="2537"/>
                <a:ext cx="136" cy="165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0 w 28"/>
                  <a:gd name="T5" fmla="*/ 2147483647 h 34"/>
                  <a:gd name="T6" fmla="*/ 0 w 28"/>
                  <a:gd name="T7" fmla="*/ 0 h 34"/>
                  <a:gd name="T8" fmla="*/ 2147483647 w 28"/>
                  <a:gd name="T9" fmla="*/ 2147483647 h 34"/>
                  <a:gd name="T10" fmla="*/ 2147483647 w 28"/>
                  <a:gd name="T11" fmla="*/ 0 h 34"/>
                  <a:gd name="T12" fmla="*/ 2147483647 w 28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A50021">
                  <a:alpha val="8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5" name="Freeform 190"/>
              <p:cNvSpPr>
                <a:spLocks/>
              </p:cNvSpPr>
              <p:nvPr/>
            </p:nvSpPr>
            <p:spPr bwMode="auto">
              <a:xfrm>
                <a:off x="3372" y="2255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5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6" name="Freeform 207"/>
              <p:cNvSpPr>
                <a:spLocks/>
              </p:cNvSpPr>
              <p:nvPr/>
            </p:nvSpPr>
            <p:spPr bwMode="auto">
              <a:xfrm>
                <a:off x="3372" y="2681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00066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7" name="Freeform 209"/>
              <p:cNvSpPr>
                <a:spLocks/>
              </p:cNvSpPr>
              <p:nvPr/>
            </p:nvSpPr>
            <p:spPr bwMode="auto">
              <a:xfrm>
                <a:off x="3372" y="2114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4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8" name="Freeform 232"/>
              <p:cNvSpPr>
                <a:spLocks/>
              </p:cNvSpPr>
              <p:nvPr/>
            </p:nvSpPr>
            <p:spPr bwMode="auto">
              <a:xfrm>
                <a:off x="3372" y="2397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70195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040" name="Group 246"/>
              <p:cNvGrpSpPr>
                <a:grpSpLocks/>
              </p:cNvGrpSpPr>
              <p:nvPr/>
            </p:nvGrpSpPr>
            <p:grpSpPr bwMode="auto">
              <a:xfrm>
                <a:off x="3372" y="1808"/>
                <a:ext cx="136" cy="182"/>
                <a:chOff x="612" y="1572"/>
                <a:chExt cx="136" cy="182"/>
              </a:xfrm>
            </p:grpSpPr>
            <p:sp>
              <p:nvSpPr>
                <p:cNvPr id="1090" name="Freeform 247"/>
                <p:cNvSpPr>
                  <a:spLocks/>
                </p:cNvSpPr>
                <p:nvPr/>
              </p:nvSpPr>
              <p:spPr bwMode="auto">
                <a:xfrm>
                  <a:off x="612" y="1593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2"/>
                        <a:pt x="22" y="33"/>
                        <a:pt x="14" y="33"/>
                      </a:cubicBezTo>
                      <a:cubicBezTo>
                        <a:pt x="7" y="33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FF9900">
                    <a:alpha val="25098"/>
                  </a:srgbClr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91" name="Oval 248"/>
                <p:cNvSpPr>
                  <a:spLocks noChangeArrowheads="1"/>
                </p:cNvSpPr>
                <p:nvPr/>
              </p:nvSpPr>
              <p:spPr bwMode="auto">
                <a:xfrm>
                  <a:off x="612" y="1572"/>
                  <a:ext cx="136" cy="44"/>
                </a:xfrm>
                <a:prstGeom prst="ellipse">
                  <a:avLst/>
                </a:prstGeom>
                <a:solidFill>
                  <a:srgbClr val="FF9900">
                    <a:alpha val="25098"/>
                  </a:srgbClr>
                </a:solidFill>
                <a:ln w="63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043" name="Group 109"/>
            <p:cNvGrpSpPr>
              <a:grpSpLocks/>
            </p:cNvGrpSpPr>
            <p:nvPr/>
          </p:nvGrpSpPr>
          <p:grpSpPr bwMode="auto">
            <a:xfrm>
              <a:off x="3552" y="1165"/>
              <a:ext cx="136" cy="1033"/>
              <a:chOff x="3531" y="1810"/>
              <a:chExt cx="136" cy="1033"/>
            </a:xfrm>
          </p:grpSpPr>
          <p:sp>
            <p:nvSpPr>
              <p:cNvPr id="1074" name="Freeform 153"/>
              <p:cNvSpPr>
                <a:spLocks/>
              </p:cNvSpPr>
              <p:nvPr/>
            </p:nvSpPr>
            <p:spPr bwMode="auto">
              <a:xfrm>
                <a:off x="3531" y="2683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A50021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5" name="Freeform 155"/>
              <p:cNvSpPr>
                <a:spLocks/>
              </p:cNvSpPr>
              <p:nvPr/>
            </p:nvSpPr>
            <p:spPr bwMode="auto">
              <a:xfrm>
                <a:off x="3531" y="2116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A50021">
                  <a:alpha val="4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044" name="Group 156"/>
              <p:cNvGrpSpPr>
                <a:grpSpLocks/>
              </p:cNvGrpSpPr>
              <p:nvPr/>
            </p:nvGrpSpPr>
            <p:grpSpPr bwMode="auto">
              <a:xfrm>
                <a:off x="3531" y="1810"/>
                <a:ext cx="136" cy="182"/>
                <a:chOff x="612" y="1572"/>
                <a:chExt cx="136" cy="182"/>
              </a:xfrm>
            </p:grpSpPr>
            <p:sp>
              <p:nvSpPr>
                <p:cNvPr id="1081" name="Freeform 157"/>
                <p:cNvSpPr>
                  <a:spLocks/>
                </p:cNvSpPr>
                <p:nvPr/>
              </p:nvSpPr>
              <p:spPr bwMode="auto">
                <a:xfrm>
                  <a:off x="612" y="1593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2"/>
                        <a:pt x="22" y="33"/>
                        <a:pt x="14" y="33"/>
                      </a:cubicBezTo>
                      <a:cubicBezTo>
                        <a:pt x="7" y="33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A50021">
                    <a:alpha val="25098"/>
                  </a:srgbClr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82" name="Oval 158"/>
                <p:cNvSpPr>
                  <a:spLocks noChangeArrowheads="1"/>
                </p:cNvSpPr>
                <p:nvPr/>
              </p:nvSpPr>
              <p:spPr bwMode="auto">
                <a:xfrm>
                  <a:off x="612" y="1572"/>
                  <a:ext cx="136" cy="44"/>
                </a:xfrm>
                <a:prstGeom prst="ellipse">
                  <a:avLst/>
                </a:prstGeom>
                <a:solidFill>
                  <a:srgbClr val="A50021">
                    <a:alpha val="25098"/>
                  </a:srgbClr>
                </a:solidFill>
                <a:ln w="63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77" name="Freeform 186"/>
              <p:cNvSpPr>
                <a:spLocks/>
              </p:cNvSpPr>
              <p:nvPr/>
            </p:nvSpPr>
            <p:spPr bwMode="auto">
              <a:xfrm>
                <a:off x="3531" y="1972"/>
                <a:ext cx="136" cy="162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3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8" name="Freeform 197"/>
              <p:cNvSpPr>
                <a:spLocks/>
              </p:cNvSpPr>
              <p:nvPr/>
            </p:nvSpPr>
            <p:spPr bwMode="auto">
              <a:xfrm>
                <a:off x="3531" y="2537"/>
                <a:ext cx="136" cy="165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0 w 28"/>
                  <a:gd name="T5" fmla="*/ 2147483647 h 34"/>
                  <a:gd name="T6" fmla="*/ 0 w 28"/>
                  <a:gd name="T7" fmla="*/ 0 h 34"/>
                  <a:gd name="T8" fmla="*/ 2147483647 w 28"/>
                  <a:gd name="T9" fmla="*/ 2147483647 h 34"/>
                  <a:gd name="T10" fmla="*/ 2147483647 w 28"/>
                  <a:gd name="T11" fmla="*/ 0 h 34"/>
                  <a:gd name="T12" fmla="*/ 2147483647 w 28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8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9" name="Freeform 217"/>
              <p:cNvSpPr>
                <a:spLocks/>
              </p:cNvSpPr>
              <p:nvPr/>
            </p:nvSpPr>
            <p:spPr bwMode="auto">
              <a:xfrm>
                <a:off x="3531" y="2255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5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0" name="Freeform 250"/>
              <p:cNvSpPr>
                <a:spLocks/>
              </p:cNvSpPr>
              <p:nvPr/>
            </p:nvSpPr>
            <p:spPr bwMode="auto">
              <a:xfrm>
                <a:off x="3531" y="2397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FF9900">
                  <a:alpha val="70195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41" name="Freeform 251"/>
            <p:cNvSpPr>
              <a:spLocks/>
            </p:cNvSpPr>
            <p:nvPr/>
          </p:nvSpPr>
          <p:spPr bwMode="auto">
            <a:xfrm>
              <a:off x="4500" y="1894"/>
              <a:ext cx="136" cy="165"/>
            </a:xfrm>
            <a:custGeom>
              <a:avLst/>
              <a:gdLst>
                <a:gd name="T0" fmla="*/ 2147483647 w 28"/>
                <a:gd name="T1" fmla="*/ 2147483647 h 34"/>
                <a:gd name="T2" fmla="*/ 2147483647 w 28"/>
                <a:gd name="T3" fmla="*/ 2147483647 h 34"/>
                <a:gd name="T4" fmla="*/ 0 w 28"/>
                <a:gd name="T5" fmla="*/ 2147483647 h 34"/>
                <a:gd name="T6" fmla="*/ 0 w 28"/>
                <a:gd name="T7" fmla="*/ 0 h 34"/>
                <a:gd name="T8" fmla="*/ 2147483647 w 28"/>
                <a:gd name="T9" fmla="*/ 2147483647 h 34"/>
                <a:gd name="T10" fmla="*/ 2147483647 w 28"/>
                <a:gd name="T11" fmla="*/ 0 h 34"/>
                <a:gd name="T12" fmla="*/ 2147483647 w 28"/>
                <a:gd name="T13" fmla="*/ 2147483647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4"/>
                <a:gd name="T23" fmla="*/ 28 w 28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4">
                  <a:moveTo>
                    <a:pt x="28" y="29"/>
                  </a:moveTo>
                  <a:cubicBezTo>
                    <a:pt x="28" y="32"/>
                    <a:pt x="22" y="34"/>
                    <a:pt x="14" y="34"/>
                  </a:cubicBezTo>
                  <a:cubicBezTo>
                    <a:pt x="7" y="34"/>
                    <a:pt x="0" y="32"/>
                    <a:pt x="0" y="29"/>
                  </a:cubicBezTo>
                  <a:lnTo>
                    <a:pt x="0" y="0"/>
                  </a:lnTo>
                  <a:cubicBezTo>
                    <a:pt x="0" y="3"/>
                    <a:pt x="7" y="5"/>
                    <a:pt x="14" y="5"/>
                  </a:cubicBezTo>
                  <a:cubicBezTo>
                    <a:pt x="22" y="5"/>
                    <a:pt x="28" y="3"/>
                    <a:pt x="28" y="0"/>
                  </a:cubicBezTo>
                  <a:lnTo>
                    <a:pt x="28" y="29"/>
                  </a:lnTo>
                  <a:close/>
                </a:path>
              </a:pathLst>
            </a:custGeom>
            <a:solidFill>
              <a:srgbClr val="FF9900">
                <a:alpha val="85097"/>
              </a:srgbClr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2" name="Freeform 252"/>
            <p:cNvSpPr>
              <a:spLocks/>
            </p:cNvSpPr>
            <p:nvPr/>
          </p:nvSpPr>
          <p:spPr bwMode="auto">
            <a:xfrm>
              <a:off x="5298" y="2040"/>
              <a:ext cx="136" cy="160"/>
            </a:xfrm>
            <a:custGeom>
              <a:avLst/>
              <a:gdLst>
                <a:gd name="T0" fmla="*/ 2147483647 w 28"/>
                <a:gd name="T1" fmla="*/ 2147483647 h 33"/>
                <a:gd name="T2" fmla="*/ 2147483647 w 28"/>
                <a:gd name="T3" fmla="*/ 2147483647 h 33"/>
                <a:gd name="T4" fmla="*/ 0 w 28"/>
                <a:gd name="T5" fmla="*/ 2147483647 h 33"/>
                <a:gd name="T6" fmla="*/ 0 w 28"/>
                <a:gd name="T7" fmla="*/ 0 h 33"/>
                <a:gd name="T8" fmla="*/ 2147483647 w 28"/>
                <a:gd name="T9" fmla="*/ 2147483647 h 33"/>
                <a:gd name="T10" fmla="*/ 2147483647 w 28"/>
                <a:gd name="T11" fmla="*/ 0 h 33"/>
                <a:gd name="T12" fmla="*/ 2147483647 w 2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8" y="28"/>
                  </a:moveTo>
                  <a:cubicBezTo>
                    <a:pt x="28" y="31"/>
                    <a:pt x="22" y="33"/>
                    <a:pt x="14" y="33"/>
                  </a:cubicBezTo>
                  <a:cubicBezTo>
                    <a:pt x="7" y="33"/>
                    <a:pt x="0" y="31"/>
                    <a:pt x="0" y="28"/>
                  </a:cubicBezTo>
                  <a:lnTo>
                    <a:pt x="0" y="0"/>
                  </a:lnTo>
                  <a:cubicBezTo>
                    <a:pt x="0" y="2"/>
                    <a:pt x="7" y="4"/>
                    <a:pt x="14" y="4"/>
                  </a:cubicBezTo>
                  <a:cubicBezTo>
                    <a:pt x="22" y="4"/>
                    <a:pt x="28" y="2"/>
                    <a:pt x="28" y="0"/>
                  </a:cubicBezTo>
                  <a:lnTo>
                    <a:pt x="28" y="28"/>
                  </a:lnTo>
                  <a:close/>
                </a:path>
              </a:pathLst>
            </a:custGeom>
            <a:solidFill>
              <a:srgbClr val="FF9900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47" name="Group 121"/>
            <p:cNvGrpSpPr>
              <a:grpSpLocks/>
            </p:cNvGrpSpPr>
            <p:nvPr/>
          </p:nvGrpSpPr>
          <p:grpSpPr bwMode="auto">
            <a:xfrm>
              <a:off x="3870" y="1168"/>
              <a:ext cx="136" cy="1031"/>
              <a:chOff x="4801" y="1810"/>
              <a:chExt cx="136" cy="1031"/>
            </a:xfrm>
          </p:grpSpPr>
          <p:sp>
            <p:nvSpPr>
              <p:cNvPr id="1065" name="Freeform 161"/>
              <p:cNvSpPr>
                <a:spLocks/>
              </p:cNvSpPr>
              <p:nvPr/>
            </p:nvSpPr>
            <p:spPr bwMode="auto">
              <a:xfrm>
                <a:off x="4801" y="2535"/>
                <a:ext cx="136" cy="165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0 w 28"/>
                  <a:gd name="T5" fmla="*/ 2147483647 h 34"/>
                  <a:gd name="T6" fmla="*/ 0 w 28"/>
                  <a:gd name="T7" fmla="*/ 0 h 34"/>
                  <a:gd name="T8" fmla="*/ 2147483647 w 28"/>
                  <a:gd name="T9" fmla="*/ 2147483647 h 34"/>
                  <a:gd name="T10" fmla="*/ 2147483647 w 28"/>
                  <a:gd name="T11" fmla="*/ 0 h 34"/>
                  <a:gd name="T12" fmla="*/ 2147483647 w 28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A50021">
                  <a:alpha val="8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6" name="Freeform 189"/>
              <p:cNvSpPr>
                <a:spLocks/>
              </p:cNvSpPr>
              <p:nvPr/>
            </p:nvSpPr>
            <p:spPr bwMode="auto">
              <a:xfrm>
                <a:off x="4801" y="2681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008000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7" name="Freeform 199"/>
              <p:cNvSpPr>
                <a:spLocks/>
              </p:cNvSpPr>
              <p:nvPr/>
            </p:nvSpPr>
            <p:spPr bwMode="auto">
              <a:xfrm>
                <a:off x="4801" y="2255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5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062" name="Group 201"/>
              <p:cNvGrpSpPr>
                <a:grpSpLocks/>
              </p:cNvGrpSpPr>
              <p:nvPr/>
            </p:nvGrpSpPr>
            <p:grpSpPr bwMode="auto">
              <a:xfrm>
                <a:off x="4801" y="1810"/>
                <a:ext cx="136" cy="182"/>
                <a:chOff x="612" y="1572"/>
                <a:chExt cx="136" cy="182"/>
              </a:xfrm>
            </p:grpSpPr>
            <p:sp>
              <p:nvSpPr>
                <p:cNvPr id="1072" name="Freeform 202"/>
                <p:cNvSpPr>
                  <a:spLocks/>
                </p:cNvSpPr>
                <p:nvPr/>
              </p:nvSpPr>
              <p:spPr bwMode="auto">
                <a:xfrm>
                  <a:off x="612" y="1593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2"/>
                        <a:pt x="22" y="33"/>
                        <a:pt x="14" y="33"/>
                      </a:cubicBezTo>
                      <a:cubicBezTo>
                        <a:pt x="7" y="33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008000">
                    <a:alpha val="25098"/>
                  </a:srgbClr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73" name="Oval 203"/>
                <p:cNvSpPr>
                  <a:spLocks noChangeArrowheads="1"/>
                </p:cNvSpPr>
                <p:nvPr/>
              </p:nvSpPr>
              <p:spPr bwMode="auto">
                <a:xfrm>
                  <a:off x="612" y="1572"/>
                  <a:ext cx="136" cy="44"/>
                </a:xfrm>
                <a:prstGeom prst="ellipse">
                  <a:avLst/>
                </a:prstGeom>
                <a:solidFill>
                  <a:srgbClr val="008000">
                    <a:alpha val="25098"/>
                  </a:srgbClr>
                </a:solidFill>
                <a:ln w="63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69" name="Freeform 213"/>
              <p:cNvSpPr>
                <a:spLocks/>
              </p:cNvSpPr>
              <p:nvPr/>
            </p:nvSpPr>
            <p:spPr bwMode="auto">
              <a:xfrm>
                <a:off x="4801" y="1971"/>
                <a:ext cx="136" cy="162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3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0" name="Freeform 223"/>
              <p:cNvSpPr>
                <a:spLocks/>
              </p:cNvSpPr>
              <p:nvPr/>
            </p:nvSpPr>
            <p:spPr bwMode="auto">
              <a:xfrm>
                <a:off x="4801" y="2397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66">
                  <a:alpha val="70195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1" name="Freeform 254"/>
              <p:cNvSpPr>
                <a:spLocks/>
              </p:cNvSpPr>
              <p:nvPr/>
            </p:nvSpPr>
            <p:spPr bwMode="auto">
              <a:xfrm>
                <a:off x="4801" y="2115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FF9900">
                  <a:alpha val="4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68" name="Group 131"/>
            <p:cNvGrpSpPr>
              <a:grpSpLocks/>
            </p:cNvGrpSpPr>
            <p:nvPr/>
          </p:nvGrpSpPr>
          <p:grpSpPr bwMode="auto">
            <a:xfrm>
              <a:off x="4184" y="1165"/>
              <a:ext cx="136" cy="1031"/>
              <a:chOff x="4007" y="1810"/>
              <a:chExt cx="136" cy="1031"/>
            </a:xfrm>
          </p:grpSpPr>
          <p:sp>
            <p:nvSpPr>
              <p:cNvPr id="1056" name="Freeform 137"/>
              <p:cNvSpPr>
                <a:spLocks/>
              </p:cNvSpPr>
              <p:nvPr/>
            </p:nvSpPr>
            <p:spPr bwMode="auto">
              <a:xfrm>
                <a:off x="4007" y="2116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A50021">
                  <a:alpha val="4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7" name="Freeform 142"/>
              <p:cNvSpPr>
                <a:spLocks/>
              </p:cNvSpPr>
              <p:nvPr/>
            </p:nvSpPr>
            <p:spPr bwMode="auto">
              <a:xfrm>
                <a:off x="4007" y="2397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A50021">
                  <a:alpha val="70195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8" name="Freeform 162"/>
              <p:cNvSpPr>
                <a:spLocks/>
              </p:cNvSpPr>
              <p:nvPr/>
            </p:nvSpPr>
            <p:spPr bwMode="auto">
              <a:xfrm>
                <a:off x="4007" y="2681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solidFill>
                <a:srgbClr val="A50021"/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9" name="Freeform 168"/>
              <p:cNvSpPr>
                <a:spLocks/>
              </p:cNvSpPr>
              <p:nvPr/>
            </p:nvSpPr>
            <p:spPr bwMode="auto">
              <a:xfrm>
                <a:off x="4007" y="1974"/>
                <a:ext cx="136" cy="162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3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0" name="Freeform 179"/>
              <p:cNvSpPr>
                <a:spLocks/>
              </p:cNvSpPr>
              <p:nvPr/>
            </p:nvSpPr>
            <p:spPr bwMode="auto">
              <a:xfrm>
                <a:off x="4007" y="2535"/>
                <a:ext cx="136" cy="165"/>
              </a:xfrm>
              <a:custGeom>
                <a:avLst/>
                <a:gdLst>
                  <a:gd name="T0" fmla="*/ 2147483647 w 28"/>
                  <a:gd name="T1" fmla="*/ 2147483647 h 34"/>
                  <a:gd name="T2" fmla="*/ 2147483647 w 28"/>
                  <a:gd name="T3" fmla="*/ 2147483647 h 34"/>
                  <a:gd name="T4" fmla="*/ 0 w 28"/>
                  <a:gd name="T5" fmla="*/ 2147483647 h 34"/>
                  <a:gd name="T6" fmla="*/ 0 w 28"/>
                  <a:gd name="T7" fmla="*/ 0 h 34"/>
                  <a:gd name="T8" fmla="*/ 2147483647 w 28"/>
                  <a:gd name="T9" fmla="*/ 2147483647 h 34"/>
                  <a:gd name="T10" fmla="*/ 2147483647 w 28"/>
                  <a:gd name="T11" fmla="*/ 0 h 34"/>
                  <a:gd name="T12" fmla="*/ 2147483647 w 28"/>
                  <a:gd name="T13" fmla="*/ 214748364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85097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1" name="Freeform 181"/>
              <p:cNvSpPr>
                <a:spLocks/>
              </p:cNvSpPr>
              <p:nvPr/>
            </p:nvSpPr>
            <p:spPr bwMode="auto">
              <a:xfrm>
                <a:off x="4007" y="2255"/>
                <a:ext cx="136" cy="161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8000">
                  <a:alpha val="54901"/>
                </a:srgbClr>
              </a:soli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076" name="Group 255"/>
              <p:cNvGrpSpPr>
                <a:grpSpLocks/>
              </p:cNvGrpSpPr>
              <p:nvPr/>
            </p:nvGrpSpPr>
            <p:grpSpPr bwMode="auto">
              <a:xfrm>
                <a:off x="4007" y="1810"/>
                <a:ext cx="136" cy="182"/>
                <a:chOff x="612" y="1572"/>
                <a:chExt cx="136" cy="182"/>
              </a:xfrm>
            </p:grpSpPr>
            <p:sp>
              <p:nvSpPr>
                <p:cNvPr id="1063" name="Freeform 256"/>
                <p:cNvSpPr>
                  <a:spLocks/>
                </p:cNvSpPr>
                <p:nvPr/>
              </p:nvSpPr>
              <p:spPr bwMode="auto">
                <a:xfrm>
                  <a:off x="612" y="1593"/>
                  <a:ext cx="136" cy="161"/>
                </a:xfrm>
                <a:custGeom>
                  <a:avLst/>
                  <a:gdLst>
                    <a:gd name="T0" fmla="*/ 2147483647 w 28"/>
                    <a:gd name="T1" fmla="*/ 2147483647 h 33"/>
                    <a:gd name="T2" fmla="*/ 2147483647 w 28"/>
                    <a:gd name="T3" fmla="*/ 2147483647 h 33"/>
                    <a:gd name="T4" fmla="*/ 0 w 28"/>
                    <a:gd name="T5" fmla="*/ 2147483647 h 33"/>
                    <a:gd name="T6" fmla="*/ 0 w 28"/>
                    <a:gd name="T7" fmla="*/ 0 h 33"/>
                    <a:gd name="T8" fmla="*/ 2147483647 w 28"/>
                    <a:gd name="T9" fmla="*/ 2147483647 h 33"/>
                    <a:gd name="T10" fmla="*/ 2147483647 w 28"/>
                    <a:gd name="T11" fmla="*/ 0 h 33"/>
                    <a:gd name="T12" fmla="*/ 2147483647 w 28"/>
                    <a:gd name="T13" fmla="*/ 2147483647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2"/>
                        <a:pt x="22" y="33"/>
                        <a:pt x="14" y="33"/>
                      </a:cubicBezTo>
                      <a:cubicBezTo>
                        <a:pt x="7" y="33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solidFill>
                  <a:srgbClr val="FF9900">
                    <a:alpha val="25098"/>
                  </a:srgbClr>
                </a:soli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en-US" sz="1800" kern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064" name="Oval 257"/>
                <p:cNvSpPr>
                  <a:spLocks noChangeArrowheads="1"/>
                </p:cNvSpPr>
                <p:nvPr/>
              </p:nvSpPr>
              <p:spPr bwMode="auto">
                <a:xfrm>
                  <a:off x="612" y="1572"/>
                  <a:ext cx="136" cy="44"/>
                </a:xfrm>
                <a:prstGeom prst="ellipse">
                  <a:avLst/>
                </a:prstGeom>
                <a:solidFill>
                  <a:srgbClr val="FF9900">
                    <a:alpha val="25098"/>
                  </a:srgbClr>
                </a:solidFill>
                <a:ln w="63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045" name="AutoShape 66"/>
            <p:cNvSpPr>
              <a:spLocks/>
            </p:cNvSpPr>
            <p:nvPr/>
          </p:nvSpPr>
          <p:spPr bwMode="auto">
            <a:xfrm rot="5400000">
              <a:off x="4253" y="-63"/>
              <a:ext cx="117" cy="2200"/>
            </a:xfrm>
            <a:prstGeom prst="leftBrace">
              <a:avLst>
                <a:gd name="adj1" fmla="val 156695"/>
                <a:gd name="adj2" fmla="val 50000"/>
              </a:avLst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 defTabSz="914400" eaLnBrk="0" hangingPunct="0">
                <a:spcBef>
                  <a:spcPct val="50000"/>
                </a:spcBef>
                <a:buSzPct val="100000"/>
                <a:buFont typeface="Wingdings" pitchFamily="2" charset="2"/>
                <a:buNone/>
                <a:defRPr/>
              </a:pPr>
              <a:r>
                <a:rPr lang="en-US" altLang="zh-CN" sz="1200" kern="0" dirty="0" smtClean="0">
                  <a:solidFill>
                    <a:sysClr val="windowText" lastClr="000000"/>
                  </a:solidFill>
                  <a:cs typeface="Arial" pitchFamily="34" charset="0"/>
                </a:rPr>
                <a:t>14 physical disks / 1 </a:t>
              </a:r>
              <a:r>
                <a:rPr lang="en-US" altLang="zh-CN" sz="1200" kern="0" dirty="0" err="1" smtClean="0">
                  <a:solidFill>
                    <a:sysClr val="windowText" lastClr="000000"/>
                  </a:solidFill>
                  <a:cs typeface="Arial" pitchFamily="34" charset="0"/>
                </a:rPr>
                <a:t>declustered</a:t>
              </a:r>
              <a:r>
                <a:rPr lang="en-US" altLang="zh-CN" sz="1200" kern="0" dirty="0" smtClean="0">
                  <a:solidFill>
                    <a:sysClr val="windowText" lastClr="000000"/>
                  </a:solidFill>
                  <a:cs typeface="Arial" pitchFamily="34" charset="0"/>
                </a:rPr>
                <a:t> RAID6 array / 2 spares</a:t>
              </a:r>
            </a:p>
            <a:p>
              <a:pPr algn="ctr" defTabSz="914400" eaLnBrk="0" hangingPunct="0">
                <a:spcBef>
                  <a:spcPct val="20000"/>
                </a:spcBef>
                <a:buSzPct val="100000"/>
                <a:buFont typeface="Wingdings" pitchFamily="2" charset="2"/>
                <a:buNone/>
                <a:defRPr/>
              </a:pPr>
              <a:endParaRPr lang="en-US" altLang="zh-CN" sz="1400" kern="0" dirty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  <a:p>
              <a:pPr algn="ctr" defTabSz="914400" eaLnBrk="0" hangingPunct="0">
                <a:spcBef>
                  <a:spcPct val="20000"/>
                </a:spcBef>
                <a:buSzPct val="100000"/>
                <a:buFont typeface="Wingdings" pitchFamily="2" charset="2"/>
                <a:buNone/>
                <a:defRPr/>
              </a:pPr>
              <a:endParaRPr lang="en-US" altLang="zh-CN" sz="1400" kern="0" dirty="0" smtClean="0">
                <a:solidFill>
                  <a:sysClr val="windowText" lastClr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1046" name="Rectangle 283"/>
            <p:cNvSpPr>
              <a:spLocks noChangeArrowheads="1"/>
            </p:cNvSpPr>
            <p:nvPr/>
          </p:nvSpPr>
          <p:spPr bwMode="auto">
            <a:xfrm>
              <a:off x="3212" y="1145"/>
              <a:ext cx="2245" cy="1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zh-CN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grpSp>
          <p:nvGrpSpPr>
            <p:cNvPr id="1089" name="Group 285"/>
            <p:cNvGrpSpPr>
              <a:grpSpLocks/>
            </p:cNvGrpSpPr>
            <p:nvPr/>
          </p:nvGrpSpPr>
          <p:grpSpPr bwMode="auto">
            <a:xfrm>
              <a:off x="1417" y="1163"/>
              <a:ext cx="136" cy="1033"/>
              <a:chOff x="1142" y="2956"/>
              <a:chExt cx="136" cy="1033"/>
            </a:xfrm>
          </p:grpSpPr>
          <p:sp>
            <p:nvSpPr>
              <p:cNvPr id="1048" name="Freeform 50"/>
              <p:cNvSpPr>
                <a:spLocks/>
              </p:cNvSpPr>
              <p:nvPr/>
            </p:nvSpPr>
            <p:spPr bwMode="auto">
              <a:xfrm>
                <a:off x="1142" y="3120"/>
                <a:ext cx="136" cy="162"/>
              </a:xfrm>
              <a:custGeom>
                <a:avLst/>
                <a:gdLst>
                  <a:gd name="T0" fmla="*/ 204785092 w 28"/>
                  <a:gd name="T1" fmla="*/ 235120447 h 33"/>
                  <a:gd name="T2" fmla="*/ 102235485 w 28"/>
                  <a:gd name="T3" fmla="*/ 268163876 h 33"/>
                  <a:gd name="T4" fmla="*/ 0 w 28"/>
                  <a:gd name="T5" fmla="*/ 235120447 h 33"/>
                  <a:gd name="T6" fmla="*/ 0 w 28"/>
                  <a:gd name="T7" fmla="*/ 0 h 33"/>
                  <a:gd name="T8" fmla="*/ 102235485 w 28"/>
                  <a:gd name="T9" fmla="*/ 33043517 h 33"/>
                  <a:gd name="T10" fmla="*/ 204785092 w 28"/>
                  <a:gd name="T11" fmla="*/ 0 h 33"/>
                  <a:gd name="T12" fmla="*/ 204785092 w 28"/>
                  <a:gd name="T13" fmla="*/ 2351204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34901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34901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49" name="Freeform 51"/>
              <p:cNvSpPr>
                <a:spLocks/>
              </p:cNvSpPr>
              <p:nvPr/>
            </p:nvSpPr>
            <p:spPr bwMode="auto">
              <a:xfrm>
                <a:off x="1142" y="3545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70195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70195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50" name="Freeform 52"/>
              <p:cNvSpPr>
                <a:spLocks/>
              </p:cNvSpPr>
              <p:nvPr/>
            </p:nvSpPr>
            <p:spPr bwMode="auto">
              <a:xfrm>
                <a:off x="1142" y="3683"/>
                <a:ext cx="136" cy="165"/>
              </a:xfrm>
              <a:custGeom>
                <a:avLst/>
                <a:gdLst>
                  <a:gd name="T0" fmla="*/ 204785092 w 28"/>
                  <a:gd name="T1" fmla="*/ 210398510 h 34"/>
                  <a:gd name="T2" fmla="*/ 102235485 w 28"/>
                  <a:gd name="T3" fmla="*/ 246399708 h 34"/>
                  <a:gd name="T4" fmla="*/ 0 w 28"/>
                  <a:gd name="T5" fmla="*/ 210398510 h 34"/>
                  <a:gd name="T6" fmla="*/ 0 w 28"/>
                  <a:gd name="T7" fmla="*/ 0 h 34"/>
                  <a:gd name="T8" fmla="*/ 102235485 w 28"/>
                  <a:gd name="T9" fmla="*/ 35686233 h 34"/>
                  <a:gd name="T10" fmla="*/ 204785092 w 28"/>
                  <a:gd name="T11" fmla="*/ 0 h 34"/>
                  <a:gd name="T12" fmla="*/ 204785092 w 28"/>
                  <a:gd name="T13" fmla="*/ 21039851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85097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85097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51" name="Freeform 53"/>
              <p:cNvSpPr>
                <a:spLocks/>
              </p:cNvSpPr>
              <p:nvPr/>
            </p:nvSpPr>
            <p:spPr bwMode="auto">
              <a:xfrm>
                <a:off x="1142" y="3829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003B00"/>
                  </a:gs>
                  <a:gs pos="100000">
                    <a:srgbClr val="008000"/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2" name="Freeform 54"/>
              <p:cNvSpPr>
                <a:spLocks/>
              </p:cNvSpPr>
              <p:nvPr/>
            </p:nvSpPr>
            <p:spPr bwMode="auto">
              <a:xfrm>
                <a:off x="1142" y="3403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54901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54901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53" name="Freeform 55"/>
              <p:cNvSpPr>
                <a:spLocks/>
              </p:cNvSpPr>
              <p:nvPr/>
            </p:nvSpPr>
            <p:spPr bwMode="auto">
              <a:xfrm>
                <a:off x="1142" y="3262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45097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45097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54" name="Freeform 57"/>
              <p:cNvSpPr>
                <a:spLocks/>
              </p:cNvSpPr>
              <p:nvPr/>
            </p:nvSpPr>
            <p:spPr bwMode="auto">
              <a:xfrm>
                <a:off x="1142" y="2977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7569840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25098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25098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55" name="Oval 58"/>
              <p:cNvSpPr>
                <a:spLocks noChangeArrowheads="1"/>
              </p:cNvSpPr>
              <p:nvPr/>
            </p:nvSpPr>
            <p:spPr bwMode="auto">
              <a:xfrm>
                <a:off x="1142" y="2956"/>
                <a:ext cx="136" cy="44"/>
              </a:xfrm>
              <a:prstGeom prst="ellipse">
                <a:avLst/>
              </a:prstGeom>
              <a:solidFill>
                <a:srgbClr val="008000">
                  <a:alpha val="25098"/>
                </a:srgbClr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97" name="Group 686"/>
          <p:cNvGrpSpPr>
            <a:grpSpLocks/>
          </p:cNvGrpSpPr>
          <p:nvPr/>
        </p:nvGrpSpPr>
        <p:grpSpPr bwMode="auto">
          <a:xfrm>
            <a:off x="2207110" y="3262312"/>
            <a:ext cx="1161747" cy="365125"/>
            <a:chOff x="922" y="2128"/>
            <a:chExt cx="549" cy="230"/>
          </a:xfrm>
        </p:grpSpPr>
        <p:sp>
          <p:nvSpPr>
            <p:cNvPr id="1262" name="Text Box 13"/>
            <p:cNvSpPr txBox="1">
              <a:spLocks noChangeArrowheads="1"/>
            </p:cNvSpPr>
            <p:nvPr/>
          </p:nvSpPr>
          <p:spPr bwMode="auto">
            <a:xfrm>
              <a:off x="922" y="2204"/>
              <a:ext cx="5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altLang="zh-CN" sz="1000" i="1" kern="0" smtClean="0">
                  <a:solidFill>
                    <a:sysClr val="windowText" lastClr="000000"/>
                  </a:solidFill>
                  <a:cs typeface="Arial" pitchFamily="34" charset="0"/>
                </a:rPr>
                <a:t>failed disks</a:t>
              </a:r>
            </a:p>
          </p:txBody>
        </p:sp>
        <p:sp>
          <p:nvSpPr>
            <p:cNvPr id="1263" name="Line 14"/>
            <p:cNvSpPr>
              <a:spLocks noChangeShapeType="1"/>
            </p:cNvSpPr>
            <p:nvPr/>
          </p:nvSpPr>
          <p:spPr bwMode="auto">
            <a:xfrm rot="10800000">
              <a:off x="1037" y="2128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4" name="Line 342"/>
            <p:cNvSpPr>
              <a:spLocks noChangeShapeType="1"/>
            </p:cNvSpPr>
            <p:nvPr/>
          </p:nvSpPr>
          <p:spPr bwMode="auto">
            <a:xfrm rot="10800000">
              <a:off x="1362" y="2128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03" name="Group 692"/>
          <p:cNvGrpSpPr>
            <a:grpSpLocks/>
          </p:cNvGrpSpPr>
          <p:nvPr/>
        </p:nvGrpSpPr>
        <p:grpSpPr bwMode="auto">
          <a:xfrm>
            <a:off x="8417911" y="3262312"/>
            <a:ext cx="1161748" cy="365125"/>
            <a:chOff x="922" y="2128"/>
            <a:chExt cx="549" cy="230"/>
          </a:xfrm>
        </p:grpSpPr>
        <p:sp>
          <p:nvSpPr>
            <p:cNvPr id="1266" name="Text Box 13"/>
            <p:cNvSpPr txBox="1">
              <a:spLocks noChangeArrowheads="1"/>
            </p:cNvSpPr>
            <p:nvPr/>
          </p:nvSpPr>
          <p:spPr bwMode="auto">
            <a:xfrm>
              <a:off x="922" y="2204"/>
              <a:ext cx="5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altLang="zh-CN" sz="1000" i="1" kern="0" smtClean="0">
                  <a:solidFill>
                    <a:sysClr val="windowText" lastClr="000000"/>
                  </a:solidFill>
                  <a:cs typeface="Arial" pitchFamily="34" charset="0"/>
                </a:rPr>
                <a:t>failed disks</a:t>
              </a:r>
            </a:p>
          </p:txBody>
        </p:sp>
        <p:sp>
          <p:nvSpPr>
            <p:cNvPr id="1267" name="Line 14"/>
            <p:cNvSpPr>
              <a:spLocks noChangeShapeType="1"/>
            </p:cNvSpPr>
            <p:nvPr/>
          </p:nvSpPr>
          <p:spPr bwMode="auto">
            <a:xfrm rot="10800000">
              <a:off x="1037" y="2128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68" name="Line 342"/>
            <p:cNvSpPr>
              <a:spLocks noChangeShapeType="1"/>
            </p:cNvSpPr>
            <p:nvPr/>
          </p:nvSpPr>
          <p:spPr bwMode="auto">
            <a:xfrm rot="10800000">
              <a:off x="1362" y="2128"/>
              <a:ext cx="0" cy="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20" name="Group 796"/>
          <p:cNvGrpSpPr>
            <a:grpSpLocks/>
          </p:cNvGrpSpPr>
          <p:nvPr/>
        </p:nvGrpSpPr>
        <p:grpSpPr bwMode="auto">
          <a:xfrm>
            <a:off x="410530" y="3730626"/>
            <a:ext cx="9839937" cy="2520950"/>
            <a:chOff x="194" y="2523"/>
            <a:chExt cx="4650" cy="1588"/>
          </a:xfrm>
        </p:grpSpPr>
        <p:grpSp>
          <p:nvGrpSpPr>
            <p:cNvPr id="1139" name="Group 299"/>
            <p:cNvGrpSpPr>
              <a:grpSpLocks/>
            </p:cNvGrpSpPr>
            <p:nvPr/>
          </p:nvGrpSpPr>
          <p:grpSpPr bwMode="auto">
            <a:xfrm>
              <a:off x="3484" y="2861"/>
              <a:ext cx="136" cy="1033"/>
              <a:chOff x="4098" y="3110"/>
              <a:chExt cx="136" cy="1033"/>
            </a:xfrm>
          </p:grpSpPr>
          <p:sp>
            <p:nvSpPr>
              <p:cNvPr id="1387" name="Freeform 134"/>
              <p:cNvSpPr>
                <a:spLocks/>
              </p:cNvSpPr>
              <p:nvPr/>
            </p:nvSpPr>
            <p:spPr bwMode="auto">
              <a:xfrm>
                <a:off x="4098" y="3839"/>
                <a:ext cx="136" cy="165"/>
              </a:xfrm>
              <a:custGeom>
                <a:avLst/>
                <a:gdLst>
                  <a:gd name="T0" fmla="*/ 204785092 w 28"/>
                  <a:gd name="T1" fmla="*/ 210398510 h 34"/>
                  <a:gd name="T2" fmla="*/ 102235485 w 28"/>
                  <a:gd name="T3" fmla="*/ 246399708 h 34"/>
                  <a:gd name="T4" fmla="*/ 0 w 28"/>
                  <a:gd name="T5" fmla="*/ 210398510 h 34"/>
                  <a:gd name="T6" fmla="*/ 0 w 28"/>
                  <a:gd name="T7" fmla="*/ 0 h 34"/>
                  <a:gd name="T8" fmla="*/ 102235485 w 28"/>
                  <a:gd name="T9" fmla="*/ 35686233 h 34"/>
                  <a:gd name="T10" fmla="*/ 204785092 w 28"/>
                  <a:gd name="T11" fmla="*/ 0 h 34"/>
                  <a:gd name="T12" fmla="*/ 204785092 w 28"/>
                  <a:gd name="T13" fmla="*/ 21039851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50021">
                      <a:alpha val="85097"/>
                    </a:srgbClr>
                  </a:gs>
                  <a:gs pos="50000">
                    <a:srgbClr val="A50021">
                      <a:gamma/>
                      <a:shade val="46275"/>
                      <a:invGamma/>
                    </a:srgbClr>
                  </a:gs>
                  <a:gs pos="100000">
                    <a:srgbClr val="A50021">
                      <a:alpha val="85097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88" name="Freeform 136"/>
              <p:cNvSpPr>
                <a:spLocks/>
              </p:cNvSpPr>
              <p:nvPr/>
            </p:nvSpPr>
            <p:spPr bwMode="auto">
              <a:xfrm>
                <a:off x="4098" y="3557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50021">
                      <a:alpha val="54901"/>
                    </a:srgbClr>
                  </a:gs>
                  <a:gs pos="50000">
                    <a:srgbClr val="A50021">
                      <a:gamma/>
                      <a:shade val="46275"/>
                      <a:invGamma/>
                    </a:srgbClr>
                  </a:gs>
                  <a:gs pos="100000">
                    <a:srgbClr val="A50021">
                      <a:alpha val="54901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89" name="Freeform 148"/>
              <p:cNvSpPr>
                <a:spLocks/>
              </p:cNvSpPr>
              <p:nvPr/>
            </p:nvSpPr>
            <p:spPr bwMode="auto">
              <a:xfrm>
                <a:off x="4098" y="3131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7569840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50021">
                      <a:alpha val="25098"/>
                    </a:srgbClr>
                  </a:gs>
                  <a:gs pos="50000">
                    <a:srgbClr val="A50021">
                      <a:gamma/>
                      <a:shade val="46275"/>
                      <a:invGamma/>
                    </a:srgbClr>
                  </a:gs>
                  <a:gs pos="100000">
                    <a:srgbClr val="A50021">
                      <a:alpha val="25098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90" name="Oval 149"/>
              <p:cNvSpPr>
                <a:spLocks noChangeArrowheads="1"/>
              </p:cNvSpPr>
              <p:nvPr/>
            </p:nvSpPr>
            <p:spPr bwMode="auto">
              <a:xfrm>
                <a:off x="4098" y="3110"/>
                <a:ext cx="136" cy="44"/>
              </a:xfrm>
              <a:prstGeom prst="ellipse">
                <a:avLst/>
              </a:prstGeom>
              <a:solidFill>
                <a:srgbClr val="A50021">
                  <a:alpha val="25098"/>
                </a:srgbClr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391" name="Freeform 200"/>
              <p:cNvSpPr>
                <a:spLocks/>
              </p:cNvSpPr>
              <p:nvPr/>
            </p:nvSpPr>
            <p:spPr bwMode="auto">
              <a:xfrm>
                <a:off x="4098" y="3417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45097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45097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92" name="Freeform 204"/>
              <p:cNvSpPr>
                <a:spLocks/>
              </p:cNvSpPr>
              <p:nvPr/>
            </p:nvSpPr>
            <p:spPr bwMode="auto">
              <a:xfrm>
                <a:off x="4098" y="3274"/>
                <a:ext cx="136" cy="162"/>
              </a:xfrm>
              <a:custGeom>
                <a:avLst/>
                <a:gdLst>
                  <a:gd name="T0" fmla="*/ 204785092 w 28"/>
                  <a:gd name="T1" fmla="*/ 235120447 h 33"/>
                  <a:gd name="T2" fmla="*/ 102235485 w 28"/>
                  <a:gd name="T3" fmla="*/ 268163876 h 33"/>
                  <a:gd name="T4" fmla="*/ 0 w 28"/>
                  <a:gd name="T5" fmla="*/ 235120447 h 33"/>
                  <a:gd name="T6" fmla="*/ 0 w 28"/>
                  <a:gd name="T7" fmla="*/ 0 h 33"/>
                  <a:gd name="T8" fmla="*/ 102235485 w 28"/>
                  <a:gd name="T9" fmla="*/ 33043517 h 33"/>
                  <a:gd name="T10" fmla="*/ 204785092 w 28"/>
                  <a:gd name="T11" fmla="*/ 0 h 33"/>
                  <a:gd name="T12" fmla="*/ 204785092 w 28"/>
                  <a:gd name="T13" fmla="*/ 2351204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66">
                      <a:alpha val="34901"/>
                    </a:srgbClr>
                  </a:gs>
                  <a:gs pos="5000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>
                      <a:alpha val="34901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93" name="Freeform 214"/>
              <p:cNvSpPr>
                <a:spLocks/>
              </p:cNvSpPr>
              <p:nvPr/>
            </p:nvSpPr>
            <p:spPr bwMode="auto">
              <a:xfrm>
                <a:off x="4098" y="3701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66">
                      <a:alpha val="70195"/>
                    </a:srgbClr>
                  </a:gs>
                  <a:gs pos="5000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>
                      <a:alpha val="70195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94" name="Freeform 243"/>
              <p:cNvSpPr>
                <a:spLocks/>
              </p:cNvSpPr>
              <p:nvPr/>
            </p:nvSpPr>
            <p:spPr bwMode="auto">
              <a:xfrm>
                <a:off x="4098" y="3983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/>
                  </a:gs>
                  <a:gs pos="50000">
                    <a:srgbClr val="764700"/>
                  </a:gs>
                  <a:gs pos="100000">
                    <a:srgbClr val="FF9900"/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147" name="Group 308"/>
            <p:cNvGrpSpPr>
              <a:grpSpLocks/>
            </p:cNvGrpSpPr>
            <p:nvPr/>
          </p:nvGrpSpPr>
          <p:grpSpPr bwMode="auto">
            <a:xfrm>
              <a:off x="3208" y="2860"/>
              <a:ext cx="136" cy="1034"/>
              <a:chOff x="3986" y="3144"/>
              <a:chExt cx="136" cy="1034"/>
            </a:xfrm>
          </p:grpSpPr>
          <p:sp>
            <p:nvSpPr>
              <p:cNvPr id="1378" name="Freeform 163"/>
              <p:cNvSpPr>
                <a:spLocks/>
              </p:cNvSpPr>
              <p:nvPr/>
            </p:nvSpPr>
            <p:spPr bwMode="auto">
              <a:xfrm>
                <a:off x="3986" y="3594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50021">
                      <a:alpha val="54901"/>
                    </a:srgbClr>
                  </a:gs>
                  <a:gs pos="50000">
                    <a:srgbClr val="A50021">
                      <a:gamma/>
                      <a:shade val="46275"/>
                      <a:invGamma/>
                    </a:srgbClr>
                  </a:gs>
                  <a:gs pos="100000">
                    <a:srgbClr val="A50021">
                      <a:alpha val="54901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79" name="Freeform 180"/>
              <p:cNvSpPr>
                <a:spLocks/>
              </p:cNvSpPr>
              <p:nvPr/>
            </p:nvSpPr>
            <p:spPr bwMode="auto">
              <a:xfrm>
                <a:off x="3986" y="4018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003B00"/>
                  </a:gs>
                  <a:gs pos="100000">
                    <a:srgbClr val="008000"/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0" name="Freeform 196"/>
              <p:cNvSpPr>
                <a:spLocks/>
              </p:cNvSpPr>
              <p:nvPr/>
            </p:nvSpPr>
            <p:spPr bwMode="auto">
              <a:xfrm>
                <a:off x="3986" y="3734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70195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70195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grpSp>
            <p:nvGrpSpPr>
              <p:cNvPr id="1153" name="Group 312"/>
              <p:cNvGrpSpPr>
                <a:grpSpLocks/>
              </p:cNvGrpSpPr>
              <p:nvPr/>
            </p:nvGrpSpPr>
            <p:grpSpPr bwMode="auto">
              <a:xfrm>
                <a:off x="3986" y="3144"/>
                <a:ext cx="136" cy="182"/>
                <a:chOff x="3986" y="3144"/>
                <a:chExt cx="136" cy="182"/>
              </a:xfrm>
            </p:grpSpPr>
            <p:sp>
              <p:nvSpPr>
                <p:cNvPr id="1385" name="Freeform 211"/>
                <p:cNvSpPr>
                  <a:spLocks/>
                </p:cNvSpPr>
                <p:nvPr/>
              </p:nvSpPr>
              <p:spPr bwMode="auto">
                <a:xfrm>
                  <a:off x="3986" y="3165"/>
                  <a:ext cx="136" cy="161"/>
                </a:xfrm>
                <a:custGeom>
                  <a:avLst/>
                  <a:gdLst>
                    <a:gd name="T0" fmla="*/ 204785092 w 28"/>
                    <a:gd name="T1" fmla="*/ 220868402 h 33"/>
                    <a:gd name="T2" fmla="*/ 102235485 w 28"/>
                    <a:gd name="T3" fmla="*/ 251992556 h 33"/>
                    <a:gd name="T4" fmla="*/ 0 w 28"/>
                    <a:gd name="T5" fmla="*/ 220868402 h 33"/>
                    <a:gd name="T6" fmla="*/ 0 w 28"/>
                    <a:gd name="T7" fmla="*/ 0 h 33"/>
                    <a:gd name="T8" fmla="*/ 102235485 w 28"/>
                    <a:gd name="T9" fmla="*/ 37569840 h 33"/>
                    <a:gd name="T10" fmla="*/ 204785092 w 28"/>
                    <a:gd name="T11" fmla="*/ 0 h 33"/>
                    <a:gd name="T12" fmla="*/ 204785092 w 28"/>
                    <a:gd name="T13" fmla="*/ 220868402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33"/>
                    <a:gd name="T23" fmla="*/ 28 w 28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33">
                      <a:moveTo>
                        <a:pt x="28" y="29"/>
                      </a:moveTo>
                      <a:cubicBezTo>
                        <a:pt x="28" y="32"/>
                        <a:pt x="22" y="33"/>
                        <a:pt x="14" y="33"/>
                      </a:cubicBezTo>
                      <a:cubicBezTo>
                        <a:pt x="7" y="33"/>
                        <a:pt x="0" y="32"/>
                        <a:pt x="0" y="29"/>
                      </a:cubicBezTo>
                      <a:lnTo>
                        <a:pt x="0" y="0"/>
                      </a:lnTo>
                      <a:cubicBezTo>
                        <a:pt x="0" y="3"/>
                        <a:pt x="7" y="5"/>
                        <a:pt x="14" y="5"/>
                      </a:cubicBezTo>
                      <a:cubicBezTo>
                        <a:pt x="22" y="5"/>
                        <a:pt x="28" y="3"/>
                        <a:pt x="28" y="0"/>
                      </a:cubicBezTo>
                      <a:lnTo>
                        <a:pt x="28" y="2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66">
                        <a:alpha val="25098"/>
                      </a:srgbClr>
                    </a:gs>
                    <a:gs pos="50000">
                      <a:srgbClr val="000066">
                        <a:gamma/>
                        <a:shade val="46275"/>
                        <a:invGamma/>
                      </a:srgbClr>
                    </a:gs>
                    <a:gs pos="100000">
                      <a:srgbClr val="000066">
                        <a:alpha val="25098"/>
                      </a:srgbClr>
                    </a:gs>
                  </a:gsLst>
                  <a:lin ang="0" scaled="1"/>
                </a:gradFill>
                <a:ln w="63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zh-CN" sz="1800" kern="0" smtClean="0">
                    <a:solidFill>
                      <a:sysClr val="windowText" lastClr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86" name="Oval 212"/>
                <p:cNvSpPr>
                  <a:spLocks noChangeArrowheads="1"/>
                </p:cNvSpPr>
                <p:nvPr/>
              </p:nvSpPr>
              <p:spPr bwMode="auto">
                <a:xfrm>
                  <a:off x="3986" y="3144"/>
                  <a:ext cx="136" cy="44"/>
                </a:xfrm>
                <a:prstGeom prst="ellipse">
                  <a:avLst/>
                </a:prstGeom>
                <a:solidFill>
                  <a:srgbClr val="000066">
                    <a:alpha val="25098"/>
                  </a:srgbClr>
                </a:solidFill>
                <a:ln w="635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>
                    <a:defRPr/>
                  </a:pPr>
                  <a:endParaRPr lang="zh-CN" altLang="zh-CN" sz="1400" kern="0" smtClean="0">
                    <a:solidFill>
                      <a:sysClr val="windowText" lastClr="000000"/>
                    </a:solidFill>
                    <a:latin typeface="Tahoma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82" name="Freeform 224"/>
              <p:cNvSpPr>
                <a:spLocks/>
              </p:cNvSpPr>
              <p:nvPr/>
            </p:nvSpPr>
            <p:spPr bwMode="auto">
              <a:xfrm>
                <a:off x="3986" y="3872"/>
                <a:ext cx="136" cy="165"/>
              </a:xfrm>
              <a:custGeom>
                <a:avLst/>
                <a:gdLst>
                  <a:gd name="T0" fmla="*/ 204785092 w 28"/>
                  <a:gd name="T1" fmla="*/ 210398510 h 34"/>
                  <a:gd name="T2" fmla="*/ 102235485 w 28"/>
                  <a:gd name="T3" fmla="*/ 246399708 h 34"/>
                  <a:gd name="T4" fmla="*/ 0 w 28"/>
                  <a:gd name="T5" fmla="*/ 210398510 h 34"/>
                  <a:gd name="T6" fmla="*/ 0 w 28"/>
                  <a:gd name="T7" fmla="*/ 0 h 34"/>
                  <a:gd name="T8" fmla="*/ 102235485 w 28"/>
                  <a:gd name="T9" fmla="*/ 35686233 h 34"/>
                  <a:gd name="T10" fmla="*/ 204785092 w 28"/>
                  <a:gd name="T11" fmla="*/ 0 h 34"/>
                  <a:gd name="T12" fmla="*/ 204785092 w 28"/>
                  <a:gd name="T13" fmla="*/ 21039851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66">
                      <a:alpha val="85097"/>
                    </a:srgbClr>
                  </a:gs>
                  <a:gs pos="5000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>
                      <a:alpha val="85097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83" name="Freeform 236"/>
              <p:cNvSpPr>
                <a:spLocks/>
              </p:cNvSpPr>
              <p:nvPr/>
            </p:nvSpPr>
            <p:spPr bwMode="auto">
              <a:xfrm>
                <a:off x="3986" y="3453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66">
                      <a:alpha val="45097"/>
                    </a:srgbClr>
                  </a:gs>
                  <a:gs pos="50000">
                    <a:srgbClr val="000066">
                      <a:gamma/>
                      <a:shade val="46275"/>
                      <a:invGamma/>
                    </a:srgbClr>
                  </a:gs>
                  <a:gs pos="100000">
                    <a:srgbClr val="000066">
                      <a:alpha val="45097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84" name="Freeform 249"/>
              <p:cNvSpPr>
                <a:spLocks/>
              </p:cNvSpPr>
              <p:nvPr/>
            </p:nvSpPr>
            <p:spPr bwMode="auto">
              <a:xfrm>
                <a:off x="3986" y="3309"/>
                <a:ext cx="136" cy="162"/>
              </a:xfrm>
              <a:custGeom>
                <a:avLst/>
                <a:gdLst>
                  <a:gd name="T0" fmla="*/ 204785092 w 28"/>
                  <a:gd name="T1" fmla="*/ 235120447 h 33"/>
                  <a:gd name="T2" fmla="*/ 102235485 w 28"/>
                  <a:gd name="T3" fmla="*/ 268163876 h 33"/>
                  <a:gd name="T4" fmla="*/ 0 w 28"/>
                  <a:gd name="T5" fmla="*/ 235120447 h 33"/>
                  <a:gd name="T6" fmla="*/ 0 w 28"/>
                  <a:gd name="T7" fmla="*/ 0 h 33"/>
                  <a:gd name="T8" fmla="*/ 102235485 w 28"/>
                  <a:gd name="T9" fmla="*/ 33043517 h 33"/>
                  <a:gd name="T10" fmla="*/ 204785092 w 28"/>
                  <a:gd name="T11" fmla="*/ 0 h 33"/>
                  <a:gd name="T12" fmla="*/ 204785092 w 28"/>
                  <a:gd name="T13" fmla="*/ 2351204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900">
                      <a:alpha val="34901"/>
                    </a:srgbClr>
                  </a:gs>
                  <a:gs pos="50000">
                    <a:srgbClr val="FF9900">
                      <a:gamma/>
                      <a:shade val="46275"/>
                      <a:invGamma/>
                    </a:srgbClr>
                  </a:gs>
                  <a:gs pos="100000">
                    <a:srgbClr val="FF9900">
                      <a:alpha val="34901"/>
                    </a:srgbClr>
                  </a:gs>
                </a:gsLst>
                <a:lin ang="0" scaled="1"/>
              </a:gradFill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161" name="Group 700"/>
            <p:cNvGrpSpPr>
              <a:grpSpLocks/>
            </p:cNvGrpSpPr>
            <p:nvPr/>
          </p:nvGrpSpPr>
          <p:grpSpPr bwMode="auto">
            <a:xfrm>
              <a:off x="3144" y="2597"/>
              <a:ext cx="549" cy="229"/>
              <a:chOff x="3909" y="2797"/>
              <a:chExt cx="549" cy="229"/>
            </a:xfrm>
          </p:grpSpPr>
          <p:sp>
            <p:nvSpPr>
              <p:cNvPr id="1375" name="Text Box 13"/>
              <p:cNvSpPr txBox="1">
                <a:spLocks noChangeArrowheads="1"/>
              </p:cNvSpPr>
              <p:nvPr/>
            </p:nvSpPr>
            <p:spPr bwMode="auto">
              <a:xfrm>
                <a:off x="3909" y="2797"/>
                <a:ext cx="54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r>
                  <a:rPr lang="en-US" altLang="zh-CN" sz="1000" i="1" kern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failed disks</a:t>
                </a:r>
              </a:p>
            </p:txBody>
          </p:sp>
          <p:sp>
            <p:nvSpPr>
              <p:cNvPr id="1376" name="Line 14"/>
              <p:cNvSpPr>
                <a:spLocks noChangeShapeType="1"/>
              </p:cNvSpPr>
              <p:nvPr/>
            </p:nvSpPr>
            <p:spPr bwMode="auto">
              <a:xfrm>
                <a:off x="4320" y="2939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7" name="Line 342"/>
              <p:cNvSpPr>
                <a:spLocks noChangeShapeType="1"/>
              </p:cNvSpPr>
              <p:nvPr/>
            </p:nvSpPr>
            <p:spPr bwMode="auto">
              <a:xfrm>
                <a:off x="4048" y="2939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168" name="Group 327"/>
            <p:cNvGrpSpPr>
              <a:grpSpLocks/>
            </p:cNvGrpSpPr>
            <p:nvPr/>
          </p:nvGrpSpPr>
          <p:grpSpPr bwMode="auto">
            <a:xfrm>
              <a:off x="538" y="2857"/>
              <a:ext cx="136" cy="1033"/>
              <a:chOff x="1142" y="2956"/>
              <a:chExt cx="136" cy="1033"/>
            </a:xfrm>
          </p:grpSpPr>
          <p:sp>
            <p:nvSpPr>
              <p:cNvPr id="1367" name="Freeform 50"/>
              <p:cNvSpPr>
                <a:spLocks/>
              </p:cNvSpPr>
              <p:nvPr/>
            </p:nvSpPr>
            <p:spPr bwMode="auto">
              <a:xfrm>
                <a:off x="1142" y="3120"/>
                <a:ext cx="136" cy="162"/>
              </a:xfrm>
              <a:custGeom>
                <a:avLst/>
                <a:gdLst>
                  <a:gd name="T0" fmla="*/ 204785092 w 28"/>
                  <a:gd name="T1" fmla="*/ 235120447 h 33"/>
                  <a:gd name="T2" fmla="*/ 102235485 w 28"/>
                  <a:gd name="T3" fmla="*/ 268163876 h 33"/>
                  <a:gd name="T4" fmla="*/ 0 w 28"/>
                  <a:gd name="T5" fmla="*/ 235120447 h 33"/>
                  <a:gd name="T6" fmla="*/ 0 w 28"/>
                  <a:gd name="T7" fmla="*/ 0 h 33"/>
                  <a:gd name="T8" fmla="*/ 102235485 w 28"/>
                  <a:gd name="T9" fmla="*/ 33043517 h 33"/>
                  <a:gd name="T10" fmla="*/ 204785092 w 28"/>
                  <a:gd name="T11" fmla="*/ 0 h 33"/>
                  <a:gd name="T12" fmla="*/ 204785092 w 28"/>
                  <a:gd name="T13" fmla="*/ 2351204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34901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34901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68" name="Freeform 51"/>
              <p:cNvSpPr>
                <a:spLocks/>
              </p:cNvSpPr>
              <p:nvPr/>
            </p:nvSpPr>
            <p:spPr bwMode="auto">
              <a:xfrm>
                <a:off x="1142" y="3545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70195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70195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69" name="Freeform 52"/>
              <p:cNvSpPr>
                <a:spLocks/>
              </p:cNvSpPr>
              <p:nvPr/>
            </p:nvSpPr>
            <p:spPr bwMode="auto">
              <a:xfrm>
                <a:off x="1142" y="3683"/>
                <a:ext cx="136" cy="165"/>
              </a:xfrm>
              <a:custGeom>
                <a:avLst/>
                <a:gdLst>
                  <a:gd name="T0" fmla="*/ 204785092 w 28"/>
                  <a:gd name="T1" fmla="*/ 210398510 h 34"/>
                  <a:gd name="T2" fmla="*/ 102235485 w 28"/>
                  <a:gd name="T3" fmla="*/ 246399708 h 34"/>
                  <a:gd name="T4" fmla="*/ 0 w 28"/>
                  <a:gd name="T5" fmla="*/ 210398510 h 34"/>
                  <a:gd name="T6" fmla="*/ 0 w 28"/>
                  <a:gd name="T7" fmla="*/ 0 h 34"/>
                  <a:gd name="T8" fmla="*/ 102235485 w 28"/>
                  <a:gd name="T9" fmla="*/ 35686233 h 34"/>
                  <a:gd name="T10" fmla="*/ 204785092 w 28"/>
                  <a:gd name="T11" fmla="*/ 0 h 34"/>
                  <a:gd name="T12" fmla="*/ 204785092 w 28"/>
                  <a:gd name="T13" fmla="*/ 21039851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85097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85097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70" name="Freeform 53"/>
              <p:cNvSpPr>
                <a:spLocks/>
              </p:cNvSpPr>
              <p:nvPr/>
            </p:nvSpPr>
            <p:spPr bwMode="auto">
              <a:xfrm>
                <a:off x="1142" y="3829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003B00"/>
                  </a:gs>
                  <a:gs pos="100000">
                    <a:srgbClr val="008000"/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1" name="Freeform 54"/>
              <p:cNvSpPr>
                <a:spLocks/>
              </p:cNvSpPr>
              <p:nvPr/>
            </p:nvSpPr>
            <p:spPr bwMode="auto">
              <a:xfrm>
                <a:off x="1142" y="3403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54901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54901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72" name="Freeform 55"/>
              <p:cNvSpPr>
                <a:spLocks/>
              </p:cNvSpPr>
              <p:nvPr/>
            </p:nvSpPr>
            <p:spPr bwMode="auto">
              <a:xfrm>
                <a:off x="1142" y="3262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45097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45097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73" name="Freeform 57"/>
              <p:cNvSpPr>
                <a:spLocks/>
              </p:cNvSpPr>
              <p:nvPr/>
            </p:nvSpPr>
            <p:spPr bwMode="auto">
              <a:xfrm>
                <a:off x="1142" y="2977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7569840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25098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25098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74" name="Oval 58"/>
              <p:cNvSpPr>
                <a:spLocks noChangeArrowheads="1"/>
              </p:cNvSpPr>
              <p:nvPr/>
            </p:nvSpPr>
            <p:spPr bwMode="auto">
              <a:xfrm>
                <a:off x="1142" y="2956"/>
                <a:ext cx="136" cy="44"/>
              </a:xfrm>
              <a:prstGeom prst="ellipse">
                <a:avLst/>
              </a:prstGeom>
              <a:solidFill>
                <a:srgbClr val="008000">
                  <a:alpha val="25098"/>
                </a:srgbClr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73" name="Group 355"/>
            <p:cNvGrpSpPr>
              <a:grpSpLocks/>
            </p:cNvGrpSpPr>
            <p:nvPr/>
          </p:nvGrpSpPr>
          <p:grpSpPr bwMode="auto">
            <a:xfrm>
              <a:off x="270" y="2857"/>
              <a:ext cx="136" cy="1033"/>
              <a:chOff x="1142" y="2956"/>
              <a:chExt cx="136" cy="1033"/>
            </a:xfrm>
          </p:grpSpPr>
          <p:sp>
            <p:nvSpPr>
              <p:cNvPr id="1359" name="Freeform 50"/>
              <p:cNvSpPr>
                <a:spLocks/>
              </p:cNvSpPr>
              <p:nvPr/>
            </p:nvSpPr>
            <p:spPr bwMode="auto">
              <a:xfrm>
                <a:off x="1142" y="3120"/>
                <a:ext cx="136" cy="162"/>
              </a:xfrm>
              <a:custGeom>
                <a:avLst/>
                <a:gdLst>
                  <a:gd name="T0" fmla="*/ 204785092 w 28"/>
                  <a:gd name="T1" fmla="*/ 235120447 h 33"/>
                  <a:gd name="T2" fmla="*/ 102235485 w 28"/>
                  <a:gd name="T3" fmla="*/ 268163876 h 33"/>
                  <a:gd name="T4" fmla="*/ 0 w 28"/>
                  <a:gd name="T5" fmla="*/ 235120447 h 33"/>
                  <a:gd name="T6" fmla="*/ 0 w 28"/>
                  <a:gd name="T7" fmla="*/ 0 h 33"/>
                  <a:gd name="T8" fmla="*/ 102235485 w 28"/>
                  <a:gd name="T9" fmla="*/ 33043517 h 33"/>
                  <a:gd name="T10" fmla="*/ 204785092 w 28"/>
                  <a:gd name="T11" fmla="*/ 0 h 33"/>
                  <a:gd name="T12" fmla="*/ 204785092 w 28"/>
                  <a:gd name="T13" fmla="*/ 2351204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34901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34901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60" name="Freeform 51"/>
              <p:cNvSpPr>
                <a:spLocks/>
              </p:cNvSpPr>
              <p:nvPr/>
            </p:nvSpPr>
            <p:spPr bwMode="auto">
              <a:xfrm>
                <a:off x="1142" y="3545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70195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70195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61" name="Freeform 52"/>
              <p:cNvSpPr>
                <a:spLocks/>
              </p:cNvSpPr>
              <p:nvPr/>
            </p:nvSpPr>
            <p:spPr bwMode="auto">
              <a:xfrm>
                <a:off x="1142" y="3683"/>
                <a:ext cx="136" cy="165"/>
              </a:xfrm>
              <a:custGeom>
                <a:avLst/>
                <a:gdLst>
                  <a:gd name="T0" fmla="*/ 204785092 w 28"/>
                  <a:gd name="T1" fmla="*/ 210398510 h 34"/>
                  <a:gd name="T2" fmla="*/ 102235485 w 28"/>
                  <a:gd name="T3" fmla="*/ 246399708 h 34"/>
                  <a:gd name="T4" fmla="*/ 0 w 28"/>
                  <a:gd name="T5" fmla="*/ 210398510 h 34"/>
                  <a:gd name="T6" fmla="*/ 0 w 28"/>
                  <a:gd name="T7" fmla="*/ 0 h 34"/>
                  <a:gd name="T8" fmla="*/ 102235485 w 28"/>
                  <a:gd name="T9" fmla="*/ 35686233 h 34"/>
                  <a:gd name="T10" fmla="*/ 204785092 w 28"/>
                  <a:gd name="T11" fmla="*/ 0 h 34"/>
                  <a:gd name="T12" fmla="*/ 204785092 w 28"/>
                  <a:gd name="T13" fmla="*/ 21039851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4"/>
                  <a:gd name="T23" fmla="*/ 28 w 28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4">
                    <a:moveTo>
                      <a:pt x="28" y="29"/>
                    </a:moveTo>
                    <a:cubicBezTo>
                      <a:pt x="28" y="32"/>
                      <a:pt x="22" y="34"/>
                      <a:pt x="14" y="34"/>
                    </a:cubicBezTo>
                    <a:cubicBezTo>
                      <a:pt x="7" y="34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85097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85097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62" name="Freeform 53"/>
              <p:cNvSpPr>
                <a:spLocks/>
              </p:cNvSpPr>
              <p:nvPr/>
            </p:nvSpPr>
            <p:spPr bwMode="auto">
              <a:xfrm>
                <a:off x="1142" y="3829"/>
                <a:ext cx="136" cy="160"/>
              </a:xfrm>
              <a:custGeom>
                <a:avLst/>
                <a:gdLst>
                  <a:gd name="T0" fmla="*/ 2147483647 w 28"/>
                  <a:gd name="T1" fmla="*/ 2147483647 h 33"/>
                  <a:gd name="T2" fmla="*/ 2147483647 w 28"/>
                  <a:gd name="T3" fmla="*/ 2147483647 h 33"/>
                  <a:gd name="T4" fmla="*/ 0 w 28"/>
                  <a:gd name="T5" fmla="*/ 2147483647 h 33"/>
                  <a:gd name="T6" fmla="*/ 0 w 28"/>
                  <a:gd name="T7" fmla="*/ 0 h 33"/>
                  <a:gd name="T8" fmla="*/ 2147483647 w 28"/>
                  <a:gd name="T9" fmla="*/ 2147483647 h 33"/>
                  <a:gd name="T10" fmla="*/ 2147483647 w 28"/>
                  <a:gd name="T11" fmla="*/ 0 h 33"/>
                  <a:gd name="T12" fmla="*/ 2147483647 w 2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8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8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/>
                  </a:gs>
                  <a:gs pos="50000">
                    <a:srgbClr val="003B00"/>
                  </a:gs>
                  <a:gs pos="100000">
                    <a:srgbClr val="008000"/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3" name="Freeform 54"/>
              <p:cNvSpPr>
                <a:spLocks/>
              </p:cNvSpPr>
              <p:nvPr/>
            </p:nvSpPr>
            <p:spPr bwMode="auto">
              <a:xfrm>
                <a:off x="1142" y="3403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2"/>
                      <a:pt x="7" y="4"/>
                      <a:pt x="14" y="4"/>
                    </a:cubicBezTo>
                    <a:cubicBezTo>
                      <a:pt x="22" y="4"/>
                      <a:pt x="28" y="2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54901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54901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64" name="Freeform 55"/>
              <p:cNvSpPr>
                <a:spLocks/>
              </p:cNvSpPr>
              <p:nvPr/>
            </p:nvSpPr>
            <p:spPr bwMode="auto">
              <a:xfrm>
                <a:off x="1142" y="3262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1447608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1"/>
                      <a:pt x="22" y="33"/>
                      <a:pt x="14" y="33"/>
                    </a:cubicBezTo>
                    <a:cubicBezTo>
                      <a:pt x="7" y="33"/>
                      <a:pt x="0" y="31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4"/>
                      <a:pt x="14" y="4"/>
                    </a:cubicBezTo>
                    <a:cubicBezTo>
                      <a:pt x="22" y="4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45097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45097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65" name="Freeform 57"/>
              <p:cNvSpPr>
                <a:spLocks/>
              </p:cNvSpPr>
              <p:nvPr/>
            </p:nvSpPr>
            <p:spPr bwMode="auto">
              <a:xfrm>
                <a:off x="1142" y="2977"/>
                <a:ext cx="136" cy="161"/>
              </a:xfrm>
              <a:custGeom>
                <a:avLst/>
                <a:gdLst>
                  <a:gd name="T0" fmla="*/ 204785092 w 28"/>
                  <a:gd name="T1" fmla="*/ 220868402 h 33"/>
                  <a:gd name="T2" fmla="*/ 102235485 w 28"/>
                  <a:gd name="T3" fmla="*/ 251992556 h 33"/>
                  <a:gd name="T4" fmla="*/ 0 w 28"/>
                  <a:gd name="T5" fmla="*/ 220868402 h 33"/>
                  <a:gd name="T6" fmla="*/ 0 w 28"/>
                  <a:gd name="T7" fmla="*/ 0 h 33"/>
                  <a:gd name="T8" fmla="*/ 102235485 w 28"/>
                  <a:gd name="T9" fmla="*/ 37569840 h 33"/>
                  <a:gd name="T10" fmla="*/ 204785092 w 28"/>
                  <a:gd name="T11" fmla="*/ 0 h 33"/>
                  <a:gd name="T12" fmla="*/ 204785092 w 28"/>
                  <a:gd name="T13" fmla="*/ 22086840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29"/>
                    </a:moveTo>
                    <a:cubicBezTo>
                      <a:pt x="28" y="32"/>
                      <a:pt x="22" y="33"/>
                      <a:pt x="14" y="33"/>
                    </a:cubicBezTo>
                    <a:cubicBezTo>
                      <a:pt x="7" y="33"/>
                      <a:pt x="0" y="32"/>
                      <a:pt x="0" y="29"/>
                    </a:cubicBezTo>
                    <a:lnTo>
                      <a:pt x="0" y="0"/>
                    </a:lnTo>
                    <a:cubicBezTo>
                      <a:pt x="0" y="3"/>
                      <a:pt x="7" y="5"/>
                      <a:pt x="14" y="5"/>
                    </a:cubicBezTo>
                    <a:cubicBezTo>
                      <a:pt x="22" y="5"/>
                      <a:pt x="28" y="3"/>
                      <a:pt x="28" y="0"/>
                    </a:cubicBezTo>
                    <a:lnTo>
                      <a:pt x="28" y="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25098"/>
                    </a:srgbClr>
                  </a:gs>
                  <a:gs pos="5000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>
                      <a:alpha val="25098"/>
                    </a:srgbClr>
                  </a:gs>
                </a:gsLst>
                <a:lin ang="0" scaled="1"/>
              </a:gra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800" kern="0" smtClean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66" name="Oval 58"/>
              <p:cNvSpPr>
                <a:spLocks noChangeArrowheads="1"/>
              </p:cNvSpPr>
              <p:nvPr/>
            </p:nvSpPr>
            <p:spPr bwMode="auto">
              <a:xfrm>
                <a:off x="1142" y="2956"/>
                <a:ext cx="136" cy="44"/>
              </a:xfrm>
              <a:prstGeom prst="ellipse">
                <a:avLst/>
              </a:prstGeom>
              <a:solidFill>
                <a:srgbClr val="008000">
                  <a:alpha val="25098"/>
                </a:srgbClr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81" name="Group 701"/>
            <p:cNvGrpSpPr>
              <a:grpSpLocks/>
            </p:cNvGrpSpPr>
            <p:nvPr/>
          </p:nvGrpSpPr>
          <p:grpSpPr bwMode="auto">
            <a:xfrm>
              <a:off x="199" y="2597"/>
              <a:ext cx="549" cy="229"/>
              <a:chOff x="3909" y="2797"/>
              <a:chExt cx="549" cy="229"/>
            </a:xfrm>
          </p:grpSpPr>
          <p:sp>
            <p:nvSpPr>
              <p:cNvPr id="1356" name="Text Box 13"/>
              <p:cNvSpPr txBox="1">
                <a:spLocks noChangeArrowheads="1"/>
              </p:cNvSpPr>
              <p:nvPr/>
            </p:nvSpPr>
            <p:spPr bwMode="auto">
              <a:xfrm>
                <a:off x="3909" y="2797"/>
                <a:ext cx="54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r>
                  <a:rPr lang="en-US" altLang="zh-CN" sz="1000" i="1" kern="0" smtClean="0">
                    <a:solidFill>
                      <a:sysClr val="windowText" lastClr="000000"/>
                    </a:solidFill>
                    <a:cs typeface="Arial" pitchFamily="34" charset="0"/>
                  </a:rPr>
                  <a:t>failed disks</a:t>
                </a:r>
              </a:p>
            </p:txBody>
          </p:sp>
          <p:sp>
            <p:nvSpPr>
              <p:cNvPr id="1357" name="Line 14"/>
              <p:cNvSpPr>
                <a:spLocks noChangeShapeType="1"/>
              </p:cNvSpPr>
              <p:nvPr/>
            </p:nvSpPr>
            <p:spPr bwMode="auto">
              <a:xfrm>
                <a:off x="4320" y="2939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8" name="Line 342"/>
              <p:cNvSpPr>
                <a:spLocks noChangeShapeType="1"/>
              </p:cNvSpPr>
              <p:nvPr/>
            </p:nvSpPr>
            <p:spPr bwMode="auto">
              <a:xfrm>
                <a:off x="4048" y="2939"/>
                <a:ext cx="0" cy="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smtClea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276" name="Rectangle 10"/>
            <p:cNvSpPr>
              <a:spLocks noChangeArrowheads="1"/>
            </p:cNvSpPr>
            <p:nvPr/>
          </p:nvSpPr>
          <p:spPr bwMode="auto">
            <a:xfrm>
              <a:off x="790" y="2523"/>
              <a:ext cx="115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Number of faults per stripe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77" name="Rectangle 11"/>
            <p:cNvSpPr>
              <a:spLocks noChangeArrowheads="1"/>
            </p:cNvSpPr>
            <p:nvPr/>
          </p:nvSpPr>
          <p:spPr bwMode="auto">
            <a:xfrm>
              <a:off x="790" y="2677"/>
              <a:ext cx="3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Red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78" name="Rectangle 12"/>
            <p:cNvSpPr>
              <a:spLocks noChangeArrowheads="1"/>
            </p:cNvSpPr>
            <p:nvPr/>
          </p:nvSpPr>
          <p:spPr bwMode="auto">
            <a:xfrm>
              <a:off x="1131" y="2677"/>
              <a:ext cx="4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dirty="0" smtClean="0">
                  <a:solidFill>
                    <a:sysClr val="windowText" lastClr="000000"/>
                  </a:solidFill>
                  <a:cs typeface="Arial" pitchFamily="34" charset="0"/>
                </a:rPr>
                <a:t>Green</a:t>
              </a:r>
              <a:endParaRPr lang="en-US" altLang="zh-CN" sz="18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79" name="Rectangle 13"/>
            <p:cNvSpPr>
              <a:spLocks noChangeArrowheads="1"/>
            </p:cNvSpPr>
            <p:nvPr/>
          </p:nvSpPr>
          <p:spPr bwMode="auto">
            <a:xfrm>
              <a:off x="1572" y="2677"/>
              <a:ext cx="369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Blue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80" name="Rectangle 14"/>
            <p:cNvSpPr>
              <a:spLocks noChangeArrowheads="1"/>
            </p:cNvSpPr>
            <p:nvPr/>
          </p:nvSpPr>
          <p:spPr bwMode="auto">
            <a:xfrm>
              <a:off x="790" y="2831"/>
              <a:ext cx="3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81" name="Rectangle 15"/>
            <p:cNvSpPr>
              <a:spLocks noChangeArrowheads="1"/>
            </p:cNvSpPr>
            <p:nvPr/>
          </p:nvSpPr>
          <p:spPr bwMode="auto">
            <a:xfrm>
              <a:off x="1131" y="2831"/>
              <a:ext cx="441" cy="15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rgbClr val="FFFFFF"/>
                  </a:solidFill>
                  <a:cs typeface="Arial" pitchFamily="34" charset="0"/>
                </a:rPr>
                <a:t>2</a:t>
              </a:r>
              <a:endParaRPr lang="en-US" altLang="zh-CN" sz="1800" kern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82" name="Rectangle 16"/>
            <p:cNvSpPr>
              <a:spLocks noChangeArrowheads="1"/>
            </p:cNvSpPr>
            <p:nvPr/>
          </p:nvSpPr>
          <p:spPr bwMode="auto">
            <a:xfrm>
              <a:off x="1572" y="2831"/>
              <a:ext cx="369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83" name="Rectangle 17"/>
            <p:cNvSpPr>
              <a:spLocks noChangeArrowheads="1"/>
            </p:cNvSpPr>
            <p:nvPr/>
          </p:nvSpPr>
          <p:spPr bwMode="auto">
            <a:xfrm>
              <a:off x="790" y="2985"/>
              <a:ext cx="34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84" name="Rectangle 18"/>
            <p:cNvSpPr>
              <a:spLocks noChangeArrowheads="1"/>
            </p:cNvSpPr>
            <p:nvPr/>
          </p:nvSpPr>
          <p:spPr bwMode="auto">
            <a:xfrm>
              <a:off x="1131" y="2985"/>
              <a:ext cx="441" cy="15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rgbClr val="FFFFFF"/>
                  </a:solidFill>
                  <a:cs typeface="Arial" pitchFamily="34" charset="0"/>
                </a:rPr>
                <a:t>2</a:t>
              </a:r>
              <a:endParaRPr lang="en-US" altLang="zh-CN" sz="1800" kern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85" name="Rectangle 19"/>
            <p:cNvSpPr>
              <a:spLocks noChangeArrowheads="1"/>
            </p:cNvSpPr>
            <p:nvPr/>
          </p:nvSpPr>
          <p:spPr bwMode="auto">
            <a:xfrm>
              <a:off x="1572" y="2985"/>
              <a:ext cx="369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86" name="Rectangle 20"/>
            <p:cNvSpPr>
              <a:spLocks noChangeArrowheads="1"/>
            </p:cNvSpPr>
            <p:nvPr/>
          </p:nvSpPr>
          <p:spPr bwMode="auto">
            <a:xfrm>
              <a:off x="790" y="3139"/>
              <a:ext cx="3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87" name="Rectangle 21"/>
            <p:cNvSpPr>
              <a:spLocks noChangeArrowheads="1"/>
            </p:cNvSpPr>
            <p:nvPr/>
          </p:nvSpPr>
          <p:spPr bwMode="auto">
            <a:xfrm>
              <a:off x="1131" y="3139"/>
              <a:ext cx="441" cy="15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rgbClr val="FFFFFF"/>
                  </a:solidFill>
                  <a:cs typeface="Arial" pitchFamily="34" charset="0"/>
                </a:rPr>
                <a:t>2</a:t>
              </a:r>
              <a:endParaRPr lang="en-US" altLang="zh-CN" sz="1800" kern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88" name="Rectangle 22"/>
            <p:cNvSpPr>
              <a:spLocks noChangeArrowheads="1"/>
            </p:cNvSpPr>
            <p:nvPr/>
          </p:nvSpPr>
          <p:spPr bwMode="auto">
            <a:xfrm>
              <a:off x="1572" y="3139"/>
              <a:ext cx="369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89" name="Rectangle 23"/>
            <p:cNvSpPr>
              <a:spLocks noChangeArrowheads="1"/>
            </p:cNvSpPr>
            <p:nvPr/>
          </p:nvSpPr>
          <p:spPr bwMode="auto">
            <a:xfrm>
              <a:off x="790" y="3293"/>
              <a:ext cx="34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90" name="Rectangle 24"/>
            <p:cNvSpPr>
              <a:spLocks noChangeArrowheads="1"/>
            </p:cNvSpPr>
            <p:nvPr/>
          </p:nvSpPr>
          <p:spPr bwMode="auto">
            <a:xfrm>
              <a:off x="1131" y="3293"/>
              <a:ext cx="441" cy="15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rgbClr val="FFFFFF"/>
                  </a:solidFill>
                  <a:cs typeface="Arial" pitchFamily="34" charset="0"/>
                </a:rPr>
                <a:t>2</a:t>
              </a:r>
              <a:endParaRPr lang="en-US" altLang="zh-CN" sz="1800" kern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91" name="Rectangle 25"/>
            <p:cNvSpPr>
              <a:spLocks noChangeArrowheads="1"/>
            </p:cNvSpPr>
            <p:nvPr/>
          </p:nvSpPr>
          <p:spPr bwMode="auto">
            <a:xfrm>
              <a:off x="1572" y="3293"/>
              <a:ext cx="369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92" name="Rectangle 26"/>
            <p:cNvSpPr>
              <a:spLocks noChangeArrowheads="1"/>
            </p:cNvSpPr>
            <p:nvPr/>
          </p:nvSpPr>
          <p:spPr bwMode="auto">
            <a:xfrm>
              <a:off x="790" y="3447"/>
              <a:ext cx="3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93" name="Rectangle 27"/>
            <p:cNvSpPr>
              <a:spLocks noChangeArrowheads="1"/>
            </p:cNvSpPr>
            <p:nvPr/>
          </p:nvSpPr>
          <p:spPr bwMode="auto">
            <a:xfrm>
              <a:off x="1131" y="3447"/>
              <a:ext cx="441" cy="15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rgbClr val="FFFFFF"/>
                  </a:solidFill>
                  <a:cs typeface="Arial" pitchFamily="34" charset="0"/>
                </a:rPr>
                <a:t>2</a:t>
              </a:r>
              <a:endParaRPr lang="en-US" altLang="zh-CN" sz="1800" kern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94" name="Rectangle 28"/>
            <p:cNvSpPr>
              <a:spLocks noChangeArrowheads="1"/>
            </p:cNvSpPr>
            <p:nvPr/>
          </p:nvSpPr>
          <p:spPr bwMode="auto">
            <a:xfrm>
              <a:off x="1572" y="3447"/>
              <a:ext cx="369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95" name="Rectangle 29"/>
            <p:cNvSpPr>
              <a:spLocks noChangeArrowheads="1"/>
            </p:cNvSpPr>
            <p:nvPr/>
          </p:nvSpPr>
          <p:spPr bwMode="auto">
            <a:xfrm>
              <a:off x="790" y="3601"/>
              <a:ext cx="34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96" name="Rectangle 30"/>
            <p:cNvSpPr>
              <a:spLocks noChangeArrowheads="1"/>
            </p:cNvSpPr>
            <p:nvPr/>
          </p:nvSpPr>
          <p:spPr bwMode="auto">
            <a:xfrm>
              <a:off x="1131" y="3601"/>
              <a:ext cx="441" cy="15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rgbClr val="FFFFFF"/>
                  </a:solidFill>
                  <a:cs typeface="Arial" pitchFamily="34" charset="0"/>
                </a:rPr>
                <a:t>2</a:t>
              </a:r>
              <a:endParaRPr lang="en-US" altLang="zh-CN" sz="1800" kern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297" name="Rectangle 31"/>
            <p:cNvSpPr>
              <a:spLocks noChangeArrowheads="1"/>
            </p:cNvSpPr>
            <p:nvPr/>
          </p:nvSpPr>
          <p:spPr bwMode="auto">
            <a:xfrm>
              <a:off x="1572" y="3601"/>
              <a:ext cx="369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98" name="Rectangle 32"/>
            <p:cNvSpPr>
              <a:spLocks noChangeArrowheads="1"/>
            </p:cNvSpPr>
            <p:nvPr/>
          </p:nvSpPr>
          <p:spPr bwMode="auto">
            <a:xfrm>
              <a:off x="790" y="3755"/>
              <a:ext cx="3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299" name="Rectangle 33"/>
            <p:cNvSpPr>
              <a:spLocks noChangeArrowheads="1"/>
            </p:cNvSpPr>
            <p:nvPr/>
          </p:nvSpPr>
          <p:spPr bwMode="auto">
            <a:xfrm>
              <a:off x="1131" y="3755"/>
              <a:ext cx="441" cy="15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rgbClr val="FFFFFF"/>
                  </a:solidFill>
                  <a:cs typeface="Arial" pitchFamily="34" charset="0"/>
                </a:rPr>
                <a:t>2</a:t>
              </a:r>
              <a:endParaRPr lang="en-US" altLang="zh-CN" sz="1800" kern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00" name="Rectangle 34"/>
            <p:cNvSpPr>
              <a:spLocks noChangeArrowheads="1"/>
            </p:cNvSpPr>
            <p:nvPr/>
          </p:nvSpPr>
          <p:spPr bwMode="auto">
            <a:xfrm>
              <a:off x="1572" y="3755"/>
              <a:ext cx="369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01" name="Line 35"/>
            <p:cNvSpPr>
              <a:spLocks noChangeShapeType="1"/>
            </p:cNvSpPr>
            <p:nvPr/>
          </p:nvSpPr>
          <p:spPr bwMode="auto">
            <a:xfrm>
              <a:off x="1131" y="2677"/>
              <a:ext cx="0" cy="1232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2" name="Line 36"/>
            <p:cNvSpPr>
              <a:spLocks noChangeShapeType="1"/>
            </p:cNvSpPr>
            <p:nvPr/>
          </p:nvSpPr>
          <p:spPr bwMode="auto">
            <a:xfrm>
              <a:off x="1572" y="2677"/>
              <a:ext cx="0" cy="1232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3" name="Line 37"/>
            <p:cNvSpPr>
              <a:spLocks noChangeShapeType="1"/>
            </p:cNvSpPr>
            <p:nvPr/>
          </p:nvSpPr>
          <p:spPr bwMode="auto">
            <a:xfrm>
              <a:off x="790" y="2677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4" name="Line 38"/>
            <p:cNvSpPr>
              <a:spLocks noChangeShapeType="1"/>
            </p:cNvSpPr>
            <p:nvPr/>
          </p:nvSpPr>
          <p:spPr bwMode="auto">
            <a:xfrm>
              <a:off x="790" y="2831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5" name="Line 39"/>
            <p:cNvSpPr>
              <a:spLocks noChangeShapeType="1"/>
            </p:cNvSpPr>
            <p:nvPr/>
          </p:nvSpPr>
          <p:spPr bwMode="auto">
            <a:xfrm>
              <a:off x="790" y="2985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6" name="Line 40"/>
            <p:cNvSpPr>
              <a:spLocks noChangeShapeType="1"/>
            </p:cNvSpPr>
            <p:nvPr/>
          </p:nvSpPr>
          <p:spPr bwMode="auto">
            <a:xfrm>
              <a:off x="790" y="3139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7" name="Line 41"/>
            <p:cNvSpPr>
              <a:spLocks noChangeShapeType="1"/>
            </p:cNvSpPr>
            <p:nvPr/>
          </p:nvSpPr>
          <p:spPr bwMode="auto">
            <a:xfrm>
              <a:off x="790" y="3293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8" name="Line 42"/>
            <p:cNvSpPr>
              <a:spLocks noChangeShapeType="1"/>
            </p:cNvSpPr>
            <p:nvPr/>
          </p:nvSpPr>
          <p:spPr bwMode="auto">
            <a:xfrm>
              <a:off x="790" y="3447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9" name="Line 43"/>
            <p:cNvSpPr>
              <a:spLocks noChangeShapeType="1"/>
            </p:cNvSpPr>
            <p:nvPr/>
          </p:nvSpPr>
          <p:spPr bwMode="auto">
            <a:xfrm>
              <a:off x="790" y="3601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0" name="Line 44"/>
            <p:cNvSpPr>
              <a:spLocks noChangeShapeType="1"/>
            </p:cNvSpPr>
            <p:nvPr/>
          </p:nvSpPr>
          <p:spPr bwMode="auto">
            <a:xfrm>
              <a:off x="790" y="3755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1" name="Line 45"/>
            <p:cNvSpPr>
              <a:spLocks noChangeShapeType="1"/>
            </p:cNvSpPr>
            <p:nvPr/>
          </p:nvSpPr>
          <p:spPr bwMode="auto">
            <a:xfrm>
              <a:off x="790" y="2523"/>
              <a:ext cx="0" cy="1386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2" name="Line 46"/>
            <p:cNvSpPr>
              <a:spLocks noChangeShapeType="1"/>
            </p:cNvSpPr>
            <p:nvPr/>
          </p:nvSpPr>
          <p:spPr bwMode="auto">
            <a:xfrm>
              <a:off x="1941" y="2523"/>
              <a:ext cx="0" cy="1386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3" name="Line 47"/>
            <p:cNvSpPr>
              <a:spLocks noChangeShapeType="1"/>
            </p:cNvSpPr>
            <p:nvPr/>
          </p:nvSpPr>
          <p:spPr bwMode="auto">
            <a:xfrm>
              <a:off x="790" y="2523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4" name="Line 48"/>
            <p:cNvSpPr>
              <a:spLocks noChangeShapeType="1"/>
            </p:cNvSpPr>
            <p:nvPr/>
          </p:nvSpPr>
          <p:spPr bwMode="auto">
            <a:xfrm>
              <a:off x="790" y="3909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5" name="Rectangle 50"/>
            <p:cNvSpPr>
              <a:spLocks noChangeArrowheads="1"/>
            </p:cNvSpPr>
            <p:nvPr/>
          </p:nvSpPr>
          <p:spPr bwMode="auto">
            <a:xfrm>
              <a:off x="3693" y="2523"/>
              <a:ext cx="115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dirty="0" smtClean="0">
                  <a:solidFill>
                    <a:sysClr val="windowText" lastClr="000000"/>
                  </a:solidFill>
                  <a:cs typeface="Arial" pitchFamily="34" charset="0"/>
                </a:rPr>
                <a:t>Number of faults per stripe</a:t>
              </a:r>
              <a:endParaRPr lang="en-US" altLang="zh-CN" sz="1800" kern="0" dirty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16" name="Rectangle 51"/>
            <p:cNvSpPr>
              <a:spLocks noChangeArrowheads="1"/>
            </p:cNvSpPr>
            <p:nvPr/>
          </p:nvSpPr>
          <p:spPr bwMode="auto">
            <a:xfrm>
              <a:off x="3693" y="2677"/>
              <a:ext cx="3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Red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17" name="Rectangle 52"/>
            <p:cNvSpPr>
              <a:spLocks noChangeArrowheads="1"/>
            </p:cNvSpPr>
            <p:nvPr/>
          </p:nvSpPr>
          <p:spPr bwMode="auto">
            <a:xfrm>
              <a:off x="4034" y="2677"/>
              <a:ext cx="4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Green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18" name="Rectangle 53"/>
            <p:cNvSpPr>
              <a:spLocks noChangeArrowheads="1"/>
            </p:cNvSpPr>
            <p:nvPr/>
          </p:nvSpPr>
          <p:spPr bwMode="auto">
            <a:xfrm>
              <a:off x="4475" y="2677"/>
              <a:ext cx="369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Blue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19" name="Rectangle 54"/>
            <p:cNvSpPr>
              <a:spLocks noChangeArrowheads="1"/>
            </p:cNvSpPr>
            <p:nvPr/>
          </p:nvSpPr>
          <p:spPr bwMode="auto">
            <a:xfrm>
              <a:off x="3693" y="2831"/>
              <a:ext cx="3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1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20" name="Rectangle 55"/>
            <p:cNvSpPr>
              <a:spLocks noChangeArrowheads="1"/>
            </p:cNvSpPr>
            <p:nvPr/>
          </p:nvSpPr>
          <p:spPr bwMode="auto">
            <a:xfrm>
              <a:off x="4034" y="2831"/>
              <a:ext cx="4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21" name="Rectangle 56"/>
            <p:cNvSpPr>
              <a:spLocks noChangeArrowheads="1"/>
            </p:cNvSpPr>
            <p:nvPr/>
          </p:nvSpPr>
          <p:spPr bwMode="auto">
            <a:xfrm>
              <a:off x="4475" y="2831"/>
              <a:ext cx="369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1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22" name="Rectangle 57"/>
            <p:cNvSpPr>
              <a:spLocks noChangeArrowheads="1"/>
            </p:cNvSpPr>
            <p:nvPr/>
          </p:nvSpPr>
          <p:spPr bwMode="auto">
            <a:xfrm>
              <a:off x="3693" y="2985"/>
              <a:ext cx="34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23" name="Rectangle 58"/>
            <p:cNvSpPr>
              <a:spLocks noChangeArrowheads="1"/>
            </p:cNvSpPr>
            <p:nvPr/>
          </p:nvSpPr>
          <p:spPr bwMode="auto">
            <a:xfrm>
              <a:off x="4034" y="2985"/>
              <a:ext cx="44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24" name="Rectangle 59"/>
            <p:cNvSpPr>
              <a:spLocks noChangeArrowheads="1"/>
            </p:cNvSpPr>
            <p:nvPr/>
          </p:nvSpPr>
          <p:spPr bwMode="auto">
            <a:xfrm>
              <a:off x="4475" y="2985"/>
              <a:ext cx="369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1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25" name="Rectangle 60"/>
            <p:cNvSpPr>
              <a:spLocks noChangeArrowheads="1"/>
            </p:cNvSpPr>
            <p:nvPr/>
          </p:nvSpPr>
          <p:spPr bwMode="auto">
            <a:xfrm>
              <a:off x="3693" y="3139"/>
              <a:ext cx="3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26" name="Rectangle 61"/>
            <p:cNvSpPr>
              <a:spLocks noChangeArrowheads="1"/>
            </p:cNvSpPr>
            <p:nvPr/>
          </p:nvSpPr>
          <p:spPr bwMode="auto">
            <a:xfrm>
              <a:off x="4034" y="3139"/>
              <a:ext cx="4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1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27" name="Rectangle 62"/>
            <p:cNvSpPr>
              <a:spLocks noChangeArrowheads="1"/>
            </p:cNvSpPr>
            <p:nvPr/>
          </p:nvSpPr>
          <p:spPr bwMode="auto">
            <a:xfrm>
              <a:off x="4475" y="3139"/>
              <a:ext cx="369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1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28" name="Rectangle 63"/>
            <p:cNvSpPr>
              <a:spLocks noChangeArrowheads="1"/>
            </p:cNvSpPr>
            <p:nvPr/>
          </p:nvSpPr>
          <p:spPr bwMode="auto">
            <a:xfrm>
              <a:off x="3693" y="3293"/>
              <a:ext cx="341" cy="15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dirty="0" smtClean="0">
                  <a:solidFill>
                    <a:srgbClr val="FFFFFF"/>
                  </a:solidFill>
                  <a:cs typeface="Arial" pitchFamily="34" charset="0"/>
                </a:rPr>
                <a:t>2</a:t>
              </a:r>
              <a:endParaRPr lang="en-US" altLang="zh-CN" sz="1800" kern="0" dirty="0" smtClean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1329" name="Rectangle 64"/>
            <p:cNvSpPr>
              <a:spLocks noChangeArrowheads="1"/>
            </p:cNvSpPr>
            <p:nvPr/>
          </p:nvSpPr>
          <p:spPr bwMode="auto">
            <a:xfrm>
              <a:off x="4034" y="3293"/>
              <a:ext cx="44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30" name="Rectangle 65"/>
            <p:cNvSpPr>
              <a:spLocks noChangeArrowheads="1"/>
            </p:cNvSpPr>
            <p:nvPr/>
          </p:nvSpPr>
          <p:spPr bwMode="auto">
            <a:xfrm>
              <a:off x="4475" y="3293"/>
              <a:ext cx="369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31" name="Rectangle 66"/>
            <p:cNvSpPr>
              <a:spLocks noChangeArrowheads="1"/>
            </p:cNvSpPr>
            <p:nvPr/>
          </p:nvSpPr>
          <p:spPr bwMode="auto">
            <a:xfrm>
              <a:off x="3693" y="3447"/>
              <a:ext cx="3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32" name="Rectangle 67"/>
            <p:cNvSpPr>
              <a:spLocks noChangeArrowheads="1"/>
            </p:cNvSpPr>
            <p:nvPr/>
          </p:nvSpPr>
          <p:spPr bwMode="auto">
            <a:xfrm>
              <a:off x="4034" y="3447"/>
              <a:ext cx="4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1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33" name="Rectangle 68"/>
            <p:cNvSpPr>
              <a:spLocks noChangeArrowheads="1"/>
            </p:cNvSpPr>
            <p:nvPr/>
          </p:nvSpPr>
          <p:spPr bwMode="auto">
            <a:xfrm>
              <a:off x="4475" y="3447"/>
              <a:ext cx="369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1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34" name="Rectangle 69"/>
            <p:cNvSpPr>
              <a:spLocks noChangeArrowheads="1"/>
            </p:cNvSpPr>
            <p:nvPr/>
          </p:nvSpPr>
          <p:spPr bwMode="auto">
            <a:xfrm>
              <a:off x="3693" y="3601"/>
              <a:ext cx="34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1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35" name="Rectangle 70"/>
            <p:cNvSpPr>
              <a:spLocks noChangeArrowheads="1"/>
            </p:cNvSpPr>
            <p:nvPr/>
          </p:nvSpPr>
          <p:spPr bwMode="auto">
            <a:xfrm>
              <a:off x="4034" y="3601"/>
              <a:ext cx="441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36" name="Rectangle 71"/>
            <p:cNvSpPr>
              <a:spLocks noChangeArrowheads="1"/>
            </p:cNvSpPr>
            <p:nvPr/>
          </p:nvSpPr>
          <p:spPr bwMode="auto">
            <a:xfrm>
              <a:off x="4475" y="3601"/>
              <a:ext cx="369" cy="1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1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37" name="Rectangle 72"/>
            <p:cNvSpPr>
              <a:spLocks noChangeArrowheads="1"/>
            </p:cNvSpPr>
            <p:nvPr/>
          </p:nvSpPr>
          <p:spPr bwMode="auto">
            <a:xfrm>
              <a:off x="3693" y="3755"/>
              <a:ext cx="3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38" name="Rectangle 73"/>
            <p:cNvSpPr>
              <a:spLocks noChangeArrowheads="1"/>
            </p:cNvSpPr>
            <p:nvPr/>
          </p:nvSpPr>
          <p:spPr bwMode="auto">
            <a:xfrm>
              <a:off x="4034" y="3755"/>
              <a:ext cx="441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1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39" name="Rectangle 74"/>
            <p:cNvSpPr>
              <a:spLocks noChangeArrowheads="1"/>
            </p:cNvSpPr>
            <p:nvPr/>
          </p:nvSpPr>
          <p:spPr bwMode="auto">
            <a:xfrm>
              <a:off x="4475" y="3755"/>
              <a:ext cx="369" cy="1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defTabSz="914400" fontAlgn="b">
                <a:defRPr/>
              </a:pPr>
              <a:r>
                <a:rPr lang="en-US" altLang="zh-CN" sz="1000" kern="0" smtClean="0">
                  <a:solidFill>
                    <a:sysClr val="windowText" lastClr="000000"/>
                  </a:solidFill>
                  <a:cs typeface="Arial" pitchFamily="34" charset="0"/>
                </a:rPr>
                <a:t>0</a:t>
              </a:r>
              <a:endParaRPr lang="en-US" altLang="zh-CN" sz="1800" kern="0" smtClean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1340" name="Line 75"/>
            <p:cNvSpPr>
              <a:spLocks noChangeShapeType="1"/>
            </p:cNvSpPr>
            <p:nvPr/>
          </p:nvSpPr>
          <p:spPr bwMode="auto">
            <a:xfrm>
              <a:off x="4034" y="2677"/>
              <a:ext cx="0" cy="1232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1" name="Line 76"/>
            <p:cNvSpPr>
              <a:spLocks noChangeShapeType="1"/>
            </p:cNvSpPr>
            <p:nvPr/>
          </p:nvSpPr>
          <p:spPr bwMode="auto">
            <a:xfrm>
              <a:off x="4475" y="2677"/>
              <a:ext cx="0" cy="1232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2" name="Line 77"/>
            <p:cNvSpPr>
              <a:spLocks noChangeShapeType="1"/>
            </p:cNvSpPr>
            <p:nvPr/>
          </p:nvSpPr>
          <p:spPr bwMode="auto">
            <a:xfrm>
              <a:off x="3693" y="2677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3" name="Line 78"/>
            <p:cNvSpPr>
              <a:spLocks noChangeShapeType="1"/>
            </p:cNvSpPr>
            <p:nvPr/>
          </p:nvSpPr>
          <p:spPr bwMode="auto">
            <a:xfrm>
              <a:off x="3693" y="2831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4" name="Line 79"/>
            <p:cNvSpPr>
              <a:spLocks noChangeShapeType="1"/>
            </p:cNvSpPr>
            <p:nvPr/>
          </p:nvSpPr>
          <p:spPr bwMode="auto">
            <a:xfrm>
              <a:off x="3693" y="2985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5" name="Line 80"/>
            <p:cNvSpPr>
              <a:spLocks noChangeShapeType="1"/>
            </p:cNvSpPr>
            <p:nvPr/>
          </p:nvSpPr>
          <p:spPr bwMode="auto">
            <a:xfrm>
              <a:off x="3693" y="3139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6" name="Line 81"/>
            <p:cNvSpPr>
              <a:spLocks noChangeShapeType="1"/>
            </p:cNvSpPr>
            <p:nvPr/>
          </p:nvSpPr>
          <p:spPr bwMode="auto">
            <a:xfrm>
              <a:off x="3693" y="3293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7" name="Line 82"/>
            <p:cNvSpPr>
              <a:spLocks noChangeShapeType="1"/>
            </p:cNvSpPr>
            <p:nvPr/>
          </p:nvSpPr>
          <p:spPr bwMode="auto">
            <a:xfrm>
              <a:off x="3693" y="3447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8" name="Line 83"/>
            <p:cNvSpPr>
              <a:spLocks noChangeShapeType="1"/>
            </p:cNvSpPr>
            <p:nvPr/>
          </p:nvSpPr>
          <p:spPr bwMode="auto">
            <a:xfrm>
              <a:off x="3693" y="3601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9" name="Line 84"/>
            <p:cNvSpPr>
              <a:spLocks noChangeShapeType="1"/>
            </p:cNvSpPr>
            <p:nvPr/>
          </p:nvSpPr>
          <p:spPr bwMode="auto">
            <a:xfrm>
              <a:off x="3693" y="3755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0" name="Line 85"/>
            <p:cNvSpPr>
              <a:spLocks noChangeShapeType="1"/>
            </p:cNvSpPr>
            <p:nvPr/>
          </p:nvSpPr>
          <p:spPr bwMode="auto">
            <a:xfrm>
              <a:off x="3693" y="2523"/>
              <a:ext cx="0" cy="1386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1" name="Line 86"/>
            <p:cNvSpPr>
              <a:spLocks noChangeShapeType="1"/>
            </p:cNvSpPr>
            <p:nvPr/>
          </p:nvSpPr>
          <p:spPr bwMode="auto">
            <a:xfrm>
              <a:off x="4844" y="2523"/>
              <a:ext cx="0" cy="1386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2" name="Line 87"/>
            <p:cNvSpPr>
              <a:spLocks noChangeShapeType="1"/>
            </p:cNvSpPr>
            <p:nvPr/>
          </p:nvSpPr>
          <p:spPr bwMode="auto">
            <a:xfrm>
              <a:off x="3693" y="2523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3" name="Line 88"/>
            <p:cNvSpPr>
              <a:spLocks noChangeShapeType="1"/>
            </p:cNvSpPr>
            <p:nvPr/>
          </p:nvSpPr>
          <p:spPr bwMode="auto">
            <a:xfrm>
              <a:off x="3693" y="3909"/>
              <a:ext cx="1151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defRPr/>
              </a:pPr>
              <a:endParaRPr lang="zh-CN" altLang="en-US" sz="1800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4" name="Text Box 331"/>
            <p:cNvSpPr txBox="1">
              <a:spLocks noChangeArrowheads="1"/>
            </p:cNvSpPr>
            <p:nvPr/>
          </p:nvSpPr>
          <p:spPr bwMode="auto">
            <a:xfrm>
              <a:off x="3163" y="3910"/>
              <a:ext cx="140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altLang="zh-CN" sz="1400" kern="0" dirty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rPr>
                <a:t>Number of stripes with 2 faults = 1</a:t>
              </a:r>
            </a:p>
          </p:txBody>
        </p:sp>
        <p:sp>
          <p:nvSpPr>
            <p:cNvPr id="1355" name="Text Box 330"/>
            <p:cNvSpPr txBox="1">
              <a:spLocks noChangeArrowheads="1"/>
            </p:cNvSpPr>
            <p:nvPr/>
          </p:nvSpPr>
          <p:spPr bwMode="auto">
            <a:xfrm>
              <a:off x="194" y="3917"/>
              <a:ext cx="140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altLang="zh-CN" sz="1400" kern="0" smtClean="0">
                  <a:solidFill>
                    <a:sysClr val="windowText" lastClr="000000"/>
                  </a:solidFill>
                  <a:latin typeface="Tahoma" pitchFamily="34" charset="0"/>
                  <a:cs typeface="Arial" pitchFamily="34" charset="0"/>
                </a:rPr>
                <a:t>Number of stripes with 2 faults =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6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" grpId="0" animBg="1"/>
      <p:bldP spid="98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Critical Rebuild Test </a:t>
            </a:r>
            <a:r>
              <a:rPr smtClean="0"/>
              <a:t>with 8+3P </a:t>
            </a:r>
            <a:r>
              <a:rPr lang="en-US" dirty="0" smtClean="0"/>
              <a:t>and </a:t>
            </a:r>
            <a:r>
              <a:rPr smtClean="0"/>
              <a:t>3 disk failures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9088" y="982667"/>
            <a:ext cx="92868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86313" y="5600434"/>
            <a:ext cx="3919538" cy="10763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de-DE" sz="1700" dirty="0">
                <a:solidFill>
                  <a:srgbClr val="000000"/>
                </a:solidFill>
              </a:rPr>
              <a:t>Percentage of critical stripes on 8+3P after 3 disk failures in a 58-disk array: (11/58)*(10/57)*(9/56)=0.5%</a:t>
            </a:r>
            <a:br>
              <a:rPr lang="de-DE" sz="1700" dirty="0">
                <a:solidFill>
                  <a:srgbClr val="000000"/>
                </a:solidFill>
              </a:rPr>
            </a:br>
            <a:r>
              <a:rPr lang="de-DE" sz="1300" dirty="0">
                <a:solidFill>
                  <a:srgbClr val="000000"/>
                </a:solidFill>
              </a:rPr>
              <a:t>(4TB ~ 24h </a:t>
            </a:r>
            <a:r>
              <a:rPr lang="de-DE" sz="1300" dirty="0">
                <a:solidFill>
                  <a:srgbClr val="000000"/>
                </a:solidFill>
                <a:sym typeface="Wingdings" pitchFamily="2" charset="2"/>
              </a:rPr>
              <a:t> 20GB ~ 8min)</a:t>
            </a:r>
            <a:endParaRPr lang="de-DE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738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4404" y="933119"/>
            <a:ext cx="1908719" cy="5119920"/>
            <a:chOff x="914400" y="933119"/>
            <a:chExt cx="1908719" cy="5119920"/>
          </a:xfrm>
        </p:grpSpPr>
        <p:sp>
          <p:nvSpPr>
            <p:cNvPr id="3" name="Rectangle101_1_2_2"/>
            <p:cNvSpPr/>
            <p:nvPr/>
          </p:nvSpPr>
          <p:spPr>
            <a:xfrm>
              <a:off x="1086119" y="1041119"/>
              <a:ext cx="1427399" cy="501192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000000"/>
              </a:solidFill>
              <a:prstDash val="solid"/>
            </a:ln>
          </p:spPr>
          <p:txBody>
            <a:bodyPr vert="horz" wrap="square" lIns="9000" tIns="9000" rIns="9000" bIns="900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" name="Rectangle70_1_1_1"/>
            <p:cNvSpPr/>
            <p:nvPr/>
          </p:nvSpPr>
          <p:spPr>
            <a:xfrm>
              <a:off x="1145880" y="3682439"/>
              <a:ext cx="1312920" cy="41904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Storage Enclosure 1.2</a:t>
              </a:r>
            </a:p>
            <a:p>
              <a:pPr algn="ctr" defTabSz="914400" hangingPunct="0"/>
              <a:r>
                <a:rPr lang="en-US" sz="800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58 x NL-SAS</a:t>
              </a:r>
            </a:p>
          </p:txBody>
        </p:sp>
        <p:sp>
          <p:nvSpPr>
            <p:cNvPr id="5" name="直接连接符 4"/>
            <p:cNvSpPr/>
            <p:nvPr/>
          </p:nvSpPr>
          <p:spPr>
            <a:xfrm>
              <a:off x="2463119" y="3771000"/>
              <a:ext cx="336961" cy="0"/>
            </a:xfrm>
            <a:prstGeom prst="line">
              <a:avLst/>
            </a:prstGeom>
            <a:noFill/>
            <a:ln w="6480">
              <a:solidFill>
                <a:srgbClr val="006600"/>
              </a:solidFill>
              <a:prstDash val="solid"/>
            </a:ln>
          </p:spPr>
          <p:txBody>
            <a:bodyPr vert="horz" wrap="square" lIns="3240" tIns="3240" rIns="3240" bIns="32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直接连接符 5"/>
            <p:cNvSpPr/>
            <p:nvPr/>
          </p:nvSpPr>
          <p:spPr>
            <a:xfrm>
              <a:off x="2463119" y="3818519"/>
              <a:ext cx="262081" cy="0"/>
            </a:xfrm>
            <a:prstGeom prst="line">
              <a:avLst/>
            </a:prstGeom>
            <a:noFill/>
            <a:ln w="6480">
              <a:solidFill>
                <a:srgbClr val="000099"/>
              </a:solidFill>
              <a:prstDash val="solid"/>
            </a:ln>
          </p:spPr>
          <p:txBody>
            <a:bodyPr vert="horz" wrap="square" lIns="3240" tIns="3240" rIns="3240" bIns="32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直接连接符 6"/>
            <p:cNvSpPr/>
            <p:nvPr/>
          </p:nvSpPr>
          <p:spPr>
            <a:xfrm>
              <a:off x="2463119" y="3865679"/>
              <a:ext cx="336961" cy="0"/>
            </a:xfrm>
            <a:prstGeom prst="line">
              <a:avLst/>
            </a:prstGeom>
            <a:noFill/>
            <a:ln w="6480">
              <a:solidFill>
                <a:srgbClr val="006600"/>
              </a:solidFill>
              <a:prstDash val="solid"/>
            </a:ln>
          </p:spPr>
          <p:txBody>
            <a:bodyPr vert="horz" wrap="square" lIns="3240" tIns="3240" rIns="3240" bIns="32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直接连接符 7"/>
            <p:cNvSpPr/>
            <p:nvPr/>
          </p:nvSpPr>
          <p:spPr>
            <a:xfrm>
              <a:off x="2463119" y="3913200"/>
              <a:ext cx="262081" cy="0"/>
            </a:xfrm>
            <a:prstGeom prst="line">
              <a:avLst/>
            </a:prstGeom>
            <a:noFill/>
            <a:ln w="6480">
              <a:solidFill>
                <a:srgbClr val="000099"/>
              </a:solidFill>
              <a:prstDash val="solid"/>
            </a:ln>
          </p:spPr>
          <p:txBody>
            <a:bodyPr vert="horz" wrap="square" lIns="3240" tIns="3240" rIns="3240" bIns="32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9" name="Rectangle71_1_1_1_2"/>
            <p:cNvSpPr/>
            <p:nvPr/>
          </p:nvSpPr>
          <p:spPr>
            <a:xfrm>
              <a:off x="1146240" y="4627080"/>
              <a:ext cx="1312920" cy="41904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Storage Enclosure 1.1</a:t>
              </a:r>
            </a:p>
            <a:p>
              <a:pPr algn="ctr" defTabSz="914400" hangingPunct="0"/>
              <a:r>
                <a:rPr lang="en-US" sz="800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58 x NL-SAS + 2 x SSD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463119" y="4701959"/>
              <a:ext cx="336961" cy="142201"/>
              <a:chOff x="2463119" y="4701959"/>
              <a:chExt cx="336961" cy="142201"/>
            </a:xfrm>
          </p:grpSpPr>
          <p:sp>
            <p:nvSpPr>
              <p:cNvPr id="11" name="直接连接符 10"/>
              <p:cNvSpPr/>
              <p:nvPr/>
            </p:nvSpPr>
            <p:spPr>
              <a:xfrm>
                <a:off x="2463119" y="4701959"/>
                <a:ext cx="336961" cy="0"/>
              </a:xfrm>
              <a:prstGeom prst="line">
                <a:avLst/>
              </a:prstGeom>
              <a:noFill/>
              <a:ln w="6480">
                <a:solidFill>
                  <a:srgbClr val="006600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2" name="直接连接符 11"/>
              <p:cNvSpPr/>
              <p:nvPr/>
            </p:nvSpPr>
            <p:spPr>
              <a:xfrm>
                <a:off x="2463119" y="4749479"/>
                <a:ext cx="262081" cy="0"/>
              </a:xfrm>
              <a:prstGeom prst="line">
                <a:avLst/>
              </a:prstGeom>
              <a:noFill/>
              <a:ln w="6480">
                <a:solidFill>
                  <a:srgbClr val="000099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3" name="直接连接符 12"/>
              <p:cNvSpPr/>
              <p:nvPr/>
            </p:nvSpPr>
            <p:spPr>
              <a:xfrm>
                <a:off x="2463119" y="4796639"/>
                <a:ext cx="336961" cy="0"/>
              </a:xfrm>
              <a:prstGeom prst="line">
                <a:avLst/>
              </a:prstGeom>
              <a:noFill/>
              <a:ln w="6480">
                <a:solidFill>
                  <a:srgbClr val="006600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4" name="直接连接符 13"/>
              <p:cNvSpPr/>
              <p:nvPr/>
            </p:nvSpPr>
            <p:spPr>
              <a:xfrm>
                <a:off x="2463119" y="4844160"/>
                <a:ext cx="262081" cy="0"/>
              </a:xfrm>
              <a:prstGeom prst="line">
                <a:avLst/>
              </a:prstGeom>
              <a:noFill/>
              <a:ln w="6480">
                <a:solidFill>
                  <a:srgbClr val="000099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  <p:sp>
          <p:nvSpPr>
            <p:cNvPr id="15" name="直接连接符 14"/>
            <p:cNvSpPr/>
            <p:nvPr/>
          </p:nvSpPr>
          <p:spPr>
            <a:xfrm>
              <a:off x="2799720" y="3767760"/>
              <a:ext cx="0" cy="1032479"/>
            </a:xfrm>
            <a:prstGeom prst="line">
              <a:avLst/>
            </a:prstGeom>
            <a:noFill/>
            <a:ln w="19080">
              <a:solidFill>
                <a:srgbClr val="006600"/>
              </a:solidFill>
              <a:prstDash val="solid"/>
            </a:ln>
          </p:spPr>
          <p:txBody>
            <a:bodyPr vert="horz" wrap="square" lIns="9360" tIns="9360" rIns="9360" bIns="936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6" name="直接连接符 15"/>
            <p:cNvSpPr/>
            <p:nvPr/>
          </p:nvSpPr>
          <p:spPr>
            <a:xfrm>
              <a:off x="2724839" y="3820320"/>
              <a:ext cx="0" cy="1032480"/>
            </a:xfrm>
            <a:prstGeom prst="line">
              <a:avLst/>
            </a:prstGeom>
            <a:noFill/>
            <a:ln w="19080">
              <a:solidFill>
                <a:srgbClr val="000099"/>
              </a:solidFill>
              <a:prstDash val="solid"/>
            </a:ln>
          </p:spPr>
          <p:txBody>
            <a:bodyPr vert="horz" wrap="square" lIns="9360" tIns="9360" rIns="9360" bIns="936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7" name="直接连接符 16"/>
            <p:cNvSpPr/>
            <p:nvPr/>
          </p:nvSpPr>
          <p:spPr>
            <a:xfrm>
              <a:off x="2466719" y="4278960"/>
              <a:ext cx="339120" cy="0"/>
            </a:xfrm>
            <a:prstGeom prst="line">
              <a:avLst/>
            </a:prstGeom>
            <a:noFill/>
            <a:ln w="19080">
              <a:solidFill>
                <a:srgbClr val="006600"/>
              </a:solidFill>
              <a:prstDash val="solid"/>
            </a:ln>
          </p:spPr>
          <p:txBody>
            <a:bodyPr vert="horz" wrap="square" lIns="9360" tIns="9360" rIns="9360" bIns="936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8" name="直接连接符 17"/>
            <p:cNvSpPr/>
            <p:nvPr/>
          </p:nvSpPr>
          <p:spPr>
            <a:xfrm>
              <a:off x="2466719" y="4485240"/>
              <a:ext cx="262081" cy="0"/>
            </a:xfrm>
            <a:prstGeom prst="line">
              <a:avLst/>
            </a:prstGeom>
            <a:noFill/>
            <a:ln w="19080">
              <a:solidFill>
                <a:srgbClr val="000099"/>
              </a:solidFill>
              <a:prstDash val="solid"/>
            </a:ln>
          </p:spPr>
          <p:txBody>
            <a:bodyPr vert="horz" wrap="square" lIns="9360" tIns="9360" rIns="9360" bIns="936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9" name="Rectangle84_1_1_1_2"/>
            <p:cNvSpPr/>
            <p:nvPr/>
          </p:nvSpPr>
          <p:spPr>
            <a:xfrm>
              <a:off x="1151639" y="4185000"/>
              <a:ext cx="1313280" cy="17208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66FF66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GSS Server 1.2</a:t>
              </a:r>
            </a:p>
          </p:txBody>
        </p:sp>
        <p:sp>
          <p:nvSpPr>
            <p:cNvPr id="20" name="Rectangle85_1_1_1_3"/>
            <p:cNvSpPr/>
            <p:nvPr/>
          </p:nvSpPr>
          <p:spPr>
            <a:xfrm>
              <a:off x="1151279" y="4408199"/>
              <a:ext cx="1313280" cy="17172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66FF66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GSS Server 1.1</a:t>
              </a:r>
            </a:p>
          </p:txBody>
        </p:sp>
        <p:sp>
          <p:nvSpPr>
            <p:cNvPr id="21" name="直接连接符 20"/>
            <p:cNvSpPr/>
            <p:nvPr/>
          </p:nvSpPr>
          <p:spPr>
            <a:xfrm flipH="1">
              <a:off x="997200" y="4327920"/>
              <a:ext cx="149759" cy="0"/>
            </a:xfrm>
            <a:prstGeom prst="line">
              <a:avLst/>
            </a:prstGeom>
            <a:noFill/>
            <a:ln w="10080">
              <a:solidFill>
                <a:srgbClr val="CC0000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2" name="直接连接符 21"/>
            <p:cNvSpPr/>
            <p:nvPr/>
          </p:nvSpPr>
          <p:spPr>
            <a:xfrm flipH="1">
              <a:off x="922319" y="4235400"/>
              <a:ext cx="224640" cy="0"/>
            </a:xfrm>
            <a:prstGeom prst="line">
              <a:avLst/>
            </a:prstGeom>
            <a:noFill/>
            <a:ln w="10080">
              <a:solidFill>
                <a:srgbClr val="660066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3" name="直接连接符 22"/>
            <p:cNvSpPr/>
            <p:nvPr/>
          </p:nvSpPr>
          <p:spPr>
            <a:xfrm flipH="1">
              <a:off x="922319" y="4264919"/>
              <a:ext cx="224640" cy="0"/>
            </a:xfrm>
            <a:prstGeom prst="line">
              <a:avLst/>
            </a:prstGeom>
            <a:noFill/>
            <a:ln w="10080">
              <a:solidFill>
                <a:srgbClr val="660066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69280" y="4220639"/>
              <a:ext cx="203016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defTabSz="914400" hangingPunct="0"/>
              <a:r>
                <a:rPr lang="en-US" sz="5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rPr>
                <a:t>2xEDR</a:t>
              </a:r>
            </a:p>
            <a:p>
              <a:pPr defTabSz="914400" hangingPunct="0"/>
              <a:r>
                <a:rPr lang="en-US" sz="5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rPr>
                <a:t>1xGbE</a:t>
              </a:r>
            </a:p>
          </p:txBody>
        </p:sp>
        <p:sp>
          <p:nvSpPr>
            <p:cNvPr id="25" name="直接连接符 24"/>
            <p:cNvSpPr/>
            <p:nvPr/>
          </p:nvSpPr>
          <p:spPr>
            <a:xfrm flipH="1">
              <a:off x="997200" y="4548959"/>
              <a:ext cx="149759" cy="0"/>
            </a:xfrm>
            <a:prstGeom prst="line">
              <a:avLst/>
            </a:prstGeom>
            <a:noFill/>
            <a:ln w="10080">
              <a:solidFill>
                <a:srgbClr val="CC0000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6" name="直接连接符 25"/>
            <p:cNvSpPr/>
            <p:nvPr/>
          </p:nvSpPr>
          <p:spPr>
            <a:xfrm flipH="1">
              <a:off x="922319" y="4457160"/>
              <a:ext cx="224640" cy="0"/>
            </a:xfrm>
            <a:prstGeom prst="line">
              <a:avLst/>
            </a:prstGeom>
            <a:noFill/>
            <a:ln w="10080">
              <a:solidFill>
                <a:srgbClr val="660066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7" name="直接连接符 26"/>
            <p:cNvSpPr/>
            <p:nvPr/>
          </p:nvSpPr>
          <p:spPr>
            <a:xfrm flipH="1">
              <a:off x="922319" y="4486680"/>
              <a:ext cx="224640" cy="0"/>
            </a:xfrm>
            <a:prstGeom prst="line">
              <a:avLst/>
            </a:prstGeom>
            <a:noFill/>
            <a:ln w="10080">
              <a:solidFill>
                <a:srgbClr val="660066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9280" y="4437719"/>
              <a:ext cx="203016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defTabSz="914400" hangingPunct="0"/>
              <a:r>
                <a:rPr lang="en-US" sz="5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rPr>
                <a:t>2xEDR</a:t>
              </a:r>
            </a:p>
            <a:p>
              <a:pPr defTabSz="914400" hangingPunct="0"/>
              <a:r>
                <a:rPr lang="en-US" sz="5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rPr>
                <a:t>1xGbE</a:t>
              </a: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914400" y="933119"/>
              <a:ext cx="1908719" cy="355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03" h="9871" fill="none">
                  <a:moveTo>
                    <a:pt x="0" y="9871"/>
                  </a:moveTo>
                  <a:lnTo>
                    <a:pt x="0" y="0"/>
                  </a:lnTo>
                  <a:lnTo>
                    <a:pt x="5303" y="0"/>
                  </a:lnTo>
                </a:path>
              </a:pathLst>
            </a:custGeom>
            <a:noFill/>
            <a:ln w="19080">
              <a:solidFill>
                <a:srgbClr val="660066"/>
              </a:solidFill>
              <a:prstDash val="solid"/>
              <a:tailEnd type="arrow"/>
            </a:ln>
          </p:spPr>
          <p:txBody>
            <a:bodyPr vert="horz" wrap="none" lIns="99360" tIns="54360" rIns="99360" bIns="54360" anchor="ctr" anchorCtr="0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989280" y="985320"/>
              <a:ext cx="1833839" cy="3560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95" h="9891" fill="none">
                  <a:moveTo>
                    <a:pt x="0" y="9891"/>
                  </a:moveTo>
                  <a:lnTo>
                    <a:pt x="0" y="0"/>
                  </a:lnTo>
                  <a:lnTo>
                    <a:pt x="5095" y="0"/>
                  </a:lnTo>
                </a:path>
              </a:pathLst>
            </a:custGeom>
            <a:noFill/>
            <a:ln w="19080">
              <a:solidFill>
                <a:srgbClr val="990000"/>
              </a:solidFill>
              <a:prstDash val="solid"/>
              <a:tailEnd type="arrow"/>
            </a:ln>
          </p:spPr>
          <p:txBody>
            <a:bodyPr vert="horz" wrap="none" lIns="99360" tIns="54360" rIns="99360" bIns="54360" anchor="ctr" anchorCtr="0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160439" y="933119"/>
            <a:ext cx="1908720" cy="5120280"/>
            <a:chOff x="3160439" y="933119"/>
            <a:chExt cx="1908720" cy="5120280"/>
          </a:xfrm>
        </p:grpSpPr>
        <p:sp>
          <p:nvSpPr>
            <p:cNvPr id="32" name="Rectangle101_1_2_2"/>
            <p:cNvSpPr/>
            <p:nvPr/>
          </p:nvSpPr>
          <p:spPr>
            <a:xfrm>
              <a:off x="3332160" y="1041479"/>
              <a:ext cx="1427039" cy="501192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000000"/>
              </a:solidFill>
              <a:prstDash val="solid"/>
            </a:ln>
          </p:spPr>
          <p:txBody>
            <a:bodyPr vert="horz" wrap="square" lIns="9000" tIns="9000" rIns="9000" bIns="900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3" name="Rectangle70_1_1_1"/>
            <p:cNvSpPr/>
            <p:nvPr/>
          </p:nvSpPr>
          <p:spPr>
            <a:xfrm>
              <a:off x="3391559" y="3682799"/>
              <a:ext cx="1313280" cy="41904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Storage Enclosure 1.3</a:t>
              </a:r>
            </a:p>
            <a:p>
              <a:pPr algn="ctr" defTabSz="914400" hangingPunct="0"/>
              <a:r>
                <a:rPr lang="en-US" sz="800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58 x NL-SAS</a:t>
              </a:r>
            </a:p>
          </p:txBody>
        </p:sp>
        <p:sp>
          <p:nvSpPr>
            <p:cNvPr id="34" name="直接连接符 33"/>
            <p:cNvSpPr/>
            <p:nvPr/>
          </p:nvSpPr>
          <p:spPr>
            <a:xfrm>
              <a:off x="4708800" y="3771360"/>
              <a:ext cx="336960" cy="0"/>
            </a:xfrm>
            <a:prstGeom prst="line">
              <a:avLst/>
            </a:prstGeom>
            <a:noFill/>
            <a:ln w="6480">
              <a:solidFill>
                <a:srgbClr val="006600"/>
              </a:solidFill>
              <a:prstDash val="solid"/>
            </a:ln>
          </p:spPr>
          <p:txBody>
            <a:bodyPr vert="horz" wrap="square" lIns="3240" tIns="3240" rIns="3240" bIns="32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5" name="直接连接符 34"/>
            <p:cNvSpPr/>
            <p:nvPr/>
          </p:nvSpPr>
          <p:spPr>
            <a:xfrm>
              <a:off x="4708800" y="3818879"/>
              <a:ext cx="262079" cy="0"/>
            </a:xfrm>
            <a:prstGeom prst="line">
              <a:avLst/>
            </a:prstGeom>
            <a:noFill/>
            <a:ln w="6480">
              <a:solidFill>
                <a:srgbClr val="000099"/>
              </a:solidFill>
              <a:prstDash val="solid"/>
            </a:ln>
          </p:spPr>
          <p:txBody>
            <a:bodyPr vert="horz" wrap="square" lIns="3240" tIns="3240" rIns="3240" bIns="32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6" name="直接连接符 35"/>
            <p:cNvSpPr/>
            <p:nvPr/>
          </p:nvSpPr>
          <p:spPr>
            <a:xfrm>
              <a:off x="4709159" y="3866039"/>
              <a:ext cx="336960" cy="0"/>
            </a:xfrm>
            <a:prstGeom prst="line">
              <a:avLst/>
            </a:prstGeom>
            <a:noFill/>
            <a:ln w="6480">
              <a:solidFill>
                <a:srgbClr val="006600"/>
              </a:solidFill>
              <a:prstDash val="solid"/>
            </a:ln>
          </p:spPr>
          <p:txBody>
            <a:bodyPr vert="horz" wrap="square" lIns="3240" tIns="3240" rIns="3240" bIns="32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7" name="直接连接符 36"/>
            <p:cNvSpPr/>
            <p:nvPr/>
          </p:nvSpPr>
          <p:spPr>
            <a:xfrm>
              <a:off x="4709159" y="3913200"/>
              <a:ext cx="262081" cy="0"/>
            </a:xfrm>
            <a:prstGeom prst="line">
              <a:avLst/>
            </a:prstGeom>
            <a:noFill/>
            <a:ln w="6480">
              <a:solidFill>
                <a:srgbClr val="000099"/>
              </a:solidFill>
              <a:prstDash val="solid"/>
            </a:ln>
          </p:spPr>
          <p:txBody>
            <a:bodyPr vert="horz" wrap="square" lIns="3240" tIns="3240" rIns="3240" bIns="32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38" name="Rectangle71_1_1_1_2"/>
            <p:cNvSpPr/>
            <p:nvPr/>
          </p:nvSpPr>
          <p:spPr>
            <a:xfrm>
              <a:off x="3391920" y="4627440"/>
              <a:ext cx="1312920" cy="41904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Storage Enclosure 1.2</a:t>
              </a:r>
            </a:p>
            <a:p>
              <a:pPr algn="ctr" defTabSz="914400" hangingPunct="0"/>
              <a:r>
                <a:rPr lang="en-US" sz="800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58 x NL-SAS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708800" y="4702320"/>
              <a:ext cx="337319" cy="142200"/>
              <a:chOff x="4708800" y="4702320"/>
              <a:chExt cx="337319" cy="142200"/>
            </a:xfrm>
          </p:grpSpPr>
          <p:sp>
            <p:nvSpPr>
              <p:cNvPr id="40" name="直接连接符 39"/>
              <p:cNvSpPr/>
              <p:nvPr/>
            </p:nvSpPr>
            <p:spPr>
              <a:xfrm>
                <a:off x="4708800" y="4702320"/>
                <a:ext cx="336960" cy="0"/>
              </a:xfrm>
              <a:prstGeom prst="line">
                <a:avLst/>
              </a:prstGeom>
              <a:noFill/>
              <a:ln w="6480">
                <a:solidFill>
                  <a:srgbClr val="006600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1" name="直接连接符 40"/>
              <p:cNvSpPr/>
              <p:nvPr/>
            </p:nvSpPr>
            <p:spPr>
              <a:xfrm>
                <a:off x="4708800" y="4749839"/>
                <a:ext cx="262079" cy="0"/>
              </a:xfrm>
              <a:prstGeom prst="line">
                <a:avLst/>
              </a:prstGeom>
              <a:noFill/>
              <a:ln w="6480">
                <a:solidFill>
                  <a:srgbClr val="000099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2" name="直接连接符 41"/>
              <p:cNvSpPr/>
              <p:nvPr/>
            </p:nvSpPr>
            <p:spPr>
              <a:xfrm>
                <a:off x="4709159" y="4797000"/>
                <a:ext cx="336960" cy="0"/>
              </a:xfrm>
              <a:prstGeom prst="line">
                <a:avLst/>
              </a:prstGeom>
              <a:noFill/>
              <a:ln w="6480">
                <a:solidFill>
                  <a:srgbClr val="006600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43" name="直接连接符 42"/>
              <p:cNvSpPr/>
              <p:nvPr/>
            </p:nvSpPr>
            <p:spPr>
              <a:xfrm>
                <a:off x="4709159" y="4844520"/>
                <a:ext cx="262081" cy="0"/>
              </a:xfrm>
              <a:prstGeom prst="line">
                <a:avLst/>
              </a:prstGeom>
              <a:noFill/>
              <a:ln w="6480">
                <a:solidFill>
                  <a:srgbClr val="000099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  <p:sp>
          <p:nvSpPr>
            <p:cNvPr id="44" name="直接连接符 43"/>
            <p:cNvSpPr/>
            <p:nvPr/>
          </p:nvSpPr>
          <p:spPr>
            <a:xfrm>
              <a:off x="5045760" y="3319199"/>
              <a:ext cx="0" cy="1945080"/>
            </a:xfrm>
            <a:prstGeom prst="line">
              <a:avLst/>
            </a:prstGeom>
            <a:noFill/>
            <a:ln w="19080">
              <a:solidFill>
                <a:srgbClr val="006600"/>
              </a:solidFill>
              <a:prstDash val="solid"/>
            </a:ln>
          </p:spPr>
          <p:txBody>
            <a:bodyPr vert="horz" wrap="square" lIns="9360" tIns="9360" rIns="9360" bIns="936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5" name="直接连接符 44"/>
            <p:cNvSpPr/>
            <p:nvPr/>
          </p:nvSpPr>
          <p:spPr>
            <a:xfrm>
              <a:off x="4970879" y="3364200"/>
              <a:ext cx="0" cy="1945079"/>
            </a:xfrm>
            <a:prstGeom prst="line">
              <a:avLst/>
            </a:prstGeom>
            <a:noFill/>
            <a:ln w="19080">
              <a:solidFill>
                <a:srgbClr val="000099"/>
              </a:solidFill>
              <a:prstDash val="solid"/>
            </a:ln>
          </p:spPr>
          <p:txBody>
            <a:bodyPr vert="horz" wrap="square" lIns="9360" tIns="9360" rIns="9360" bIns="936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6" name="直接连接符 45"/>
            <p:cNvSpPr/>
            <p:nvPr/>
          </p:nvSpPr>
          <p:spPr>
            <a:xfrm>
              <a:off x="4712759" y="4278960"/>
              <a:ext cx="339120" cy="0"/>
            </a:xfrm>
            <a:prstGeom prst="line">
              <a:avLst/>
            </a:prstGeom>
            <a:noFill/>
            <a:ln w="19080">
              <a:solidFill>
                <a:srgbClr val="006600"/>
              </a:solidFill>
              <a:prstDash val="solid"/>
            </a:ln>
          </p:spPr>
          <p:txBody>
            <a:bodyPr vert="horz" wrap="square" lIns="9360" tIns="9360" rIns="9360" bIns="936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7" name="直接连接符 46"/>
            <p:cNvSpPr/>
            <p:nvPr/>
          </p:nvSpPr>
          <p:spPr>
            <a:xfrm>
              <a:off x="4712759" y="4485600"/>
              <a:ext cx="262081" cy="0"/>
            </a:xfrm>
            <a:prstGeom prst="line">
              <a:avLst/>
            </a:prstGeom>
            <a:noFill/>
            <a:ln w="19080">
              <a:solidFill>
                <a:srgbClr val="000099"/>
              </a:solidFill>
              <a:prstDash val="solid"/>
            </a:ln>
          </p:spPr>
          <p:txBody>
            <a:bodyPr vert="horz" wrap="square" lIns="9360" tIns="9360" rIns="9360" bIns="936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8" name="Rectangle84_1_1_1_2"/>
            <p:cNvSpPr/>
            <p:nvPr/>
          </p:nvSpPr>
          <p:spPr>
            <a:xfrm>
              <a:off x="3397679" y="4185359"/>
              <a:ext cx="1313280" cy="17208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66FF66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GSS Server 1.2</a:t>
              </a:r>
            </a:p>
          </p:txBody>
        </p:sp>
        <p:sp>
          <p:nvSpPr>
            <p:cNvPr id="49" name="Rectangle85_1_1_1_3"/>
            <p:cNvSpPr/>
            <p:nvPr/>
          </p:nvSpPr>
          <p:spPr>
            <a:xfrm>
              <a:off x="3397319" y="4408559"/>
              <a:ext cx="1313280" cy="17172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66FF66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GSS Server 1.1</a:t>
              </a:r>
            </a:p>
          </p:txBody>
        </p:sp>
        <p:sp>
          <p:nvSpPr>
            <p:cNvPr id="50" name="直接连接符 49"/>
            <p:cNvSpPr/>
            <p:nvPr/>
          </p:nvSpPr>
          <p:spPr>
            <a:xfrm flipH="1">
              <a:off x="3243240" y="4328279"/>
              <a:ext cx="149760" cy="0"/>
            </a:xfrm>
            <a:prstGeom prst="line">
              <a:avLst/>
            </a:prstGeom>
            <a:noFill/>
            <a:ln w="10080">
              <a:solidFill>
                <a:srgbClr val="CC0000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1" name="直接连接符 50"/>
            <p:cNvSpPr/>
            <p:nvPr/>
          </p:nvSpPr>
          <p:spPr>
            <a:xfrm flipH="1">
              <a:off x="3168360" y="4235760"/>
              <a:ext cx="224640" cy="0"/>
            </a:xfrm>
            <a:prstGeom prst="line">
              <a:avLst/>
            </a:prstGeom>
            <a:noFill/>
            <a:ln w="10080">
              <a:solidFill>
                <a:srgbClr val="660066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2" name="直接连接符 51"/>
            <p:cNvSpPr/>
            <p:nvPr/>
          </p:nvSpPr>
          <p:spPr>
            <a:xfrm flipH="1">
              <a:off x="3168360" y="4265279"/>
              <a:ext cx="224640" cy="0"/>
            </a:xfrm>
            <a:prstGeom prst="line">
              <a:avLst/>
            </a:prstGeom>
            <a:noFill/>
            <a:ln w="10080">
              <a:solidFill>
                <a:srgbClr val="660066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415320" y="4220639"/>
              <a:ext cx="203016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defTabSz="914400" hangingPunct="0"/>
              <a:r>
                <a:rPr lang="en-US" sz="5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rPr>
                <a:t>2xEDR</a:t>
              </a:r>
            </a:p>
            <a:p>
              <a:pPr defTabSz="914400" hangingPunct="0"/>
              <a:r>
                <a:rPr lang="en-US" sz="5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rPr>
                <a:t>1xGbE</a:t>
              </a:r>
            </a:p>
          </p:txBody>
        </p:sp>
        <p:sp>
          <p:nvSpPr>
            <p:cNvPr id="54" name="直接连接符 53"/>
            <p:cNvSpPr/>
            <p:nvPr/>
          </p:nvSpPr>
          <p:spPr>
            <a:xfrm flipH="1">
              <a:off x="3243240" y="4549319"/>
              <a:ext cx="149760" cy="0"/>
            </a:xfrm>
            <a:prstGeom prst="line">
              <a:avLst/>
            </a:prstGeom>
            <a:noFill/>
            <a:ln w="10080">
              <a:solidFill>
                <a:srgbClr val="CC0000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5" name="直接连接符 54"/>
            <p:cNvSpPr/>
            <p:nvPr/>
          </p:nvSpPr>
          <p:spPr>
            <a:xfrm flipH="1">
              <a:off x="3168360" y="4457520"/>
              <a:ext cx="224640" cy="0"/>
            </a:xfrm>
            <a:prstGeom prst="line">
              <a:avLst/>
            </a:prstGeom>
            <a:noFill/>
            <a:ln w="10080">
              <a:solidFill>
                <a:srgbClr val="660066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6" name="直接连接符 55"/>
            <p:cNvSpPr/>
            <p:nvPr/>
          </p:nvSpPr>
          <p:spPr>
            <a:xfrm flipH="1">
              <a:off x="3168360" y="4487040"/>
              <a:ext cx="224640" cy="0"/>
            </a:xfrm>
            <a:prstGeom prst="line">
              <a:avLst/>
            </a:prstGeom>
            <a:noFill/>
            <a:ln w="10080">
              <a:solidFill>
                <a:srgbClr val="660066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15320" y="4437719"/>
              <a:ext cx="203016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defTabSz="914400" hangingPunct="0"/>
              <a:r>
                <a:rPr lang="en-US" sz="5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rPr>
                <a:t>2xEDR</a:t>
              </a:r>
            </a:p>
            <a:p>
              <a:pPr defTabSz="914400" hangingPunct="0"/>
              <a:r>
                <a:rPr lang="en-US" sz="5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rPr>
                <a:t>1xGbE</a:t>
              </a:r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3160439" y="933119"/>
              <a:ext cx="1908719" cy="355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03" h="9871" fill="none">
                  <a:moveTo>
                    <a:pt x="0" y="9871"/>
                  </a:moveTo>
                  <a:lnTo>
                    <a:pt x="0" y="0"/>
                  </a:lnTo>
                  <a:lnTo>
                    <a:pt x="5303" y="0"/>
                  </a:lnTo>
                </a:path>
              </a:pathLst>
            </a:custGeom>
            <a:noFill/>
            <a:ln w="19080">
              <a:solidFill>
                <a:srgbClr val="660066"/>
              </a:solidFill>
              <a:prstDash val="solid"/>
              <a:tailEnd type="arrow"/>
            </a:ln>
          </p:spPr>
          <p:txBody>
            <a:bodyPr vert="horz" wrap="none" lIns="99360" tIns="54360" rIns="99360" bIns="54360" anchor="ctr" anchorCtr="0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>
              <a:off x="3235320" y="985679"/>
              <a:ext cx="1833839" cy="3560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95" h="9891" fill="none">
                  <a:moveTo>
                    <a:pt x="0" y="9891"/>
                  </a:moveTo>
                  <a:lnTo>
                    <a:pt x="0" y="0"/>
                  </a:lnTo>
                  <a:lnTo>
                    <a:pt x="5095" y="0"/>
                  </a:lnTo>
                </a:path>
              </a:pathLst>
            </a:custGeom>
            <a:noFill/>
            <a:ln w="19080">
              <a:solidFill>
                <a:srgbClr val="990000"/>
              </a:solidFill>
              <a:prstDash val="solid"/>
              <a:tailEnd type="arrow"/>
            </a:ln>
          </p:spPr>
          <p:txBody>
            <a:bodyPr vert="horz" wrap="none" lIns="99360" tIns="54360" rIns="99360" bIns="54360" anchor="ctr" anchorCtr="0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0" name="Rectangle71_1_1_1_2"/>
            <p:cNvSpPr/>
            <p:nvPr/>
          </p:nvSpPr>
          <p:spPr>
            <a:xfrm>
              <a:off x="3393000" y="5085000"/>
              <a:ext cx="1313280" cy="41904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Storage Enclosure 1.1</a:t>
              </a:r>
            </a:p>
            <a:p>
              <a:pPr algn="ctr" defTabSz="914400" hangingPunct="0"/>
              <a:r>
                <a:rPr lang="en-US" sz="800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58 x NL-SAS + 2 x SSD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4709880" y="5160239"/>
              <a:ext cx="337319" cy="141840"/>
              <a:chOff x="4709880" y="5160239"/>
              <a:chExt cx="337319" cy="141840"/>
            </a:xfrm>
          </p:grpSpPr>
          <p:sp>
            <p:nvSpPr>
              <p:cNvPr id="62" name="直接连接符 61"/>
              <p:cNvSpPr/>
              <p:nvPr/>
            </p:nvSpPr>
            <p:spPr>
              <a:xfrm>
                <a:off x="4709880" y="5160239"/>
                <a:ext cx="336960" cy="0"/>
              </a:xfrm>
              <a:prstGeom prst="line">
                <a:avLst/>
              </a:prstGeom>
              <a:noFill/>
              <a:ln w="6480">
                <a:solidFill>
                  <a:srgbClr val="006600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3" name="直接连接符 62"/>
              <p:cNvSpPr/>
              <p:nvPr/>
            </p:nvSpPr>
            <p:spPr>
              <a:xfrm>
                <a:off x="4709880" y="5207400"/>
                <a:ext cx="262079" cy="0"/>
              </a:xfrm>
              <a:prstGeom prst="line">
                <a:avLst/>
              </a:prstGeom>
              <a:noFill/>
              <a:ln w="6480">
                <a:solidFill>
                  <a:srgbClr val="000099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4" name="直接连接符 63"/>
              <p:cNvSpPr/>
              <p:nvPr/>
            </p:nvSpPr>
            <p:spPr>
              <a:xfrm>
                <a:off x="4710239" y="5254560"/>
                <a:ext cx="336960" cy="0"/>
              </a:xfrm>
              <a:prstGeom prst="line">
                <a:avLst/>
              </a:prstGeom>
              <a:noFill/>
              <a:ln w="6480">
                <a:solidFill>
                  <a:srgbClr val="006600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65" name="直接连接符 64"/>
              <p:cNvSpPr/>
              <p:nvPr/>
            </p:nvSpPr>
            <p:spPr>
              <a:xfrm>
                <a:off x="4710239" y="5302079"/>
                <a:ext cx="262081" cy="0"/>
              </a:xfrm>
              <a:prstGeom prst="line">
                <a:avLst/>
              </a:prstGeom>
              <a:noFill/>
              <a:ln w="6480">
                <a:solidFill>
                  <a:srgbClr val="000099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  <p:sp>
          <p:nvSpPr>
            <p:cNvPr id="66" name="Rectangle70_1_1_1"/>
            <p:cNvSpPr/>
            <p:nvPr/>
          </p:nvSpPr>
          <p:spPr>
            <a:xfrm>
              <a:off x="3393000" y="3229560"/>
              <a:ext cx="1312920" cy="41940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Storage Enclosure 1.4</a:t>
              </a:r>
            </a:p>
            <a:p>
              <a:pPr algn="ctr" defTabSz="914400" hangingPunct="0"/>
              <a:r>
                <a:rPr lang="en-US" sz="800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58 x NL-SAS</a:t>
              </a:r>
            </a:p>
          </p:txBody>
        </p:sp>
        <p:sp>
          <p:nvSpPr>
            <p:cNvPr id="67" name="直接连接符 66"/>
            <p:cNvSpPr/>
            <p:nvPr/>
          </p:nvSpPr>
          <p:spPr>
            <a:xfrm>
              <a:off x="4709880" y="3318479"/>
              <a:ext cx="336960" cy="0"/>
            </a:xfrm>
            <a:prstGeom prst="line">
              <a:avLst/>
            </a:prstGeom>
            <a:noFill/>
            <a:ln w="6480">
              <a:solidFill>
                <a:srgbClr val="006600"/>
              </a:solidFill>
              <a:prstDash val="solid"/>
            </a:ln>
          </p:spPr>
          <p:txBody>
            <a:bodyPr vert="horz" wrap="square" lIns="3240" tIns="3240" rIns="3240" bIns="32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8" name="直接连接符 67"/>
            <p:cNvSpPr/>
            <p:nvPr/>
          </p:nvSpPr>
          <p:spPr>
            <a:xfrm>
              <a:off x="4709880" y="3365640"/>
              <a:ext cx="262079" cy="0"/>
            </a:xfrm>
            <a:prstGeom prst="line">
              <a:avLst/>
            </a:prstGeom>
            <a:noFill/>
            <a:ln w="6480">
              <a:solidFill>
                <a:srgbClr val="000099"/>
              </a:solidFill>
              <a:prstDash val="solid"/>
            </a:ln>
          </p:spPr>
          <p:txBody>
            <a:bodyPr vert="horz" wrap="square" lIns="3240" tIns="3240" rIns="3240" bIns="32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9" name="直接连接符 68"/>
            <p:cNvSpPr/>
            <p:nvPr/>
          </p:nvSpPr>
          <p:spPr>
            <a:xfrm>
              <a:off x="4710239" y="3412800"/>
              <a:ext cx="336960" cy="0"/>
            </a:xfrm>
            <a:prstGeom prst="line">
              <a:avLst/>
            </a:prstGeom>
            <a:noFill/>
            <a:ln w="6480">
              <a:solidFill>
                <a:srgbClr val="006600"/>
              </a:solidFill>
              <a:prstDash val="solid"/>
            </a:ln>
          </p:spPr>
          <p:txBody>
            <a:bodyPr vert="horz" wrap="square" lIns="3240" tIns="3240" rIns="3240" bIns="32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0" name="直接连接符 69"/>
            <p:cNvSpPr/>
            <p:nvPr/>
          </p:nvSpPr>
          <p:spPr>
            <a:xfrm>
              <a:off x="4710239" y="3460320"/>
              <a:ext cx="262081" cy="0"/>
            </a:xfrm>
            <a:prstGeom prst="line">
              <a:avLst/>
            </a:prstGeom>
            <a:noFill/>
            <a:ln w="6480">
              <a:solidFill>
                <a:srgbClr val="000099"/>
              </a:solidFill>
              <a:prstDash val="solid"/>
            </a:ln>
          </p:spPr>
          <p:txBody>
            <a:bodyPr vert="horz" wrap="square" lIns="3240" tIns="3240" rIns="3240" bIns="32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406123" y="914400"/>
            <a:ext cx="1908719" cy="5116679"/>
            <a:chOff x="5406119" y="914400"/>
            <a:chExt cx="1908719" cy="5116679"/>
          </a:xfrm>
        </p:grpSpPr>
        <p:sp>
          <p:nvSpPr>
            <p:cNvPr id="72" name="Rectangle101_1_2_2"/>
            <p:cNvSpPr/>
            <p:nvPr/>
          </p:nvSpPr>
          <p:spPr>
            <a:xfrm>
              <a:off x="5585760" y="1018799"/>
              <a:ext cx="1427039" cy="501228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EEEEEE"/>
            </a:solidFill>
            <a:ln w="18360">
              <a:solidFill>
                <a:srgbClr val="000000"/>
              </a:solidFill>
              <a:prstDash val="solid"/>
            </a:ln>
          </p:spPr>
          <p:txBody>
            <a:bodyPr vert="horz" wrap="square" lIns="9000" tIns="9000" rIns="9000" bIns="900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3" name="Rectangle65_1_3"/>
            <p:cNvSpPr/>
            <p:nvPr/>
          </p:nvSpPr>
          <p:spPr>
            <a:xfrm>
              <a:off x="5644799" y="2748960"/>
              <a:ext cx="1313280" cy="41904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Storage Enclosure 1.6</a:t>
              </a:r>
            </a:p>
            <a:p>
              <a:pPr algn="ctr" defTabSz="914400" hangingPunct="0"/>
              <a:r>
                <a:rPr lang="en-US" sz="800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58 x NL-SAS</a:t>
              </a:r>
            </a:p>
          </p:txBody>
        </p:sp>
        <p:sp>
          <p:nvSpPr>
            <p:cNvPr id="74" name="Rectangle71_1_1_2"/>
            <p:cNvSpPr/>
            <p:nvPr/>
          </p:nvSpPr>
          <p:spPr>
            <a:xfrm>
              <a:off x="5645159" y="3202560"/>
              <a:ext cx="1313280" cy="41904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Storage Enclosure 1.5</a:t>
              </a:r>
            </a:p>
            <a:p>
              <a:pPr algn="ctr" defTabSz="914400" hangingPunct="0"/>
              <a:r>
                <a:rPr lang="en-US" sz="800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58 x NL-SAS</a:t>
              </a:r>
            </a:p>
          </p:txBody>
        </p:sp>
        <p:sp>
          <p:nvSpPr>
            <p:cNvPr id="75" name="Rectangle70_1_1_1"/>
            <p:cNvSpPr/>
            <p:nvPr/>
          </p:nvSpPr>
          <p:spPr>
            <a:xfrm>
              <a:off x="5645159" y="3660479"/>
              <a:ext cx="1313280" cy="41904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Storage Enclosure 1.4</a:t>
              </a:r>
            </a:p>
            <a:p>
              <a:pPr algn="ctr" defTabSz="914400" hangingPunct="0"/>
              <a:r>
                <a:rPr lang="en-US" sz="800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58 x NL-SAS</a:t>
              </a: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6962399" y="2824199"/>
              <a:ext cx="337321" cy="1066680"/>
              <a:chOff x="6962399" y="2824199"/>
              <a:chExt cx="337321" cy="1066680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6962399" y="2824199"/>
                <a:ext cx="337321" cy="141840"/>
                <a:chOff x="6962399" y="2824199"/>
                <a:chExt cx="337321" cy="141840"/>
              </a:xfrm>
            </p:grpSpPr>
            <p:sp>
              <p:nvSpPr>
                <p:cNvPr id="78" name="直接连接符 77"/>
                <p:cNvSpPr/>
                <p:nvPr/>
              </p:nvSpPr>
              <p:spPr>
                <a:xfrm>
                  <a:off x="6962399" y="2824199"/>
                  <a:ext cx="336960" cy="0"/>
                </a:xfrm>
                <a:prstGeom prst="line">
                  <a:avLst/>
                </a:prstGeom>
                <a:noFill/>
                <a:ln w="6480">
                  <a:solidFill>
                    <a:srgbClr val="006600"/>
                  </a:solidFill>
                  <a:prstDash val="solid"/>
                </a:ln>
              </p:spPr>
              <p:txBody>
                <a:bodyPr vert="horz" wrap="square" lIns="3240" tIns="3240" rIns="3240" bIns="3240" anchor="ctr" anchorCtr="1" compatLnSpc="0"/>
                <a:lstStyle/>
                <a:p>
                  <a:pPr defTabSz="914400" hangingPunct="0"/>
                  <a:endParaRPr lang="en-US" sz="1800">
                    <a:solidFill>
                      <a:prstClr val="black"/>
                    </a:solidFill>
                    <a:latin typeface="Arial" pitchFamily="18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79" name="直接连接符 78"/>
                <p:cNvSpPr/>
                <p:nvPr/>
              </p:nvSpPr>
              <p:spPr>
                <a:xfrm>
                  <a:off x="6962399" y="2871720"/>
                  <a:ext cx="262080" cy="0"/>
                </a:xfrm>
                <a:prstGeom prst="line">
                  <a:avLst/>
                </a:prstGeom>
                <a:noFill/>
                <a:ln w="6480">
                  <a:solidFill>
                    <a:srgbClr val="000099"/>
                  </a:solidFill>
                  <a:prstDash val="solid"/>
                </a:ln>
              </p:spPr>
              <p:txBody>
                <a:bodyPr vert="horz" wrap="square" lIns="3240" tIns="3240" rIns="3240" bIns="3240" anchor="ctr" anchorCtr="1" compatLnSpc="0"/>
                <a:lstStyle/>
                <a:p>
                  <a:pPr defTabSz="914400" hangingPunct="0"/>
                  <a:endParaRPr lang="en-US" sz="1800">
                    <a:solidFill>
                      <a:prstClr val="black"/>
                    </a:solidFill>
                    <a:latin typeface="Arial" pitchFamily="18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80" name="直接连接符 79"/>
                <p:cNvSpPr/>
                <p:nvPr/>
              </p:nvSpPr>
              <p:spPr>
                <a:xfrm>
                  <a:off x="6962760" y="2918519"/>
                  <a:ext cx="336960" cy="0"/>
                </a:xfrm>
                <a:prstGeom prst="line">
                  <a:avLst/>
                </a:prstGeom>
                <a:noFill/>
                <a:ln w="6480">
                  <a:solidFill>
                    <a:srgbClr val="006600"/>
                  </a:solidFill>
                  <a:prstDash val="solid"/>
                </a:ln>
              </p:spPr>
              <p:txBody>
                <a:bodyPr vert="horz" wrap="square" lIns="3240" tIns="3240" rIns="3240" bIns="3240" anchor="ctr" anchorCtr="1" compatLnSpc="0"/>
                <a:lstStyle/>
                <a:p>
                  <a:pPr defTabSz="914400" hangingPunct="0"/>
                  <a:endParaRPr lang="en-US" sz="1800">
                    <a:solidFill>
                      <a:prstClr val="black"/>
                    </a:solidFill>
                    <a:latin typeface="Arial" pitchFamily="18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81" name="直接连接符 80"/>
                <p:cNvSpPr/>
                <p:nvPr/>
              </p:nvSpPr>
              <p:spPr>
                <a:xfrm>
                  <a:off x="6962760" y="2966039"/>
                  <a:ext cx="262079" cy="0"/>
                </a:xfrm>
                <a:prstGeom prst="line">
                  <a:avLst/>
                </a:prstGeom>
                <a:noFill/>
                <a:ln w="6480">
                  <a:solidFill>
                    <a:srgbClr val="000099"/>
                  </a:solidFill>
                  <a:prstDash val="solid"/>
                </a:ln>
              </p:spPr>
              <p:txBody>
                <a:bodyPr vert="horz" wrap="square" lIns="3240" tIns="3240" rIns="3240" bIns="3240" anchor="ctr" anchorCtr="1" compatLnSpc="0"/>
                <a:lstStyle/>
                <a:p>
                  <a:pPr defTabSz="914400" hangingPunct="0"/>
                  <a:endParaRPr lang="en-US" sz="1800">
                    <a:solidFill>
                      <a:prstClr val="black"/>
                    </a:solidFill>
                    <a:latin typeface="Arial" pitchFamily="18"/>
                    <a:ea typeface="Microsoft YaHei" pitchFamily="2"/>
                    <a:cs typeface="Lucida Sans" pitchFamily="2"/>
                  </a:endParaRPr>
                </a:p>
              </p:txBody>
            </p:sp>
          </p:grpSp>
          <p:grpSp>
            <p:nvGrpSpPr>
              <p:cNvPr id="82" name="组合 81"/>
              <p:cNvGrpSpPr/>
              <p:nvPr/>
            </p:nvGrpSpPr>
            <p:grpSpPr>
              <a:xfrm>
                <a:off x="6962399" y="3277800"/>
                <a:ext cx="337321" cy="141840"/>
                <a:chOff x="6962399" y="3277800"/>
                <a:chExt cx="337321" cy="141840"/>
              </a:xfrm>
            </p:grpSpPr>
            <p:sp>
              <p:nvSpPr>
                <p:cNvPr id="83" name="直接连接符 82"/>
                <p:cNvSpPr/>
                <p:nvPr/>
              </p:nvSpPr>
              <p:spPr>
                <a:xfrm>
                  <a:off x="6962399" y="3277800"/>
                  <a:ext cx="336960" cy="0"/>
                </a:xfrm>
                <a:prstGeom prst="line">
                  <a:avLst/>
                </a:prstGeom>
                <a:noFill/>
                <a:ln w="6480">
                  <a:solidFill>
                    <a:srgbClr val="006600"/>
                  </a:solidFill>
                  <a:prstDash val="solid"/>
                </a:ln>
              </p:spPr>
              <p:txBody>
                <a:bodyPr vert="horz" wrap="square" lIns="3240" tIns="3240" rIns="3240" bIns="3240" anchor="ctr" anchorCtr="1" compatLnSpc="0"/>
                <a:lstStyle/>
                <a:p>
                  <a:pPr defTabSz="914400" hangingPunct="0"/>
                  <a:endParaRPr lang="en-US" sz="1800">
                    <a:solidFill>
                      <a:prstClr val="black"/>
                    </a:solidFill>
                    <a:latin typeface="Arial" pitchFamily="18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84" name="直接连接符 83"/>
                <p:cNvSpPr/>
                <p:nvPr/>
              </p:nvSpPr>
              <p:spPr>
                <a:xfrm>
                  <a:off x="6962399" y="3325319"/>
                  <a:ext cx="262080" cy="0"/>
                </a:xfrm>
                <a:prstGeom prst="line">
                  <a:avLst/>
                </a:prstGeom>
                <a:noFill/>
                <a:ln w="6480">
                  <a:solidFill>
                    <a:srgbClr val="000099"/>
                  </a:solidFill>
                  <a:prstDash val="solid"/>
                </a:ln>
              </p:spPr>
              <p:txBody>
                <a:bodyPr vert="horz" wrap="square" lIns="3240" tIns="3240" rIns="3240" bIns="3240" anchor="ctr" anchorCtr="1" compatLnSpc="0"/>
                <a:lstStyle/>
                <a:p>
                  <a:pPr defTabSz="914400" hangingPunct="0"/>
                  <a:endParaRPr lang="en-US" sz="1800">
                    <a:solidFill>
                      <a:prstClr val="black"/>
                    </a:solidFill>
                    <a:latin typeface="Arial" pitchFamily="18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85" name="直接连接符 84"/>
                <p:cNvSpPr/>
                <p:nvPr/>
              </p:nvSpPr>
              <p:spPr>
                <a:xfrm>
                  <a:off x="6962760" y="3372120"/>
                  <a:ext cx="336960" cy="0"/>
                </a:xfrm>
                <a:prstGeom prst="line">
                  <a:avLst/>
                </a:prstGeom>
                <a:noFill/>
                <a:ln w="6480">
                  <a:solidFill>
                    <a:srgbClr val="006600"/>
                  </a:solidFill>
                  <a:prstDash val="solid"/>
                </a:ln>
              </p:spPr>
              <p:txBody>
                <a:bodyPr vert="horz" wrap="square" lIns="3240" tIns="3240" rIns="3240" bIns="3240" anchor="ctr" anchorCtr="1" compatLnSpc="0"/>
                <a:lstStyle/>
                <a:p>
                  <a:pPr defTabSz="914400" hangingPunct="0"/>
                  <a:endParaRPr lang="en-US" sz="1800">
                    <a:solidFill>
                      <a:prstClr val="black"/>
                    </a:solidFill>
                    <a:latin typeface="Arial" pitchFamily="18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86" name="直接连接符 85"/>
                <p:cNvSpPr/>
                <p:nvPr/>
              </p:nvSpPr>
              <p:spPr>
                <a:xfrm>
                  <a:off x="6962760" y="3419640"/>
                  <a:ext cx="262079" cy="0"/>
                </a:xfrm>
                <a:prstGeom prst="line">
                  <a:avLst/>
                </a:prstGeom>
                <a:noFill/>
                <a:ln w="6480">
                  <a:solidFill>
                    <a:srgbClr val="000099"/>
                  </a:solidFill>
                  <a:prstDash val="solid"/>
                </a:ln>
              </p:spPr>
              <p:txBody>
                <a:bodyPr vert="horz" wrap="square" lIns="3240" tIns="3240" rIns="3240" bIns="3240" anchor="ctr" anchorCtr="1" compatLnSpc="0"/>
                <a:lstStyle/>
                <a:p>
                  <a:pPr defTabSz="914400" hangingPunct="0"/>
                  <a:endParaRPr lang="en-US" sz="1800">
                    <a:solidFill>
                      <a:prstClr val="black"/>
                    </a:solidFill>
                    <a:latin typeface="Arial" pitchFamily="18"/>
                    <a:ea typeface="Microsoft YaHei" pitchFamily="2"/>
                    <a:cs typeface="Lucida Sans" pitchFamily="2"/>
                  </a:endParaRPr>
                </a:p>
              </p:txBody>
            </p:sp>
          </p:grpSp>
          <p:grpSp>
            <p:nvGrpSpPr>
              <p:cNvPr id="87" name="组合 86"/>
              <p:cNvGrpSpPr/>
              <p:nvPr/>
            </p:nvGrpSpPr>
            <p:grpSpPr>
              <a:xfrm>
                <a:off x="6962399" y="3749039"/>
                <a:ext cx="337321" cy="141840"/>
                <a:chOff x="6962399" y="3749039"/>
                <a:chExt cx="337321" cy="141840"/>
              </a:xfrm>
            </p:grpSpPr>
            <p:sp>
              <p:nvSpPr>
                <p:cNvPr id="88" name="直接连接符 87"/>
                <p:cNvSpPr/>
                <p:nvPr/>
              </p:nvSpPr>
              <p:spPr>
                <a:xfrm>
                  <a:off x="6962399" y="3749039"/>
                  <a:ext cx="336960" cy="0"/>
                </a:xfrm>
                <a:prstGeom prst="line">
                  <a:avLst/>
                </a:prstGeom>
                <a:noFill/>
                <a:ln w="6480">
                  <a:solidFill>
                    <a:srgbClr val="006600"/>
                  </a:solidFill>
                  <a:prstDash val="solid"/>
                </a:ln>
              </p:spPr>
              <p:txBody>
                <a:bodyPr vert="horz" wrap="square" lIns="3240" tIns="3240" rIns="3240" bIns="3240" anchor="ctr" anchorCtr="1" compatLnSpc="0"/>
                <a:lstStyle/>
                <a:p>
                  <a:pPr defTabSz="914400" hangingPunct="0"/>
                  <a:endParaRPr lang="en-US" sz="1800">
                    <a:solidFill>
                      <a:prstClr val="black"/>
                    </a:solidFill>
                    <a:latin typeface="Arial" pitchFamily="18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89" name="直接连接符 88"/>
                <p:cNvSpPr/>
                <p:nvPr/>
              </p:nvSpPr>
              <p:spPr>
                <a:xfrm>
                  <a:off x="6962399" y="3796559"/>
                  <a:ext cx="262080" cy="0"/>
                </a:xfrm>
                <a:prstGeom prst="line">
                  <a:avLst/>
                </a:prstGeom>
                <a:noFill/>
                <a:ln w="6480">
                  <a:solidFill>
                    <a:srgbClr val="000099"/>
                  </a:solidFill>
                  <a:prstDash val="solid"/>
                </a:ln>
              </p:spPr>
              <p:txBody>
                <a:bodyPr vert="horz" wrap="square" lIns="3240" tIns="3240" rIns="3240" bIns="3240" anchor="ctr" anchorCtr="1" compatLnSpc="0"/>
                <a:lstStyle/>
                <a:p>
                  <a:pPr defTabSz="914400" hangingPunct="0"/>
                  <a:endParaRPr lang="en-US" sz="1800">
                    <a:solidFill>
                      <a:prstClr val="black"/>
                    </a:solidFill>
                    <a:latin typeface="Arial" pitchFamily="18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90" name="直接连接符 89"/>
                <p:cNvSpPr/>
                <p:nvPr/>
              </p:nvSpPr>
              <p:spPr>
                <a:xfrm>
                  <a:off x="6962760" y="3843360"/>
                  <a:ext cx="336960" cy="0"/>
                </a:xfrm>
                <a:prstGeom prst="line">
                  <a:avLst/>
                </a:prstGeom>
                <a:noFill/>
                <a:ln w="6480">
                  <a:solidFill>
                    <a:srgbClr val="006600"/>
                  </a:solidFill>
                  <a:prstDash val="solid"/>
                </a:ln>
              </p:spPr>
              <p:txBody>
                <a:bodyPr vert="horz" wrap="square" lIns="3240" tIns="3240" rIns="3240" bIns="3240" anchor="ctr" anchorCtr="1" compatLnSpc="0"/>
                <a:lstStyle/>
                <a:p>
                  <a:pPr defTabSz="914400" hangingPunct="0"/>
                  <a:endParaRPr lang="en-US" sz="1800">
                    <a:solidFill>
                      <a:prstClr val="black"/>
                    </a:solidFill>
                    <a:latin typeface="Arial" pitchFamily="18"/>
                    <a:ea typeface="Microsoft YaHei" pitchFamily="2"/>
                    <a:cs typeface="Lucida Sans" pitchFamily="2"/>
                  </a:endParaRPr>
                </a:p>
              </p:txBody>
            </p:sp>
            <p:sp>
              <p:nvSpPr>
                <p:cNvPr id="91" name="直接连接符 90"/>
                <p:cNvSpPr/>
                <p:nvPr/>
              </p:nvSpPr>
              <p:spPr>
                <a:xfrm>
                  <a:off x="6962760" y="3890879"/>
                  <a:ext cx="262079" cy="0"/>
                </a:xfrm>
                <a:prstGeom prst="line">
                  <a:avLst/>
                </a:prstGeom>
                <a:noFill/>
                <a:ln w="6480">
                  <a:solidFill>
                    <a:srgbClr val="000099"/>
                  </a:solidFill>
                  <a:prstDash val="solid"/>
                </a:ln>
              </p:spPr>
              <p:txBody>
                <a:bodyPr vert="horz" wrap="square" lIns="3240" tIns="3240" rIns="3240" bIns="3240" anchor="ctr" anchorCtr="1" compatLnSpc="0"/>
                <a:lstStyle/>
                <a:p>
                  <a:pPr defTabSz="914400" hangingPunct="0"/>
                  <a:endParaRPr lang="en-US" sz="1800">
                    <a:solidFill>
                      <a:prstClr val="black"/>
                    </a:solidFill>
                    <a:latin typeface="Arial" pitchFamily="18"/>
                    <a:ea typeface="Microsoft YaHei" pitchFamily="2"/>
                    <a:cs typeface="Lucida Sans" pitchFamily="2"/>
                  </a:endParaRPr>
                </a:p>
              </p:txBody>
            </p:sp>
          </p:grpSp>
        </p:grpSp>
        <p:sp>
          <p:nvSpPr>
            <p:cNvPr id="92" name="Rectangle71_1_2_2"/>
            <p:cNvSpPr/>
            <p:nvPr/>
          </p:nvSpPr>
          <p:spPr>
            <a:xfrm>
              <a:off x="5645159" y="4634640"/>
              <a:ext cx="1313280" cy="41868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Storage Enclosure 1.3</a:t>
              </a:r>
            </a:p>
            <a:p>
              <a:pPr algn="ctr" defTabSz="914400" hangingPunct="0"/>
              <a:r>
                <a:rPr lang="en-US" sz="800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58 x NL-SAS</a:t>
              </a: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6962399" y="4709520"/>
              <a:ext cx="337321" cy="141840"/>
              <a:chOff x="6962399" y="4709520"/>
              <a:chExt cx="337321" cy="141840"/>
            </a:xfrm>
          </p:grpSpPr>
          <p:sp>
            <p:nvSpPr>
              <p:cNvPr id="94" name="直接连接符 93"/>
              <p:cNvSpPr/>
              <p:nvPr/>
            </p:nvSpPr>
            <p:spPr>
              <a:xfrm>
                <a:off x="6962399" y="4709520"/>
                <a:ext cx="336960" cy="0"/>
              </a:xfrm>
              <a:prstGeom prst="line">
                <a:avLst/>
              </a:prstGeom>
              <a:noFill/>
              <a:ln w="6480">
                <a:solidFill>
                  <a:srgbClr val="006600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5" name="直接连接符 94"/>
              <p:cNvSpPr/>
              <p:nvPr/>
            </p:nvSpPr>
            <p:spPr>
              <a:xfrm>
                <a:off x="6962399" y="4757039"/>
                <a:ext cx="262080" cy="0"/>
              </a:xfrm>
              <a:prstGeom prst="line">
                <a:avLst/>
              </a:prstGeom>
              <a:noFill/>
              <a:ln w="6480">
                <a:solidFill>
                  <a:srgbClr val="000099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6" name="直接连接符 95"/>
              <p:cNvSpPr/>
              <p:nvPr/>
            </p:nvSpPr>
            <p:spPr>
              <a:xfrm>
                <a:off x="6962760" y="4803839"/>
                <a:ext cx="336960" cy="0"/>
              </a:xfrm>
              <a:prstGeom prst="line">
                <a:avLst/>
              </a:prstGeom>
              <a:noFill/>
              <a:ln w="6480">
                <a:solidFill>
                  <a:srgbClr val="006600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97" name="直接连接符 96"/>
              <p:cNvSpPr/>
              <p:nvPr/>
            </p:nvSpPr>
            <p:spPr>
              <a:xfrm>
                <a:off x="6962760" y="4851360"/>
                <a:ext cx="262079" cy="0"/>
              </a:xfrm>
              <a:prstGeom prst="line">
                <a:avLst/>
              </a:prstGeom>
              <a:noFill/>
              <a:ln w="6480">
                <a:solidFill>
                  <a:srgbClr val="000099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  <p:sp>
          <p:nvSpPr>
            <p:cNvPr id="98" name="Rectangle65_1_1_2"/>
            <p:cNvSpPr/>
            <p:nvPr/>
          </p:nvSpPr>
          <p:spPr>
            <a:xfrm>
              <a:off x="5645159" y="5105879"/>
              <a:ext cx="1313280" cy="41868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Storage Enclosure 1.2</a:t>
              </a:r>
            </a:p>
            <a:p>
              <a:pPr algn="ctr" defTabSz="914400" hangingPunct="0"/>
              <a:r>
                <a:rPr lang="en-US" sz="800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58 x NL-SAS</a:t>
              </a: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6962399" y="5180760"/>
              <a:ext cx="337321" cy="141840"/>
              <a:chOff x="6962399" y="5180760"/>
              <a:chExt cx="337321" cy="141840"/>
            </a:xfrm>
          </p:grpSpPr>
          <p:sp>
            <p:nvSpPr>
              <p:cNvPr id="100" name="直接连接符 99"/>
              <p:cNvSpPr/>
              <p:nvPr/>
            </p:nvSpPr>
            <p:spPr>
              <a:xfrm>
                <a:off x="6962399" y="5180760"/>
                <a:ext cx="336960" cy="0"/>
              </a:xfrm>
              <a:prstGeom prst="line">
                <a:avLst/>
              </a:prstGeom>
              <a:noFill/>
              <a:ln w="6480">
                <a:solidFill>
                  <a:srgbClr val="006600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1" name="直接连接符 100"/>
              <p:cNvSpPr/>
              <p:nvPr/>
            </p:nvSpPr>
            <p:spPr>
              <a:xfrm>
                <a:off x="6962399" y="5228279"/>
                <a:ext cx="262080" cy="0"/>
              </a:xfrm>
              <a:prstGeom prst="line">
                <a:avLst/>
              </a:prstGeom>
              <a:noFill/>
              <a:ln w="6480">
                <a:solidFill>
                  <a:srgbClr val="000099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2" name="直接连接符 101"/>
              <p:cNvSpPr/>
              <p:nvPr/>
            </p:nvSpPr>
            <p:spPr>
              <a:xfrm>
                <a:off x="6962760" y="5275080"/>
                <a:ext cx="336960" cy="0"/>
              </a:xfrm>
              <a:prstGeom prst="line">
                <a:avLst/>
              </a:prstGeom>
              <a:noFill/>
              <a:ln w="6480">
                <a:solidFill>
                  <a:srgbClr val="006600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3" name="直接连接符 102"/>
              <p:cNvSpPr/>
              <p:nvPr/>
            </p:nvSpPr>
            <p:spPr>
              <a:xfrm>
                <a:off x="6962760" y="5322600"/>
                <a:ext cx="262079" cy="0"/>
              </a:xfrm>
              <a:prstGeom prst="line">
                <a:avLst/>
              </a:prstGeom>
              <a:noFill/>
              <a:ln w="6480">
                <a:solidFill>
                  <a:srgbClr val="000099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  <p:sp>
          <p:nvSpPr>
            <p:cNvPr id="104" name="Rectangle71_1_1_1_2"/>
            <p:cNvSpPr/>
            <p:nvPr/>
          </p:nvSpPr>
          <p:spPr>
            <a:xfrm>
              <a:off x="5645520" y="5576759"/>
              <a:ext cx="1312920" cy="41904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CCFFCC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Storage Enclosure 1.1</a:t>
              </a:r>
            </a:p>
            <a:p>
              <a:pPr algn="ctr" defTabSz="914400" hangingPunct="0"/>
              <a:r>
                <a:rPr lang="en-US" sz="800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58 x NL-SAS + 2 x SSD</a:t>
              </a: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6962399" y="5651999"/>
              <a:ext cx="337321" cy="141841"/>
              <a:chOff x="6962399" y="5651999"/>
              <a:chExt cx="337321" cy="141841"/>
            </a:xfrm>
          </p:grpSpPr>
          <p:sp>
            <p:nvSpPr>
              <p:cNvPr id="106" name="直接连接符 105"/>
              <p:cNvSpPr/>
              <p:nvPr/>
            </p:nvSpPr>
            <p:spPr>
              <a:xfrm>
                <a:off x="6962399" y="5651999"/>
                <a:ext cx="336960" cy="0"/>
              </a:xfrm>
              <a:prstGeom prst="line">
                <a:avLst/>
              </a:prstGeom>
              <a:noFill/>
              <a:ln w="6480">
                <a:solidFill>
                  <a:srgbClr val="006600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7" name="直接连接符 106"/>
              <p:cNvSpPr/>
              <p:nvPr/>
            </p:nvSpPr>
            <p:spPr>
              <a:xfrm>
                <a:off x="6962399" y="5699520"/>
                <a:ext cx="262080" cy="0"/>
              </a:xfrm>
              <a:prstGeom prst="line">
                <a:avLst/>
              </a:prstGeom>
              <a:noFill/>
              <a:ln w="6480">
                <a:solidFill>
                  <a:srgbClr val="000099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8" name="直接连接符 107"/>
              <p:cNvSpPr/>
              <p:nvPr/>
            </p:nvSpPr>
            <p:spPr>
              <a:xfrm>
                <a:off x="6962760" y="5746320"/>
                <a:ext cx="336960" cy="0"/>
              </a:xfrm>
              <a:prstGeom prst="line">
                <a:avLst/>
              </a:prstGeom>
              <a:noFill/>
              <a:ln w="6480">
                <a:solidFill>
                  <a:srgbClr val="006600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09" name="直接连接符 108"/>
              <p:cNvSpPr/>
              <p:nvPr/>
            </p:nvSpPr>
            <p:spPr>
              <a:xfrm>
                <a:off x="6962760" y="5793840"/>
                <a:ext cx="262079" cy="0"/>
              </a:xfrm>
              <a:prstGeom prst="line">
                <a:avLst/>
              </a:prstGeom>
              <a:noFill/>
              <a:ln w="6480">
                <a:solidFill>
                  <a:srgbClr val="000099"/>
                </a:solidFill>
                <a:prstDash val="solid"/>
              </a:ln>
            </p:spPr>
            <p:txBody>
              <a:bodyPr vert="horz" wrap="square" lIns="3240" tIns="3240" rIns="3240" bIns="3240" anchor="ctr" anchorCtr="1" compatLnSpc="0"/>
              <a:lstStyle/>
              <a:p>
                <a:pPr defTabSz="914400" hangingPunct="0"/>
                <a:endParaRPr lang="en-US" sz="18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endParaRPr>
              </a:p>
            </p:txBody>
          </p:sp>
        </p:grpSp>
        <p:sp>
          <p:nvSpPr>
            <p:cNvPr id="110" name="直接连接符 109"/>
            <p:cNvSpPr/>
            <p:nvPr/>
          </p:nvSpPr>
          <p:spPr>
            <a:xfrm>
              <a:off x="7299359" y="2824919"/>
              <a:ext cx="0" cy="2925361"/>
            </a:xfrm>
            <a:prstGeom prst="line">
              <a:avLst/>
            </a:prstGeom>
            <a:noFill/>
            <a:ln w="19080">
              <a:solidFill>
                <a:srgbClr val="006600"/>
              </a:solidFill>
              <a:prstDash val="solid"/>
            </a:ln>
          </p:spPr>
          <p:txBody>
            <a:bodyPr vert="horz" wrap="square" lIns="9360" tIns="9360" rIns="9360" bIns="936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1" name="直接连接符 110"/>
            <p:cNvSpPr/>
            <p:nvPr/>
          </p:nvSpPr>
          <p:spPr>
            <a:xfrm>
              <a:off x="7224479" y="2868840"/>
              <a:ext cx="0" cy="2925359"/>
            </a:xfrm>
            <a:prstGeom prst="line">
              <a:avLst/>
            </a:prstGeom>
            <a:noFill/>
            <a:ln w="19080">
              <a:solidFill>
                <a:srgbClr val="000099"/>
              </a:solidFill>
              <a:prstDash val="solid"/>
            </a:ln>
          </p:spPr>
          <p:txBody>
            <a:bodyPr vert="horz" wrap="square" lIns="9360" tIns="9360" rIns="9360" bIns="936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2" name="直接连接符 111"/>
            <p:cNvSpPr/>
            <p:nvPr/>
          </p:nvSpPr>
          <p:spPr>
            <a:xfrm>
              <a:off x="6966360" y="4256639"/>
              <a:ext cx="339119" cy="0"/>
            </a:xfrm>
            <a:prstGeom prst="line">
              <a:avLst/>
            </a:prstGeom>
            <a:noFill/>
            <a:ln w="19080">
              <a:solidFill>
                <a:srgbClr val="006600"/>
              </a:solidFill>
              <a:prstDash val="solid"/>
            </a:ln>
          </p:spPr>
          <p:txBody>
            <a:bodyPr vert="horz" wrap="square" lIns="9360" tIns="9360" rIns="9360" bIns="936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3" name="直接连接符 112"/>
            <p:cNvSpPr/>
            <p:nvPr/>
          </p:nvSpPr>
          <p:spPr>
            <a:xfrm>
              <a:off x="6966360" y="4463279"/>
              <a:ext cx="262080" cy="0"/>
            </a:xfrm>
            <a:prstGeom prst="line">
              <a:avLst/>
            </a:prstGeom>
            <a:noFill/>
            <a:ln w="19080">
              <a:solidFill>
                <a:srgbClr val="000099"/>
              </a:solidFill>
              <a:prstDash val="solid"/>
            </a:ln>
          </p:spPr>
          <p:txBody>
            <a:bodyPr vert="horz" wrap="square" lIns="9360" tIns="9360" rIns="9360" bIns="936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4" name="Rectangle84_1_1_1_2"/>
            <p:cNvSpPr/>
            <p:nvPr/>
          </p:nvSpPr>
          <p:spPr>
            <a:xfrm>
              <a:off x="5651279" y="4162680"/>
              <a:ext cx="1313280" cy="17244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66FF66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GSS Server 1.2</a:t>
              </a:r>
            </a:p>
          </p:txBody>
        </p:sp>
        <p:sp>
          <p:nvSpPr>
            <p:cNvPr id="115" name="Rectangle85_1_1_1_3"/>
            <p:cNvSpPr/>
            <p:nvPr/>
          </p:nvSpPr>
          <p:spPr>
            <a:xfrm>
              <a:off x="5650919" y="4385879"/>
              <a:ext cx="1313280" cy="171720"/>
            </a:xfrm>
            <a:custGeom>
              <a:avLst/>
              <a:gdLst>
                <a:gd name="f0" fmla="val 0"/>
                <a:gd name="f1" fmla="val 100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0000" h="10000">
                  <a:moveTo>
                    <a:pt x="f0" y="f0"/>
                  </a:moveTo>
                  <a:lnTo>
                    <a:pt x="f0" y="f1"/>
                  </a:lnTo>
                  <a:lnTo>
                    <a:pt x="f1" y="f1"/>
                  </a:lnTo>
                  <a:lnTo>
                    <a:pt x="f1" y="f0"/>
                  </a:lnTo>
                  <a:close/>
                </a:path>
              </a:pathLst>
            </a:custGeom>
            <a:solidFill>
              <a:srgbClr val="66FF66"/>
            </a:solidFill>
            <a:ln w="0">
              <a:solidFill>
                <a:srgbClr val="808080"/>
              </a:solidFill>
              <a:prstDash val="solid"/>
            </a:ln>
          </p:spPr>
          <p:txBody>
            <a:bodyPr vert="horz" wrap="square" lIns="90000" tIns="45000" rIns="90000" bIns="45000" anchor="ctr" anchorCtr="1" compatLnSpc="0"/>
            <a:lstStyle/>
            <a:p>
              <a:pPr algn="ctr" defTabSz="914400" hangingPunct="0"/>
              <a:r>
                <a:rPr lang="en-US" sz="800" b="1" kern="0">
                  <a:solidFill>
                    <a:srgbClr val="000000"/>
                  </a:solidFill>
                  <a:latin typeface="Arial" pitchFamily="18"/>
                  <a:ea typeface="SimSun" pitchFamily="2"/>
                  <a:cs typeface="Tahoma" pitchFamily="2"/>
                </a:rPr>
                <a:t>GSS Server 1.1</a:t>
              </a:r>
            </a:p>
          </p:txBody>
        </p:sp>
        <p:sp>
          <p:nvSpPr>
            <p:cNvPr id="116" name="直接连接符 115"/>
            <p:cNvSpPr/>
            <p:nvPr/>
          </p:nvSpPr>
          <p:spPr>
            <a:xfrm flipH="1">
              <a:off x="5496840" y="4305960"/>
              <a:ext cx="149760" cy="0"/>
            </a:xfrm>
            <a:prstGeom prst="line">
              <a:avLst/>
            </a:prstGeom>
            <a:noFill/>
            <a:ln w="10080">
              <a:solidFill>
                <a:srgbClr val="CC0000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7" name="直接连接符 116"/>
            <p:cNvSpPr/>
            <p:nvPr/>
          </p:nvSpPr>
          <p:spPr>
            <a:xfrm flipH="1">
              <a:off x="5421959" y="4213439"/>
              <a:ext cx="224641" cy="0"/>
            </a:xfrm>
            <a:prstGeom prst="line">
              <a:avLst/>
            </a:prstGeom>
            <a:noFill/>
            <a:ln w="10080">
              <a:solidFill>
                <a:srgbClr val="660066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8" name="直接连接符 117"/>
            <p:cNvSpPr/>
            <p:nvPr/>
          </p:nvSpPr>
          <p:spPr>
            <a:xfrm flipH="1">
              <a:off x="5421959" y="4242959"/>
              <a:ext cx="224641" cy="0"/>
            </a:xfrm>
            <a:prstGeom prst="line">
              <a:avLst/>
            </a:prstGeom>
            <a:noFill/>
            <a:ln w="10080">
              <a:solidFill>
                <a:srgbClr val="660066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668919" y="4198320"/>
              <a:ext cx="203016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defTabSz="914400" hangingPunct="0"/>
              <a:r>
                <a:rPr lang="en-US" sz="5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rPr>
                <a:t>2xEDR</a:t>
              </a:r>
            </a:p>
            <a:p>
              <a:pPr defTabSz="914400" hangingPunct="0"/>
              <a:r>
                <a:rPr lang="en-US" sz="5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rPr>
                <a:t>1xGbE</a:t>
              </a:r>
            </a:p>
          </p:txBody>
        </p:sp>
        <p:sp>
          <p:nvSpPr>
            <p:cNvPr id="120" name="直接连接符 119"/>
            <p:cNvSpPr/>
            <p:nvPr/>
          </p:nvSpPr>
          <p:spPr>
            <a:xfrm flipH="1">
              <a:off x="5496840" y="4527000"/>
              <a:ext cx="149760" cy="0"/>
            </a:xfrm>
            <a:prstGeom prst="line">
              <a:avLst/>
            </a:prstGeom>
            <a:noFill/>
            <a:ln w="10080">
              <a:solidFill>
                <a:srgbClr val="CC0000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1" name="直接连接符 120"/>
            <p:cNvSpPr/>
            <p:nvPr/>
          </p:nvSpPr>
          <p:spPr>
            <a:xfrm flipH="1">
              <a:off x="5421959" y="4435200"/>
              <a:ext cx="224641" cy="0"/>
            </a:xfrm>
            <a:prstGeom prst="line">
              <a:avLst/>
            </a:prstGeom>
            <a:noFill/>
            <a:ln w="10080">
              <a:solidFill>
                <a:srgbClr val="660066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2" name="直接连接符 121"/>
            <p:cNvSpPr/>
            <p:nvPr/>
          </p:nvSpPr>
          <p:spPr>
            <a:xfrm flipH="1">
              <a:off x="5421959" y="4464720"/>
              <a:ext cx="224641" cy="0"/>
            </a:xfrm>
            <a:prstGeom prst="line">
              <a:avLst/>
            </a:prstGeom>
            <a:noFill/>
            <a:ln w="10080">
              <a:solidFill>
                <a:srgbClr val="660066"/>
              </a:solidFill>
              <a:prstDash val="solid"/>
            </a:ln>
          </p:spPr>
          <p:txBody>
            <a:bodyPr vert="horz" wrap="square" lIns="5040" tIns="5040" rIns="5040" bIns="5040" anchor="ctr" anchorCtr="1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668919" y="4415400"/>
              <a:ext cx="203016" cy="14747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anchorCtr="0" compatLnSpc="0">
              <a:spAutoFit/>
            </a:bodyPr>
            <a:lstStyle/>
            <a:p>
              <a:pPr defTabSz="914400" hangingPunct="0"/>
              <a:r>
                <a:rPr lang="en-US" sz="5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rPr>
                <a:t>2xEDR</a:t>
              </a:r>
            </a:p>
            <a:p>
              <a:pPr defTabSz="914400" hangingPunct="0"/>
              <a:r>
                <a:rPr lang="en-US" sz="500">
                  <a:solidFill>
                    <a:prstClr val="black"/>
                  </a:solidFill>
                  <a:latin typeface="Arial" pitchFamily="18"/>
                  <a:ea typeface="Microsoft YaHei" pitchFamily="2"/>
                  <a:cs typeface="Lucida Sans" pitchFamily="2"/>
                </a:rPr>
                <a:t>1xGbE</a:t>
              </a:r>
            </a:p>
          </p:txBody>
        </p:sp>
        <p:sp>
          <p:nvSpPr>
            <p:cNvPr id="124" name="任意多边形 123"/>
            <p:cNvSpPr/>
            <p:nvPr/>
          </p:nvSpPr>
          <p:spPr>
            <a:xfrm>
              <a:off x="5480999" y="966600"/>
              <a:ext cx="1833839" cy="35604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095" h="9891" fill="none">
                  <a:moveTo>
                    <a:pt x="0" y="9891"/>
                  </a:moveTo>
                  <a:lnTo>
                    <a:pt x="0" y="0"/>
                  </a:lnTo>
                  <a:lnTo>
                    <a:pt x="5095" y="0"/>
                  </a:lnTo>
                </a:path>
              </a:pathLst>
            </a:custGeom>
            <a:noFill/>
            <a:ln w="19080">
              <a:solidFill>
                <a:srgbClr val="990000"/>
              </a:solidFill>
              <a:prstDash val="solid"/>
              <a:tailEnd type="arrow"/>
            </a:ln>
          </p:spPr>
          <p:txBody>
            <a:bodyPr vert="horz" wrap="none" lIns="99360" tIns="54360" rIns="99360" bIns="54360" anchor="ctr" anchorCtr="0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5" name="任意多边形 124"/>
            <p:cNvSpPr/>
            <p:nvPr/>
          </p:nvSpPr>
          <p:spPr>
            <a:xfrm>
              <a:off x="5406119" y="914400"/>
              <a:ext cx="1908719" cy="355320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303" h="9871" fill="none">
                  <a:moveTo>
                    <a:pt x="0" y="9871"/>
                  </a:moveTo>
                  <a:lnTo>
                    <a:pt x="0" y="0"/>
                  </a:lnTo>
                  <a:lnTo>
                    <a:pt x="5303" y="0"/>
                  </a:lnTo>
                </a:path>
              </a:pathLst>
            </a:custGeom>
            <a:noFill/>
            <a:ln w="19080">
              <a:solidFill>
                <a:srgbClr val="660066"/>
              </a:solidFill>
              <a:prstDash val="solid"/>
              <a:tailEnd type="arrow"/>
            </a:ln>
          </p:spPr>
          <p:txBody>
            <a:bodyPr vert="horz" wrap="none" lIns="99360" tIns="54360" rIns="99360" bIns="54360" anchor="ctr" anchorCtr="0" compatLnSpc="0"/>
            <a:lstStyle/>
            <a:p>
              <a:pPr defTabSz="914400" hangingPunct="0"/>
              <a:endParaRPr lang="en-US" sz="18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26" name="Text Frame58_1_3_1"/>
          <p:cNvSpPr txBox="1"/>
          <p:nvPr/>
        </p:nvSpPr>
        <p:spPr>
          <a:xfrm>
            <a:off x="457200" y="1061279"/>
            <a:ext cx="182880" cy="4989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Ctr="0" compatLnSpc="0">
            <a:spAutoFit/>
          </a:bodyPr>
          <a:lstStyle/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42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41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40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39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38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37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36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35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34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33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32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31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30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29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28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27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26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25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24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23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22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21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20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19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18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17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16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15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14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13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12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11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10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9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8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7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6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5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4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3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2</a:t>
            </a:r>
          </a:p>
          <a:p>
            <a:pPr algn="r" defTabSz="914400" hangingPunct="0"/>
            <a:r>
              <a:rPr lang="en-US" sz="780" kern="0">
                <a:solidFill>
                  <a:srgbClr val="000000"/>
                </a:solidFill>
                <a:latin typeface="Arial" pitchFamily="18"/>
                <a:ea typeface="SimSun" pitchFamily="2"/>
                <a:cs typeface="Tahoma" pitchFamily="2"/>
              </a:rPr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772399" y="595085"/>
            <a:ext cx="7461039" cy="17756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defTabSz="914400" hangingPunct="0">
              <a:spcAft>
                <a:spcPts val="289"/>
              </a:spcAft>
            </a:pPr>
            <a:r>
              <a:rPr lang="en-US" sz="1600" b="1" dirty="0">
                <a:solidFill>
                  <a:srgbClr val="0000CC"/>
                </a:solidFill>
                <a:latin typeface="Arial" pitchFamily="18"/>
                <a:ea typeface="Microsoft YaHei" pitchFamily="2"/>
                <a:cs typeface="Lucida Sans" pitchFamily="2"/>
              </a:rPr>
              <a:t>Initial Deployment:  GSS22</a:t>
            </a:r>
          </a:p>
          <a:p>
            <a:pPr defTabSz="914400" hangingPunct="0"/>
            <a:r>
              <a:rPr lang="en-US" sz="1200" b="1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- Storage Enclosures</a:t>
            </a:r>
          </a:p>
          <a:p>
            <a:pPr marL="91440" defTabSz="914400" hangingPunct="0"/>
            <a:r>
              <a:rPr lang="en-US" sz="12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2 x 200 GB SSD, 116 x</a:t>
            </a:r>
            <a:r>
              <a:rPr lang="en-US" sz="1200" dirty="0">
                <a:solidFill>
                  <a:srgbClr val="CC0000"/>
                </a:solidFill>
                <a:latin typeface="Arial" pitchFamily="18"/>
                <a:ea typeface="Microsoft YaHei" pitchFamily="2"/>
                <a:cs typeface="Lucida Sans" pitchFamily="2"/>
              </a:rPr>
              <a:t> 10</a:t>
            </a:r>
            <a:r>
              <a:rPr lang="en-US" sz="12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TB, 12 Gb/s, NL-SAS</a:t>
            </a:r>
          </a:p>
          <a:p>
            <a:pPr marL="91440" defTabSz="914400" hangingPunct="0"/>
            <a:r>
              <a:rPr lang="en-US" sz="12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Raw Capacity = 1160 TB</a:t>
            </a:r>
          </a:p>
          <a:p>
            <a:pPr marL="91440" defTabSz="914400" hangingPunct="0"/>
            <a:r>
              <a:rPr lang="en-US" sz="12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Usable Capacity &lt; 880 TB</a:t>
            </a:r>
          </a:p>
          <a:p>
            <a:pPr defTabSz="914400" hangingPunct="0"/>
            <a:r>
              <a:rPr lang="en-US" sz="1200" b="1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- Streaming Performance</a:t>
            </a:r>
          </a:p>
          <a:p>
            <a:pPr marL="91440" defTabSz="914400" hangingPunct="0"/>
            <a:r>
              <a:rPr lang="en-US" sz="12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Write &lt; 10 GB/s</a:t>
            </a:r>
          </a:p>
          <a:p>
            <a:pPr marL="91440" defTabSz="914400" hangingPunct="0"/>
            <a:r>
              <a:rPr lang="en-US" sz="12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Read &lt; 14 GB/s</a:t>
            </a:r>
          </a:p>
          <a:p>
            <a:pPr defTabSz="914400" hangingPunct="0">
              <a:spcBef>
                <a:spcPts val="289"/>
              </a:spcBef>
            </a:pPr>
            <a:r>
              <a:rPr lang="en-US" sz="900" b="1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Comment</a:t>
            </a:r>
            <a:r>
              <a:rPr lang="en-US" sz="9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:  The GSS22 is not intended for scaling out; as a best practice, it would be best to expand to a GSS24 or GSS26 before scaling out.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72760" y="2505248"/>
            <a:ext cx="3658873" cy="1604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defTabSz="914400" hangingPunct="0">
              <a:spcAft>
                <a:spcPts val="289"/>
              </a:spcAft>
            </a:pPr>
            <a:r>
              <a:rPr lang="en-US" sz="1600" b="1" dirty="0">
                <a:solidFill>
                  <a:srgbClr val="0000CC"/>
                </a:solidFill>
                <a:latin typeface="Arial" pitchFamily="18"/>
                <a:ea typeface="Microsoft YaHei" pitchFamily="2"/>
                <a:cs typeface="Lucida Sans" pitchFamily="2"/>
              </a:rPr>
              <a:t>Second Phase Deployment:  GSS24</a:t>
            </a:r>
          </a:p>
          <a:p>
            <a:pPr defTabSz="914400" hangingPunct="0"/>
            <a:r>
              <a:rPr lang="en-US" sz="1200" b="1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- Storage Enclosures</a:t>
            </a:r>
          </a:p>
          <a:p>
            <a:pPr marL="91440" defTabSz="914400" hangingPunct="0"/>
            <a:r>
              <a:rPr lang="en-US" sz="12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2 x 200 GB SSD, 232 x</a:t>
            </a:r>
            <a:r>
              <a:rPr lang="en-US" sz="1200" dirty="0">
                <a:solidFill>
                  <a:srgbClr val="CC0000"/>
                </a:solidFill>
                <a:latin typeface="Arial" pitchFamily="18"/>
                <a:ea typeface="Microsoft YaHei" pitchFamily="2"/>
                <a:cs typeface="Lucida Sans" pitchFamily="2"/>
              </a:rPr>
              <a:t> 10</a:t>
            </a:r>
            <a:r>
              <a:rPr lang="en-US" sz="12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TB, 12 Gb/s, NL-SAS</a:t>
            </a:r>
          </a:p>
          <a:p>
            <a:pPr marL="91440" defTabSz="914400" hangingPunct="0"/>
            <a:r>
              <a:rPr lang="en-US" sz="12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Raw Capacity = 2320 TB</a:t>
            </a:r>
          </a:p>
          <a:p>
            <a:pPr marL="91440" defTabSz="914400" hangingPunct="0"/>
            <a:r>
              <a:rPr lang="en-US" sz="12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Usable Capacity &lt; 1761 TB</a:t>
            </a:r>
          </a:p>
          <a:p>
            <a:pPr defTabSz="914400" hangingPunct="0"/>
            <a:r>
              <a:rPr lang="en-US" sz="1200" b="1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- Streaming Performance</a:t>
            </a:r>
          </a:p>
          <a:p>
            <a:pPr marL="91440" defTabSz="914400" hangingPunct="0"/>
            <a:r>
              <a:rPr lang="en-US" sz="12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Write &lt; 20 GB/s</a:t>
            </a:r>
          </a:p>
          <a:p>
            <a:pPr marL="91440" defTabSz="914400" hangingPunct="0"/>
            <a:r>
              <a:rPr lang="en-US" sz="1200" dirty="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Read &lt; 27 GB/s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7773123" y="4134603"/>
            <a:ext cx="3541051" cy="1604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defTabSz="914400" hangingPunct="0">
              <a:spcAft>
                <a:spcPts val="289"/>
              </a:spcAft>
            </a:pPr>
            <a:r>
              <a:rPr lang="en-US" sz="1600" b="1">
                <a:solidFill>
                  <a:srgbClr val="0000CC"/>
                </a:solidFill>
                <a:latin typeface="Arial" pitchFamily="18"/>
                <a:ea typeface="Microsoft YaHei" pitchFamily="2"/>
                <a:cs typeface="Lucida Sans" pitchFamily="2"/>
              </a:rPr>
              <a:t>Final Deployment:  GSS26</a:t>
            </a:r>
          </a:p>
          <a:p>
            <a:pPr defTabSz="914400" hangingPunct="0"/>
            <a:r>
              <a:rPr lang="en-US" sz="1200" b="1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- Storage Enclosures</a:t>
            </a:r>
          </a:p>
          <a:p>
            <a:pPr marL="91440" defTabSz="914400" hangingPunct="0"/>
            <a:r>
              <a:rPr lang="en-US" sz="12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2 x 200 GB SSD, 348 x</a:t>
            </a:r>
            <a:r>
              <a:rPr lang="en-US" sz="1200">
                <a:solidFill>
                  <a:srgbClr val="CC0000"/>
                </a:solidFill>
                <a:latin typeface="Arial" pitchFamily="18"/>
                <a:ea typeface="Microsoft YaHei" pitchFamily="2"/>
                <a:cs typeface="Lucida Sans" pitchFamily="2"/>
              </a:rPr>
              <a:t> 10</a:t>
            </a:r>
            <a:r>
              <a:rPr lang="en-US" sz="12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TB, 12 Gb/s, NL-SAS</a:t>
            </a:r>
          </a:p>
          <a:p>
            <a:pPr marL="91440" defTabSz="914400" hangingPunct="0"/>
            <a:r>
              <a:rPr lang="en-US" sz="12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Raw Capacity = 3480 TB</a:t>
            </a:r>
          </a:p>
          <a:p>
            <a:pPr marL="91440" defTabSz="914400" hangingPunct="0"/>
            <a:r>
              <a:rPr lang="en-US" sz="12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Usable Capacity &lt; 2653 TB</a:t>
            </a:r>
          </a:p>
          <a:p>
            <a:pPr defTabSz="914400" hangingPunct="0"/>
            <a:r>
              <a:rPr lang="en-US" sz="1200" b="1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- Streaming Performance</a:t>
            </a:r>
          </a:p>
          <a:p>
            <a:pPr marL="91440" defTabSz="914400" hangingPunct="0"/>
            <a:r>
              <a:rPr lang="en-US" sz="12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Write &lt; 23 GB/s</a:t>
            </a:r>
          </a:p>
          <a:p>
            <a:pPr marL="91440" defTabSz="914400" hangingPunct="0"/>
            <a:r>
              <a:rPr lang="en-US" sz="12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Read &lt; 35 GB/s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914404" y="385200"/>
            <a:ext cx="2542063" cy="26791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defTabSz="914400" hangingPunct="0"/>
            <a:r>
              <a:rPr lang="en-US" sz="1200">
                <a:solidFill>
                  <a:srgbClr val="990000"/>
                </a:solidFill>
                <a:latin typeface="Arial" pitchFamily="18"/>
                <a:ea typeface="Microsoft YaHei" pitchFamily="2"/>
                <a:cs typeface="Lucida Sans" pitchFamily="2"/>
              </a:rPr>
              <a:t>Alternative view without animation.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987480" y="6273366"/>
            <a:ext cx="8354512" cy="23835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defTabSz="914400" hangingPunct="0"/>
            <a:r>
              <a:rPr lang="en-US" sz="1000" b="1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Comment</a:t>
            </a:r>
            <a:r>
              <a:rPr lang="en-US" sz="1000">
                <a:solidFill>
                  <a:prstClr val="black"/>
                </a:solidFill>
                <a:latin typeface="Arial" pitchFamily="18"/>
                <a:ea typeface="Microsoft YaHei" pitchFamily="2"/>
                <a:cs typeface="Lucida Sans" pitchFamily="2"/>
              </a:rPr>
              <a:t>:  This feature also applies to SSD Models (GSS21s → GSS22s → GSS24s ) and 10K SAS Models (GSS22s → GSS24s → GSS26s)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03094" y="1122846"/>
            <a:ext cx="1404612" cy="26791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ctr" defTabSz="914400" hangingPunct="0"/>
            <a:r>
              <a:rPr lang="en-US" sz="1200">
                <a:solidFill>
                  <a:srgbClr val="000099"/>
                </a:solidFill>
                <a:latin typeface="Arial" pitchFamily="18"/>
                <a:ea typeface="Microsoft YaHei" pitchFamily="2"/>
                <a:cs typeface="Lucida Sans" pitchFamily="2"/>
              </a:rPr>
              <a:t>Initial Deployment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031507" y="1123207"/>
            <a:ext cx="2046352" cy="26791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ctr" defTabSz="914400" hangingPunct="0"/>
            <a:r>
              <a:rPr lang="en-US" sz="1200">
                <a:solidFill>
                  <a:srgbClr val="000099"/>
                </a:solidFill>
                <a:latin typeface="Arial" pitchFamily="18"/>
                <a:ea typeface="Microsoft YaHei" pitchFamily="2"/>
                <a:cs typeface="Lucida Sans" pitchFamily="2"/>
              </a:rPr>
              <a:t>Second Phase Deployment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614869" y="1123566"/>
            <a:ext cx="1378906" cy="26791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ctr" defTabSz="914400" hangingPunct="0"/>
            <a:r>
              <a:rPr lang="en-US" sz="1200">
                <a:solidFill>
                  <a:srgbClr val="000099"/>
                </a:solidFill>
                <a:latin typeface="Arial" pitchFamily="18"/>
                <a:ea typeface="Microsoft YaHei" pitchFamily="2"/>
                <a:cs typeface="Lucida Sans" pitchFamily="2"/>
              </a:rPr>
              <a:t>Final Deployment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4724" y="6516360"/>
            <a:ext cx="858599" cy="32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/>
          <a:p>
            <a:pPr defTabSz="914400"/>
            <a:r>
              <a:rPr lang="en-US" sz="80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34"/>
              </a:rPr>
              <a:t>2016</a:t>
            </a:r>
          </a:p>
          <a:p>
            <a:pPr defTabSz="914400"/>
            <a:r>
              <a:rPr lang="en-US" sz="80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34"/>
              </a:rPr>
              <a:t>Lenovo Internal. All rights reserved.</a:t>
            </a:r>
          </a:p>
        </p:txBody>
      </p:sp>
      <p:sp>
        <p:nvSpPr>
          <p:cNvPr id="136" name="Text Frame145_1_1_1"/>
          <p:cNvSpPr txBox="1"/>
          <p:nvPr/>
        </p:nvSpPr>
        <p:spPr>
          <a:xfrm>
            <a:off x="914404" y="36720"/>
            <a:ext cx="10972799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defTabSz="914400" hangingPunct="0">
              <a:lnSpc>
                <a:spcPct val="90000"/>
              </a:lnSpc>
            </a:pPr>
            <a:r>
              <a:rPr lang="en-US" sz="2390" b="1" kern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rPr>
              <a:t>GSS v3.1:  </a:t>
            </a:r>
            <a:r>
              <a:rPr lang="en-US" b="1" kern="0">
                <a:solidFill>
                  <a:srgbClr val="000000"/>
                </a:solidFill>
                <a:latin typeface="Arial" pitchFamily="18"/>
                <a:ea typeface="Arial" pitchFamily="2"/>
                <a:cs typeface="Arial" pitchFamily="2"/>
              </a:rPr>
              <a:t>Enclosure Expansion (Scaling “Up”)</a:t>
            </a:r>
          </a:p>
        </p:txBody>
      </p:sp>
      <p:pic>
        <p:nvPicPr>
          <p:cNvPr id="137" name="图片 136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1190239" y="11880"/>
            <a:ext cx="1005840" cy="1005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751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novo Master">
  <a:themeElements>
    <a:clrScheme name="Lenovo Colors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Lenovo Master">
  <a:themeElements>
    <a:clrScheme name="Lenovo Colors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75000"/>
            <a:alpha val="59000"/>
          </a:schemeClr>
        </a:solidFill>
        <a:ln>
          <a:noFill/>
        </a:ln>
      </a:spPr>
      <a:bodyPr/>
      <a:lstStyle>
        <a:defPPr>
          <a:defRPr>
            <a:solidFill>
              <a:srgbClr val="FFFFFF"/>
            </a:solidFill>
          </a:defRPr>
        </a:defPPr>
      </a:lst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Lenovo 2015 Template">
  <a:themeElements>
    <a:clrScheme name="Lenovo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Lenovo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Lenovo 2015 Template">
  <a:themeElements>
    <a:clrScheme name="Lenovo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Lenovo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Lenovo 2015 Template">
  <a:themeElements>
    <a:clrScheme name="Lenovo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Lenovo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novo Master">
  <a:themeElements>
    <a:clrScheme name="Lenovo Colors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enovo Master">
  <a:themeElements>
    <a:clrScheme name="Lenovo Colors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Lenovo Master">
  <a:themeElements>
    <a:clrScheme name="Lenovo Colors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template blank">
  <a:themeElements>
    <a:clrScheme name="Lenovo Colors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Lenovo Template 4x3">
  <a:themeElements>
    <a:clrScheme name="LENOVO">
      <a:dk1>
        <a:srgbClr val="000000"/>
      </a:dk1>
      <a:lt1>
        <a:sysClr val="window" lastClr="FFFFFF"/>
      </a:lt1>
      <a:dk2>
        <a:srgbClr val="C00000"/>
      </a:dk2>
      <a:lt2>
        <a:srgbClr val="000000"/>
      </a:lt2>
      <a:accent1>
        <a:srgbClr val="FF0000"/>
      </a:accent1>
      <a:accent2>
        <a:srgbClr val="939598"/>
      </a:accent2>
      <a:accent3>
        <a:srgbClr val="FFC425"/>
      </a:accent3>
      <a:accent4>
        <a:srgbClr val="64BEDC"/>
      </a:accent4>
      <a:accent5>
        <a:srgbClr val="414042"/>
      </a:accent5>
      <a:accent6>
        <a:srgbClr val="FFFFFF"/>
      </a:accent6>
      <a:hlink>
        <a:srgbClr val="EC2225"/>
      </a:hlink>
      <a:folHlink>
        <a:srgbClr val="64BE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lIns="91436" tIns="45718" rIns="91436" bIns="45718" anchor="ctr" anchorCtr="0"/>
      <a:lstStyle>
        <a:defPPr marL="0" marR="0" indent="0" algn="l" defTabSz="914362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>
            <a:tab pos="914362" algn="l"/>
          </a:tabLst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Lenovo 2015 Template">
  <a:themeElements>
    <a:clrScheme name="Lenovo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Lenovo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Lenovo Master">
  <a:themeElements>
    <a:clrScheme name="Lenovo Colors">
      <a:dk1>
        <a:srgbClr val="000000"/>
      </a:dk1>
      <a:lt1>
        <a:sysClr val="window" lastClr="FFFFFF"/>
      </a:lt1>
      <a:dk2>
        <a:srgbClr val="6F7170"/>
      </a:dk2>
      <a:lt2>
        <a:srgbClr val="C4BEB6"/>
      </a:lt2>
      <a:accent1>
        <a:srgbClr val="E2231A"/>
      </a:accent1>
      <a:accent2>
        <a:srgbClr val="FF6A00"/>
      </a:accent2>
      <a:accent3>
        <a:srgbClr val="E96BAF"/>
      </a:accent3>
      <a:accent4>
        <a:srgbClr val="3E8DDD"/>
      </a:accent4>
      <a:accent5>
        <a:srgbClr val="4AC0E0"/>
      </a:accent5>
      <a:accent6>
        <a:srgbClr val="6ABF4A"/>
      </a:accent6>
      <a:hlink>
        <a:srgbClr val="4AC0E0"/>
      </a:hlink>
      <a:folHlink>
        <a:srgbClr val="4AC0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M Document" ma:contentTypeID="0x01010046D0899E20B5D94EAF2FB83C067C36790090016DF870899A4ABE4664EBCDDA5528" ma:contentTypeVersion="2" ma:contentTypeDescription="" ma:contentTypeScope="" ma:versionID="0dd79d9ddef9a6cc6eca5b1af15b928e">
  <xsd:schema xmlns:xsd="http://www.w3.org/2001/XMLSchema" xmlns:xs="http://www.w3.org/2001/XMLSchema" xmlns:p="http://schemas.microsoft.com/office/2006/metadata/properties" xmlns:ns1="http://schemas.microsoft.com/sharepoint/v3" xmlns:ns2="fd8e676d-736a-4a32-819a-2ea45dd577a4" targetNamespace="http://schemas.microsoft.com/office/2006/metadata/properties" ma:root="true" ma:fieldsID="293fafcacf8d3ecbcab26a76b00f2be0" ns1:_="" ns2:_="">
    <xsd:import namespace="http://schemas.microsoft.com/sharepoint/v3"/>
    <xsd:import namespace="fd8e676d-736a-4a32-819a-2ea45dd577a4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DocumentStatus" minOccurs="0"/>
                <xsd:element ref="ns2:DocumentLevel" minOccurs="0"/>
                <xsd:element ref="ns2:Expire_x0020_Tim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9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e676d-736a-4a32-819a-2ea45dd577a4" elementFormDefault="qualified">
    <xsd:import namespace="http://schemas.microsoft.com/office/2006/documentManagement/types"/>
    <xsd:import namespace="http://schemas.microsoft.com/office/infopath/2007/PartnerControls"/>
    <xsd:element name="DocumentStatus" ma:index="10" nillable="true" ma:displayName="DocumentStatus" ma:internalName="DocumentStatus">
      <xsd:simpleType>
        <xsd:restriction base="dms:Text">
          <xsd:maxLength value="255"/>
        </xsd:restriction>
      </xsd:simpleType>
    </xsd:element>
    <xsd:element name="DocumentLevel" ma:index="11" nillable="true" ma:displayName="DocumentLevel" ma:default="Lenovo Internal" ma:format="Dropdown" ma:internalName="DocumentLevel">
      <xsd:simpleType>
        <xsd:restriction base="dms:Choice">
          <xsd:enumeration value="Lenovo Internal"/>
          <xsd:enumeration value="Lenovo Confidential"/>
          <xsd:enumeration value="Lenovo Restricted"/>
        </xsd:restriction>
      </xsd:simpleType>
    </xsd:element>
    <xsd:element name="Expire_x0020_Time" ma:index="12" nillable="true" ma:displayName="Expire Time" ma:format="DateOnly" ma:internalName="Expire_x0020_Time">
      <xsd:simpleType>
        <xsd:restriction base="dms:DateTime"/>
      </xsd:simple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d8e676d-736a-4a32-819a-2ea45dd577a4">15113164344-23-50</_dlc_DocId>
    <_dlc_DocIdUrl xmlns="fd8e676d-736a-4a32-819a-2ea45dd577a4">
      <Url>http://cowork.us.lenovo.com/teams/hpc_community/_layouts/15/DocIdRedir.aspx?ID=15113164344-23-50</Url>
      <Description>15113164344-23-50</Description>
    </_dlc_DocIdUrl>
    <DocumentLevel xmlns="fd8e676d-736a-4a32-819a-2ea45dd577a4">Lenovo Internal</DocumentLevel>
    <KpiDescription xmlns="http://schemas.microsoft.com/sharepoint/v3" xsi:nil="true"/>
    <DocumentStatus xmlns="fd8e676d-736a-4a32-819a-2ea45dd577a4" xsi:nil="true"/>
    <Expire_x0020_Time xmlns="fd8e676d-736a-4a32-819a-2ea45dd577a4" xsi:nil="true"/>
  </documentManagement>
</p:properties>
</file>

<file path=customXml/itemProps1.xml><?xml version="1.0" encoding="utf-8"?>
<ds:datastoreItem xmlns:ds="http://schemas.openxmlformats.org/officeDocument/2006/customXml" ds:itemID="{719E6FB5-8787-4CAE-B6A6-92E38F80D2F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2D6A991-C16C-43A4-BED2-DC738C0BE8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0603AB-303A-4AC0-BB44-3C3865AD4D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8e676d-736a-4a32-819a-2ea45dd577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B46D8AE-04CF-4EA7-B4DF-0907262A0482}">
  <ds:schemaRefs>
    <ds:schemaRef ds:uri="http://purl.org/dc/dcmitype/"/>
    <ds:schemaRef ds:uri="http://schemas.microsoft.com/sharepoint/v3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fd8e676d-736a-4a32-819a-2ea45dd577a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5708</TotalTime>
  <Words>1336</Words>
  <Application>Microsoft Office PowerPoint</Application>
  <PresentationFormat>自定义</PresentationFormat>
  <Paragraphs>425</Paragraphs>
  <Slides>13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13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Lenovo Master</vt:lpstr>
      <vt:lpstr>1_Lenovo Master</vt:lpstr>
      <vt:lpstr>2_Lenovo Master</vt:lpstr>
      <vt:lpstr>3_Lenovo Master</vt:lpstr>
      <vt:lpstr>1_template blank</vt:lpstr>
      <vt:lpstr>1_Lenovo Template 4x3</vt:lpstr>
      <vt:lpstr>Lenovo 2015 Template</vt:lpstr>
      <vt:lpstr>1_Default 1</vt:lpstr>
      <vt:lpstr>4_Lenovo Master</vt:lpstr>
      <vt:lpstr>6_Lenovo Master</vt:lpstr>
      <vt:lpstr>1_Lenovo 2015 Template</vt:lpstr>
      <vt:lpstr>2_Lenovo 2015 Template</vt:lpstr>
      <vt:lpstr>3_Lenovo 2015 Template</vt:lpstr>
      <vt:lpstr>联想DSS并行存储</vt:lpstr>
      <vt:lpstr>DSS/GSS并行存储系统</vt:lpstr>
      <vt:lpstr>Lenovo GSS并行存储</vt:lpstr>
      <vt:lpstr>Lenovo DSS Model G2x0 </vt:lpstr>
      <vt:lpstr>PowerPoint 演示文稿</vt:lpstr>
      <vt:lpstr>PowerPoint 演示文稿</vt:lpstr>
      <vt:lpstr>PowerPoint 演示文稿</vt:lpstr>
      <vt:lpstr>Critical Rebuild Test with 8+3P and 3 disk failures</vt:lpstr>
      <vt:lpstr>PowerPoint 演示文稿</vt:lpstr>
      <vt:lpstr>DSS 概览</vt:lpstr>
      <vt:lpstr>PowerPoint 演示文稿</vt:lpstr>
      <vt:lpstr>DSS存储系统的发展计划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 and Goes up to Two Lines</dc:title>
  <dc:creator>kathyp</dc:creator>
  <cp:lastModifiedBy>Moqiong MQ3 Zhang</cp:lastModifiedBy>
  <cp:revision>240</cp:revision>
  <dcterms:created xsi:type="dcterms:W3CDTF">2015-04-23T17:39:45Z</dcterms:created>
  <dcterms:modified xsi:type="dcterms:W3CDTF">2017-07-02T13:31:40Z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0x01010046D0899E20B5D94EAF2FB83C067C36790090016DF870899A4ABE4664EBCDDA5528</vt:lpwstr>
  </property>
  <property fmtid="{D5CDD505-2E9C-101B-9397-08002B2CF9AE}" pid="3" name="_dlc_DocIdItemGuid">
    <vt:lpwstr>226cbd94-67e5-4d03-919f-86db130416ec</vt:lpwstr>
  </property>
</Properties>
</file>