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/>
              <a:t>ATLAS ITK meeting</a:t>
            </a:r>
            <a:br>
              <a:rPr lang="en-US" altLang="zh-CN"/>
            </a:b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pPr marL="342900" indent="-342900" algn="l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altLang="zh-CN"/>
              <a:t>cleared something up </a:t>
            </a:r>
            <a:endParaRPr lang="en-US" altLang="zh-CN"/>
          </a:p>
          <a:p>
            <a:pPr marL="342900" indent="-342900" algn="l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altLang="zh-CN"/>
              <a:t>set up some goals for next week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ATLAS ITK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pPr>
              <a:lnSpc>
                <a:spcPct val="150000"/>
              </a:lnSpc>
            </a:pPr>
            <a:r>
              <a:rPr lang="en-US" altLang="zh-CN"/>
              <a:t>Hardware: Nexys Video</a:t>
            </a:r>
            <a:endParaRPr lang="en-US" altLang="zh-CN"/>
          </a:p>
          <a:p>
            <a:pPr>
              <a:lnSpc>
                <a:spcPct val="150000"/>
              </a:lnSpc>
            </a:pPr>
            <a:r>
              <a:rPr lang="en-US" altLang="zh-CN"/>
              <a:t>Firmware: Verilog (Hoping to get the file from Matt Warren)</a:t>
            </a:r>
            <a:endParaRPr lang="en-US" altLang="zh-CN"/>
          </a:p>
          <a:p>
            <a:pPr>
              <a:lnSpc>
                <a:spcPct val="150000"/>
              </a:lnSpc>
            </a:pPr>
            <a:r>
              <a:rPr lang="en-US" altLang="zh-CN"/>
              <a:t>Software: SCTDAQ-&gt;ITSDAQ(upgrade)</a:t>
            </a:r>
            <a:endParaRPr lang="en-US" altLang="zh-CN"/>
          </a:p>
          <a:p>
            <a:pPr>
              <a:lnSpc>
                <a:spcPct val="150000"/>
              </a:lnSpc>
            </a:pPr>
            <a:r>
              <a:rPr lang="en-US" altLang="zh-CN"/>
              <a:t>Module(which is not in our hands)-----------------------------------------Nexys Video FPGA(on which we are trying to figure out how to run our first FPGA program)------------------------PC(Vivado, DAQ software)</a:t>
            </a:r>
            <a:endParaRPr lang="en-US" altLang="zh-CN"/>
          </a:p>
          <a:p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sym typeface="+mn-ea"/>
              </a:rPr>
              <a:t>The timetable for March:</a:t>
            </a:r>
            <a:endParaRPr lang="en-US" altLang="zh-CN"/>
          </a:p>
          <a:p>
            <a:pPr marL="0" indent="0">
              <a:buNone/>
            </a:pPr>
            <a:r>
              <a:rPr lang="en-US" altLang="zh-CN">
                <a:sym typeface="+mn-ea"/>
              </a:rPr>
              <a:t>3.8~3.14 verilog</a:t>
            </a:r>
            <a:endParaRPr lang="en-US" altLang="zh-CN"/>
          </a:p>
          <a:p>
            <a:pPr marL="0" indent="0">
              <a:buNone/>
            </a:pPr>
            <a:r>
              <a:rPr lang="en-US" altLang="zh-CN">
                <a:sym typeface="+mn-ea"/>
              </a:rPr>
              <a:t>3.15~3.31 ITK FPGA</a:t>
            </a:r>
            <a:endParaRPr lang="en-US" altLang="zh-CN">
              <a:sym typeface="+mn-ea"/>
            </a:endParaRPr>
          </a:p>
          <a:p>
            <a:pPr marL="0" indent="0">
              <a:buNone/>
            </a:pPr>
            <a:endParaRPr lang="en-US" altLang="zh-CN"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Current Goal: </a:t>
            </a:r>
            <a:endParaRPr lang="en-US" altLang="zh-CN"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1. First verilog program</a:t>
            </a:r>
            <a:endParaRPr lang="en-US" altLang="zh-CN">
              <a:sym typeface="+mn-ea"/>
            </a:endParaRPr>
          </a:p>
          <a:p>
            <a:pPr marL="0" indent="0">
              <a:buNone/>
            </a:pPr>
            <a:r>
              <a:rPr lang="en-US" altLang="zh-CN"/>
              <a:t>2. Trying to run the bit file from Matt Warren</a:t>
            </a: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545</Words>
  <Application>WPS 演示</Application>
  <PresentationFormat>宽屏</PresentationFormat>
  <Paragraphs>21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宋体</vt:lpstr>
      <vt:lpstr>Wingdings</vt:lpstr>
      <vt:lpstr>Calibri Light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shixin</dc:creator>
  <cp:lastModifiedBy>shixin</cp:lastModifiedBy>
  <cp:revision>1</cp:revision>
  <dcterms:created xsi:type="dcterms:W3CDTF">2017-03-08T04:36:35Z</dcterms:created>
  <dcterms:modified xsi:type="dcterms:W3CDTF">2017-03-08T05:10:15Z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