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58" r:id="rId5"/>
    <p:sldId id="257" r:id="rId6"/>
    <p:sldId id="259" r:id="rId7"/>
    <p:sldId id="264" r:id="rId8"/>
    <p:sldId id="266" r:id="rId9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30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44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44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88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55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00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31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58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6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32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CFD42-44A2-4EBD-8689-BD66224911BB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6B52-F353-44C5-A07D-416168934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50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73426"/>
            <a:ext cx="9144000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CEPC </a:t>
            </a:r>
            <a:r>
              <a:rPr lang="en-US" altLang="zh-CN" dirty="0" err="1" smtClean="0">
                <a:solidFill>
                  <a:srgbClr val="0070C0"/>
                </a:solidFill>
              </a:rPr>
              <a:t>sawtooth</a:t>
            </a:r>
            <a:r>
              <a:rPr lang="en-US" altLang="zh-CN" dirty="0" smtClean="0">
                <a:solidFill>
                  <a:srgbClr val="0070C0"/>
                </a:solidFill>
              </a:rPr>
              <a:t> effect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72760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Yu, </a:t>
            </a:r>
          </a:p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Yuan Zhang,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sz="2000" i="1" dirty="0" smtClean="0"/>
              <a:t>CEPC AP meeting</a:t>
            </a:r>
          </a:p>
          <a:p>
            <a:r>
              <a:rPr lang="en-US" altLang="zh-CN" sz="2000" i="1" dirty="0" smtClean="0"/>
              <a:t>2017-01-06</a:t>
            </a:r>
            <a:endParaRPr lang="zh-CN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2442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Change phase of RF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249850"/>
              </p:ext>
            </p:extLst>
          </p:nvPr>
        </p:nvGraphicFramePr>
        <p:xfrm>
          <a:off x="838200" y="1825625"/>
          <a:ext cx="2209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PHI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RFC1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-1~1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RFC2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-1~1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RFC3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-1~1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RFC4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-1~1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RFC5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-1~1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RFC6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-1~1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RFC7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-1~1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RFC8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-1~1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779" y="1690688"/>
            <a:ext cx="3329496" cy="257601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278" y="1690688"/>
            <a:ext cx="3329496" cy="257601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33092" y="4266202"/>
            <a:ext cx="175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Before change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577926" y="4266202"/>
            <a:ext cx="175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After change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38200" y="5730240"/>
            <a:ext cx="9046029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Change PHI in sad CAVI, PHICAV changes, but still can not see any change of orbit.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144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CEPC PDR/APDR orbit correction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 smtClean="0">
                <a:solidFill>
                  <a:srgbClr val="002060"/>
                </a:solidFill>
              </a:rPr>
              <a:t>以</a:t>
            </a:r>
            <a:r>
              <a:rPr lang="zh-CN" altLang="zh-CN" dirty="0" smtClean="0">
                <a:solidFill>
                  <a:srgbClr val="002060"/>
                </a:solidFill>
              </a:rPr>
              <a:t>APDR</a:t>
            </a:r>
            <a:r>
              <a:rPr lang="zh-CN" altLang="en-US" dirty="0" smtClean="0">
                <a:solidFill>
                  <a:srgbClr val="002060"/>
                </a:solidFill>
              </a:rPr>
              <a:t>为例</a:t>
            </a:r>
            <a:r>
              <a:rPr lang="zh-CN" altLang="zh-CN" dirty="0" smtClean="0">
                <a:solidFill>
                  <a:srgbClr val="002060"/>
                </a:solidFill>
              </a:rPr>
              <a:t>，</a:t>
            </a:r>
            <a:r>
              <a:rPr lang="zh-CN" altLang="zh-CN" dirty="0">
                <a:solidFill>
                  <a:srgbClr val="002060"/>
                </a:solidFill>
              </a:rPr>
              <a:t>正负电子有16%的局部双环结构</a:t>
            </a:r>
            <a:r>
              <a:rPr lang="zh-CN" altLang="zh-CN" dirty="0" smtClean="0">
                <a:solidFill>
                  <a:srgbClr val="002060"/>
                </a:solidFill>
              </a:rPr>
              <a:t>，</a:t>
            </a:r>
            <a:r>
              <a:rPr lang="zh-CN" altLang="en-US" dirty="0" smtClean="0">
                <a:solidFill>
                  <a:srgbClr val="002060"/>
                </a:solidFill>
              </a:rPr>
              <a:t>也即</a:t>
            </a:r>
            <a:r>
              <a:rPr lang="zh-CN" altLang="zh-CN" dirty="0" smtClean="0">
                <a:solidFill>
                  <a:srgbClr val="002060"/>
                </a:solidFill>
              </a:rPr>
              <a:t>正负电子</a:t>
            </a:r>
            <a:r>
              <a:rPr lang="zh-CN" altLang="zh-CN" dirty="0">
                <a:solidFill>
                  <a:srgbClr val="002060"/>
                </a:solidFill>
              </a:rPr>
              <a:t>存在16%的元件有着不同的场误差和准直误差，进而可以判断，正负电子有着完全不同的水平、垂直闭轨，如果是独立双环对撞机，正负电子闭轨可以独立校正，但是APDR有着84%的共同区域，这些共同区域的闭轨校正时将出现冲突，需要轨道校正进行</a:t>
            </a:r>
            <a:r>
              <a:rPr lang="zh-CN" altLang="zh-CN" dirty="0" smtClean="0">
                <a:solidFill>
                  <a:srgbClr val="002060"/>
                </a:solidFill>
              </a:rPr>
              <a:t>模拟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zh-CN" altLang="zh-CN" dirty="0" smtClean="0">
                <a:solidFill>
                  <a:srgbClr val="002060"/>
                </a:solidFill>
              </a:rPr>
              <a:t>各</a:t>
            </a:r>
            <a:r>
              <a:rPr lang="zh-CN" altLang="zh-CN" dirty="0">
                <a:solidFill>
                  <a:srgbClr val="002060"/>
                </a:solidFill>
              </a:rPr>
              <a:t>元件置入场误差和准直误差时锁定一个随机数进行研究（即针对特定一套随机数进行完整的研究），以水平闭轨、垂直闭轨产生量</a:t>
            </a:r>
            <a:r>
              <a:rPr lang="zh-CN" altLang="zh-CN" dirty="0" smtClean="0">
                <a:solidFill>
                  <a:srgbClr val="002060"/>
                </a:solidFill>
              </a:rPr>
              <a:t>为</a:t>
            </a:r>
            <a:r>
              <a:rPr lang="en-US" altLang="zh-CN" dirty="0" smtClean="0">
                <a:solidFill>
                  <a:srgbClr val="002060"/>
                </a:solidFill>
              </a:rPr>
              <a:t>+-</a:t>
            </a:r>
            <a:r>
              <a:rPr lang="zh-CN" altLang="zh-CN" dirty="0" smtClean="0">
                <a:solidFill>
                  <a:srgbClr val="002060"/>
                </a:solidFill>
              </a:rPr>
              <a:t>8</a:t>
            </a:r>
            <a:r>
              <a:rPr lang="zh-CN" altLang="zh-CN" dirty="0">
                <a:solidFill>
                  <a:srgbClr val="002060"/>
                </a:solidFill>
              </a:rPr>
              <a:t>mm时最佳，然后进行正电子、负电子闭轨校正，看看校正效果（特别关注轨道、耦合、发射度、动力学孔径情况），存在闭轨无法有效校正或动力学孔径下降严重可能性。 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zh-CN" dirty="0" smtClean="0">
                <a:solidFill>
                  <a:srgbClr val="002060"/>
                </a:solidFill>
              </a:rPr>
              <a:t>再</a:t>
            </a:r>
            <a:r>
              <a:rPr lang="zh-CN" altLang="zh-CN" dirty="0">
                <a:solidFill>
                  <a:srgbClr val="002060"/>
                </a:solidFill>
              </a:rPr>
              <a:t>往更远的设计看，由于16%的局部双环结构，正负电子在对撞点的参数将不再一致，未来的对撞调节设计会非常麻烦：耦合、转角、高阶色品......等调节结构如何布局在16%的</a:t>
            </a:r>
            <a:r>
              <a:rPr lang="zh-CN" altLang="zh-CN" dirty="0" smtClean="0">
                <a:solidFill>
                  <a:srgbClr val="002060"/>
                </a:solidFill>
              </a:rPr>
              <a:t>独</a:t>
            </a:r>
            <a:r>
              <a:rPr lang="zh-CN" altLang="en-US" dirty="0" smtClean="0">
                <a:solidFill>
                  <a:srgbClr val="002060"/>
                </a:solidFill>
              </a:rPr>
              <a:t>立部分</a:t>
            </a:r>
            <a:r>
              <a:rPr lang="en-US" altLang="zh-CN" dirty="0" smtClean="0">
                <a:solidFill>
                  <a:srgbClr val="002060"/>
                </a:solidFill>
              </a:rPr>
              <a:t>?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27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BAPS error list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755367"/>
              </p:ext>
            </p:extLst>
          </p:nvPr>
        </p:nvGraphicFramePr>
        <p:xfrm>
          <a:off x="1610932" y="1799867"/>
          <a:ext cx="8412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Bending magnets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quadrupoles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sextupoles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shift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</a:rPr>
                        <a:t> X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30um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30um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30um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shift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</a:rPr>
                        <a:t> Y</a:t>
                      </a:r>
                      <a:endParaRPr lang="zh-CN" alt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30um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30um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30um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tilt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B*L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2e-4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multipole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1e-4~1e-3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1e-4~1e-3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1e-4~1e-3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12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7240" y="129993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with BAPS errors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21" name="内容占位符 2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554" y="1455556"/>
            <a:ext cx="3616760" cy="279476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55" y="4058194"/>
            <a:ext cx="3623278" cy="279980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523" y="1423373"/>
            <a:ext cx="3678020" cy="284210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795" y="4058194"/>
            <a:ext cx="3585229" cy="277040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8801" y="1437139"/>
            <a:ext cx="3684039" cy="2846758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3543" y="4028792"/>
            <a:ext cx="3623278" cy="2799806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966651" y="1166949"/>
            <a:ext cx="2386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rgbClr val="FF0066"/>
                </a:solidFill>
              </a:rPr>
              <a:t>Shift error ~ 30um</a:t>
            </a:r>
          </a:p>
          <a:p>
            <a:r>
              <a:rPr lang="en-US" altLang="zh-CN" smtClean="0">
                <a:solidFill>
                  <a:srgbClr val="0070C0"/>
                </a:solidFill>
              </a:rPr>
              <a:t>Close orbit not found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5036" y="1310410"/>
            <a:ext cx="364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Lattice version: CEPC-ARC4-PDR3-IR1</a:t>
            </a:r>
          </a:p>
        </p:txBody>
      </p:sp>
    </p:spTree>
    <p:extLst>
      <p:ext uri="{BB962C8B-B14F-4D97-AF65-F5344CB8AC3E}">
        <p14:creationId xmlns:p14="http://schemas.microsoft.com/office/powerpoint/2010/main" val="284889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1100" y="102367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with BAPS errors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95" y="1437139"/>
            <a:ext cx="3514338" cy="2715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44" y="3924853"/>
            <a:ext cx="3511289" cy="27132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6302" y="1455556"/>
            <a:ext cx="3556479" cy="27481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575" y="4005784"/>
            <a:ext cx="3418016" cy="264119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5289" y="1505743"/>
            <a:ext cx="3491532" cy="269800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69553" y="3989872"/>
            <a:ext cx="3427147" cy="26482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59476" y="1062992"/>
            <a:ext cx="528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66"/>
                </a:solidFill>
              </a:rPr>
              <a:t>Shift error ~ 3um  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close orbit not found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11493" y="1151094"/>
            <a:ext cx="364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Lattice version: CEPC-ARC4-PDR3-IR1</a:t>
            </a:r>
          </a:p>
        </p:txBody>
      </p:sp>
    </p:spTree>
    <p:extLst>
      <p:ext uri="{BB962C8B-B14F-4D97-AF65-F5344CB8AC3E}">
        <p14:creationId xmlns:p14="http://schemas.microsoft.com/office/powerpoint/2010/main" val="60506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7240" y="129993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with BAPS errors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19" y="1456433"/>
            <a:ext cx="3619156" cy="279662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902309" y="1062992"/>
            <a:ext cx="396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66"/>
                </a:solidFill>
              </a:rPr>
              <a:t>Shift error ~ 2um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Close orbit could be found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93" y="3980634"/>
            <a:ext cx="3566503" cy="275593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0171" y="1451293"/>
            <a:ext cx="3517420" cy="271800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7487" y="3996086"/>
            <a:ext cx="3419105" cy="264203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0552" y="1492263"/>
            <a:ext cx="3415488" cy="26392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6698" y="3996086"/>
            <a:ext cx="3366142" cy="2601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12088" y="1182872"/>
            <a:ext cx="364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Lattice version: CEPC-ARC4-PDR3-IR1</a:t>
            </a:r>
          </a:p>
        </p:txBody>
      </p:sp>
    </p:spTree>
    <p:extLst>
      <p:ext uri="{BB962C8B-B14F-4D97-AF65-F5344CB8AC3E}">
        <p14:creationId xmlns:p14="http://schemas.microsoft.com/office/powerpoint/2010/main" val="310734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 and Prospects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</a:rPr>
              <a:t>Change PHI in sad CAVI, PHICAV changes, but still can not see any change of orbit.</a:t>
            </a:r>
            <a:endParaRPr lang="zh-CN" altLang="en-US" dirty="0">
              <a:solidFill>
                <a:srgbClr val="002060"/>
              </a:solidFill>
            </a:endParaRPr>
          </a:p>
          <a:p>
            <a:r>
              <a:rPr lang="en-US" altLang="zh-CN" dirty="0" smtClean="0">
                <a:solidFill>
                  <a:srgbClr val="002060"/>
                </a:solidFill>
              </a:rPr>
              <a:t>Orbit can not be found of CEPC PDR lattice with BAPS errors, reduce shift errors to 1/10 (3um)still can not found the orbit, below 3um orbit can be found. 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1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446</Words>
  <Application>Microsoft Office PowerPoint</Application>
  <PresentationFormat>宽屏</PresentationFormat>
  <Paragraphs>70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CEPC sawtooth effect</vt:lpstr>
      <vt:lpstr>Change phase of RF</vt:lpstr>
      <vt:lpstr>CEPC PDR/APDR orbit correction</vt:lpstr>
      <vt:lpstr>BAPS error list</vt:lpstr>
      <vt:lpstr>Twiss parameters with BAPS errors</vt:lpstr>
      <vt:lpstr>Twiss parameters with BAPS errors</vt:lpstr>
      <vt:lpstr>Twiss parameters with BAPS errors</vt:lpstr>
      <vt:lpstr>Conclusions and Prospects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baisha</dc:creator>
  <cp:lastModifiedBy>baisha</cp:lastModifiedBy>
  <cp:revision>59</cp:revision>
  <cp:lastPrinted>2017-01-04T06:32:13Z</cp:lastPrinted>
  <dcterms:created xsi:type="dcterms:W3CDTF">2017-01-04T01:14:53Z</dcterms:created>
  <dcterms:modified xsi:type="dcterms:W3CDTF">2017-01-06T09:02:02Z</dcterms:modified>
</cp:coreProperties>
</file>