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93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35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20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159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56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91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82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79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98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4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020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F576-9267-43A6-A445-3030EC9DFE76}" type="datetimeFigureOut">
              <a:rPr lang="zh-CN" altLang="en-US" smtClean="0"/>
              <a:t>2016/12/30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39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Optics Calculation of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Jin Wu, Yuan Zhang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338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RING</a:t>
            </a:r>
            <a:r>
              <a:rPr lang="zh-CN" altLang="en-US" dirty="0" smtClean="0"/>
              <a:t>：用</a:t>
            </a:r>
            <a:r>
              <a:rPr lang="en-US" altLang="zh-CN" dirty="0" smtClean="0"/>
              <a:t>SAD</a:t>
            </a:r>
            <a:r>
              <a:rPr lang="zh-CN" altLang="en-US" dirty="0" smtClean="0"/>
              <a:t>加上</a:t>
            </a:r>
            <a:r>
              <a:rPr lang="en-US" altLang="zh-CN" dirty="0" smtClean="0"/>
              <a:t>RADCOD</a:t>
            </a:r>
            <a:r>
              <a:rPr lang="zh-CN" altLang="en-US" dirty="0" smtClean="0"/>
              <a:t>计算的</a:t>
            </a:r>
            <a:r>
              <a:rPr lang="en-US" altLang="zh-CN" dirty="0" smtClean="0"/>
              <a:t>BEAMLINE</a:t>
            </a:r>
          </a:p>
          <a:p>
            <a:r>
              <a:rPr lang="en-US" altLang="zh-CN" dirty="0" smtClean="0"/>
              <a:t>Extract </a:t>
            </a:r>
            <a:r>
              <a:rPr lang="zh-CN" altLang="en-US" dirty="0" smtClean="0"/>
              <a:t>：每个元件拆分计算</a:t>
            </a:r>
            <a:r>
              <a:rPr lang="en-US" altLang="zh-CN" dirty="0" smtClean="0"/>
              <a:t>BEAMLINE</a:t>
            </a:r>
          </a:p>
          <a:p>
            <a:endParaRPr lang="en-US" altLang="zh-CN" dirty="0"/>
          </a:p>
          <a:p>
            <a:r>
              <a:rPr lang="zh-CN" altLang="en-US" dirty="0" smtClean="0"/>
              <a:t>利用</a:t>
            </a:r>
            <a:r>
              <a:rPr lang="en-US" altLang="zh-CN" dirty="0" err="1" smtClean="0"/>
              <a:t>transfermatrix</a:t>
            </a:r>
            <a:r>
              <a:rPr lang="zh-CN" altLang="en-US" dirty="0" smtClean="0"/>
              <a:t>计算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8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OneturnMatrix4*4(RING vs. Extract)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{{.8164186321175457,.10703598695055426,0,0},{-2.2475158079189557,.9302028364329156,0,0}, {0,0,-.12405162453519737,.0010606795032471633},{0,0,-1002.6209965763144,.5115575135070913}}</a:t>
            </a:r>
          </a:p>
          <a:p>
            <a:endParaRPr lang="en-US" altLang="zh-CN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CN" dirty="0" smtClean="0"/>
              <a:t>{{.8784814387875866,.10436183001975108,0,0},{-2.166809803222309,.8809153266786787,0,0}, {0,0,.1664619001984302,.000981700267418617},{0,0,-981.3105904235613,.22015326580230976}}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008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Tunes&amp;Beta</a:t>
            </a:r>
            <a:r>
              <a:rPr lang="en-US" altLang="zh-CN" dirty="0" smtClean="0"/>
              <a:t>(RING vs. Extract)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Qx</a:t>
            </a:r>
            <a:r>
              <a:rPr lang="en-US" altLang="zh-CN" dirty="0" smtClean="0"/>
              <a:t> = .08098797204367039,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Qy</a:t>
            </a:r>
            <a:r>
              <a:rPr lang="en-US" altLang="zh-CN" dirty="0" smtClean="0"/>
              <a:t> = .2189669908721689</a:t>
            </a:r>
          </a:p>
          <a:p>
            <a:r>
              <a:rPr lang="en-US" altLang="zh-CN" dirty="0" err="1" smtClean="0"/>
              <a:t>Bx</a:t>
            </a:r>
            <a:r>
              <a:rPr lang="en-US" altLang="zh-CN" dirty="0" smtClean="0"/>
              <a:t> = .21970360311078116, By = .0010811672400317764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 err="1" smtClean="0"/>
              <a:t>Qx</a:t>
            </a:r>
            <a:r>
              <a:rPr lang="en-US" altLang="zh-CN" dirty="0" smtClean="0"/>
              <a:t> = .07887221973243796, </a:t>
            </a:r>
            <a:r>
              <a:rPr lang="en-US" altLang="zh-CN" dirty="0" err="1" smtClean="0"/>
              <a:t>Qy</a:t>
            </a:r>
            <a:r>
              <a:rPr lang="en-US" altLang="zh-CN" dirty="0" smtClean="0"/>
              <a:t> = .21903923824047605</a:t>
            </a:r>
          </a:p>
          <a:p>
            <a:r>
              <a:rPr lang="en-US" altLang="zh-CN" dirty="0" err="1" smtClean="0"/>
              <a:t>Bx</a:t>
            </a:r>
            <a:r>
              <a:rPr lang="en-US" altLang="zh-CN" dirty="0" smtClean="0"/>
              <a:t> = .21946328178699587, By = .0010005728671898075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1035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Optics (RING vs. Extract)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7903" y="1690688"/>
            <a:ext cx="3786845" cy="23119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459" y="1724656"/>
            <a:ext cx="3753749" cy="227800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6458" y="4295953"/>
            <a:ext cx="3798047" cy="232913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5483" y="4295953"/>
            <a:ext cx="3719265" cy="227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4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从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里取出的</a:t>
            </a:r>
            <a:r>
              <a:rPr lang="en-US" altLang="zh-CN" dirty="0" smtClean="0"/>
              <a:t>4</a:t>
            </a:r>
            <a:r>
              <a:rPr lang="zh-CN" altLang="en-US" dirty="0" smtClean="0"/>
              <a:t>*</a:t>
            </a:r>
            <a:r>
              <a:rPr lang="en-US" altLang="zh-CN" dirty="0" smtClean="0"/>
              <a:t>4Matrix</a:t>
            </a:r>
            <a:r>
              <a:rPr lang="zh-CN" altLang="en-US" dirty="0" smtClean="0"/>
              <a:t>和分段取出</a:t>
            </a:r>
            <a:r>
              <a:rPr lang="en-US" altLang="zh-CN" dirty="0" smtClean="0"/>
              <a:t>Matrix</a:t>
            </a:r>
            <a:r>
              <a:rPr lang="zh-CN" altLang="en-US" dirty="0" smtClean="0"/>
              <a:t>得到的</a:t>
            </a:r>
            <a:r>
              <a:rPr lang="en-US" altLang="zh-CN" dirty="0" smtClean="0"/>
              <a:t>Optics</a:t>
            </a:r>
            <a:r>
              <a:rPr lang="zh-CN" altLang="en-US" dirty="0" smtClean="0"/>
              <a:t>没有显著差异</a:t>
            </a:r>
            <a:endParaRPr lang="en-US" altLang="zh-CN" dirty="0" smtClean="0"/>
          </a:p>
          <a:p>
            <a:r>
              <a:rPr lang="zh-CN" altLang="en-US" dirty="0" smtClean="0"/>
              <a:t>这里逐段计算</a:t>
            </a:r>
            <a:r>
              <a:rPr lang="en-US" altLang="zh-CN" dirty="0" smtClean="0"/>
              <a:t>Matrix</a:t>
            </a:r>
            <a:r>
              <a:rPr lang="zh-CN" altLang="en-US" dirty="0" smtClean="0"/>
              <a:t>只考虑了</a:t>
            </a:r>
            <a:r>
              <a:rPr lang="en-US" altLang="zh-CN" dirty="0" err="1" smtClean="0"/>
              <a:t>dp</a:t>
            </a:r>
            <a:r>
              <a:rPr lang="zh-CN" altLang="en-US" dirty="0" smtClean="0"/>
              <a:t>的效应（在</a:t>
            </a:r>
            <a:r>
              <a:rPr lang="en-US" altLang="zh-CN" dirty="0" smtClean="0"/>
              <a:t>CALC</a:t>
            </a:r>
            <a:r>
              <a:rPr lang="zh-CN" altLang="en-US" dirty="0" smtClean="0"/>
              <a:t>前设定每段的</a:t>
            </a:r>
            <a:r>
              <a:rPr lang="en-US" altLang="zh-CN" dirty="0" smtClean="0"/>
              <a:t>DP0</a:t>
            </a:r>
            <a:r>
              <a:rPr lang="zh-CN" altLang="en-US" dirty="0" smtClean="0"/>
              <a:t>），没有把</a:t>
            </a:r>
            <a:r>
              <a:rPr lang="en-US" altLang="zh-CN" dirty="0" smtClean="0"/>
              <a:t>dx</a:t>
            </a:r>
            <a:r>
              <a:rPr lang="zh-CN" altLang="en-US" dirty="0" smtClean="0"/>
              <a:t>的信息加进去（如何考虑？）</a:t>
            </a:r>
            <a:endParaRPr lang="en-US" altLang="zh-CN" dirty="0" smtClean="0"/>
          </a:p>
          <a:p>
            <a:r>
              <a:rPr lang="zh-CN" altLang="en-US" dirty="0" smtClean="0"/>
              <a:t>下一步的可能性：利用</a:t>
            </a:r>
            <a:r>
              <a:rPr lang="en-US" altLang="zh-CN" dirty="0" smtClean="0"/>
              <a:t>emit</a:t>
            </a:r>
            <a:r>
              <a:rPr lang="zh-CN" altLang="en-US" dirty="0" smtClean="0"/>
              <a:t>计算</a:t>
            </a:r>
            <a:r>
              <a:rPr lang="en-US" altLang="zh-CN" dirty="0" smtClean="0"/>
              <a:t>6DMatrix</a:t>
            </a:r>
            <a:r>
              <a:rPr lang="zh-CN" altLang="en-US" dirty="0" smtClean="0"/>
              <a:t>再进行比对（这里</a:t>
            </a:r>
            <a:r>
              <a:rPr lang="en-US" altLang="zh-CN" dirty="0" smtClean="0"/>
              <a:t>6D</a:t>
            </a:r>
            <a:r>
              <a:rPr lang="zh-CN" altLang="en-US" dirty="0" smtClean="0"/>
              <a:t>矩阵中的</a:t>
            </a:r>
            <a:r>
              <a:rPr lang="en-US" altLang="zh-CN" dirty="0" smtClean="0"/>
              <a:t>4</a:t>
            </a:r>
            <a:r>
              <a:rPr lang="zh-CN" altLang="en-US" dirty="0" smtClean="0"/>
              <a:t>*</a:t>
            </a:r>
            <a:r>
              <a:rPr lang="en-US" altLang="zh-CN" dirty="0" smtClean="0"/>
              <a:t>4</a:t>
            </a:r>
            <a:r>
              <a:rPr lang="zh-CN" altLang="en-US" dirty="0" smtClean="0"/>
              <a:t>部分和前面拿到的完全一样）；以及</a:t>
            </a:r>
            <a:r>
              <a:rPr lang="en-US" altLang="zh-CN" dirty="0" smtClean="0"/>
              <a:t>CALC6D</a:t>
            </a:r>
            <a:r>
              <a:rPr lang="zh-CN" altLang="en-US" dirty="0" smtClean="0"/>
              <a:t>的影响；其他的着手点？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838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217</Words>
  <Application>Microsoft Office PowerPoint</Application>
  <PresentationFormat>宽屏</PresentationFormat>
  <Paragraphs>21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Optics Calculation of Sawtooth</vt:lpstr>
      <vt:lpstr>PowerPoint 演示文稿</vt:lpstr>
      <vt:lpstr>OneturnMatrix4*4(RING vs. Extract)</vt:lpstr>
      <vt:lpstr>Tunes&amp;Beta(RING vs. Extract)</vt:lpstr>
      <vt:lpstr>Optics (RING vs. Extract)</vt:lpstr>
      <vt:lpstr>结论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wujin</dc:creator>
  <cp:lastModifiedBy>wujin</cp:lastModifiedBy>
  <cp:revision>7</cp:revision>
  <dcterms:created xsi:type="dcterms:W3CDTF">2016-12-29T21:37:02Z</dcterms:created>
  <dcterms:modified xsi:type="dcterms:W3CDTF">2016-12-30T00:27:01Z</dcterms:modified>
</cp:coreProperties>
</file>