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2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51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2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14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98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56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6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283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22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046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11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84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EAE6-21A1-449F-A225-267DA646F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CA34C-3934-4A54-BDCA-BD943194FA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76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Particle Tracking in IR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Jin Wu, Yuan Zhang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617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zh-CN" altLang="en-US" dirty="0" smtClean="0"/>
                  <a:t>粒子初始坐标（</a:t>
                </a:r>
                <a:r>
                  <a:rPr lang="en-US" altLang="zh-CN" dirty="0" smtClean="0"/>
                  <a:t>X0, Y0</a:t>
                </a:r>
                <a:r>
                  <a:rPr lang="zh-CN" altLang="en-US" dirty="0" smtClean="0"/>
                  <a:t>）（归一化）</a:t>
                </a:r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 smtClean="0"/>
                  <a:t>1.</a:t>
                </a:r>
                <a:r>
                  <a:rPr lang="zh-CN" altLang="en-US" dirty="0" smtClean="0"/>
                  <a:t>在对撞区跟踪粒子得到坐标（</a:t>
                </a:r>
                <a:r>
                  <a:rPr lang="en-US" altLang="zh-CN" dirty="0" smtClean="0"/>
                  <a:t>X1, Y1</a:t>
                </a:r>
                <a:r>
                  <a:rPr lang="zh-CN" altLang="en-US" dirty="0" smtClean="0"/>
                  <a:t>）</a:t>
                </a: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2.</a:t>
                </a:r>
                <a:r>
                  <a:rPr lang="zh-CN" altLang="en-US" dirty="0" smtClean="0"/>
                  <a:t>利用线性</a:t>
                </a:r>
                <a:r>
                  <a:rPr lang="en-US" altLang="zh-CN" dirty="0" smtClean="0"/>
                  <a:t>Matrix</a:t>
                </a:r>
                <a:r>
                  <a:rPr lang="zh-CN" altLang="en-US" dirty="0" smtClean="0"/>
                  <a:t>得到坐标（</a:t>
                </a:r>
                <a:r>
                  <a:rPr lang="en-US" altLang="zh-CN" dirty="0" smtClean="0"/>
                  <a:t>X2, Y2</a:t>
                </a:r>
                <a:r>
                  <a:rPr lang="zh-CN" altLang="en-US" dirty="0" smtClean="0"/>
                  <a:t>）</a:t>
                </a:r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定义</a:t>
                </a:r>
                <a:r>
                  <a:rPr lang="zh-CN" altLang="en-US" dirty="0" smtClean="0"/>
                  <a:t>目标函数</a:t>
                </a:r>
                <a:endParaRPr lang="en-US" altLang="zh-CN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altLang="zh-CN" dirty="0" smtClean="0"/>
                          <m:t> 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𝑃𝑋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altLang="zh-CN" dirty="0" smtClean="0"/>
                          <m:t> 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altLang="zh-CN" dirty="0" smtClean="0"/>
                          <m:t> 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𝑃𝑌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𝑃𝑌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altLang="zh-CN" dirty="0" smtClean="0"/>
                          <m:t> 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pPr marL="0" indent="0">
                  <a:buNone/>
                </a:pPr>
                <a:r>
                  <a:rPr lang="zh-CN" altLang="en-US" dirty="0" smtClean="0"/>
                  <a:t>描述粒子经过对撞区后在相空间的偏移量</a:t>
                </a:r>
                <a:endParaRPr lang="en-US" altLang="zh-CN" dirty="0" smtClean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  <a:blipFill rotWithShape="0">
                <a:blip r:embed="rId2"/>
                <a:stretch>
                  <a:fillRect l="-1217" t="-28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27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2263"/>
                <a:ext cx="10515600" cy="5644700"/>
              </a:xfrm>
            </p:spPr>
            <p:txBody>
              <a:bodyPr/>
              <a:lstStyle/>
              <a:p>
                <a:r>
                  <a:rPr lang="zh-CN" altLang="en-US" dirty="0" smtClean="0"/>
                  <a:t>关于初始化</a:t>
                </a:r>
                <a14:m>
                  <m:oMath xmlns:m="http://schemas.openxmlformats.org/officeDocument/2006/math">
                    <m:d>
                      <m:dPr>
                        <m:begChr m:val="（"/>
                        <m:endChr m:val="）"/>
                        <m:ctrlP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altLang="zh-CN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dirty="0" smtClean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altLang="zh-CN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𝑃𝑋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𝑃𝑌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altLang="zh-CN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n-US" altLang="zh-CN" b="0" dirty="0" smtClean="0"/>
              </a:p>
              <a:p>
                <a:r>
                  <a:rPr lang="zh-CN" altLang="en-US" dirty="0" smtClean="0"/>
                  <a:t>暂时先考虑四种情况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：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(1,0,1,0), (1,0,0,1), (0,1,1,0), (0,1,0,1)</a:t>
                </a:r>
                <a:endParaRPr lang="en-US" altLang="zh-CN" dirty="0">
                  <a:sym typeface="Wingdings" panose="05000000000000000000" pitchFamily="2" charset="2"/>
                </a:endParaRPr>
              </a:p>
              <a:p>
                <a:r>
                  <a:rPr lang="zh-CN" altLang="en-US" dirty="0" smtClean="0">
                    <a:sym typeface="Wingdings" panose="05000000000000000000" pitchFamily="2" charset="2"/>
                  </a:rPr>
                  <a:t>也即对于固定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Jx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, 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Jy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时，</a:t>
                </a:r>
                <a:r>
                  <a:rPr lang="zh-CN" altLang="en-US" dirty="0">
                    <a:sym typeface="Wingdings" panose="05000000000000000000" pitchFamily="2" charset="2"/>
                  </a:rPr>
                  <a:t>水平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和垂直方向各仅有一个变量</a:t>
                </a:r>
                <a:endParaRPr lang="en-US" altLang="zh-CN" dirty="0" smtClean="0">
                  <a:sym typeface="Wingdings" panose="05000000000000000000" pitchFamily="2" charset="2"/>
                </a:endParaRPr>
              </a:p>
              <a:p>
                <a:endParaRPr lang="en-US" altLang="zh-CN" dirty="0">
                  <a:sym typeface="Wingdings" panose="05000000000000000000" pitchFamily="2" charset="2"/>
                </a:endParaRPr>
              </a:p>
              <a:p>
                <a:r>
                  <a:rPr lang="zh-CN" altLang="en-US" dirty="0" smtClean="0">
                    <a:sym typeface="Wingdings" panose="05000000000000000000" pitchFamily="2" charset="2"/>
                  </a:rPr>
                  <a:t>这样，针对不同的初始条件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(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x,y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)</a:t>
                </a:r>
                <a:r>
                  <a:rPr lang="en-US" altLang="zh-CN" dirty="0">
                    <a:sym typeface="Wingdings" panose="05000000000000000000" pitchFamily="2" charset="2"/>
                  </a:rPr>
                  <a:t>,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(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x,py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),(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y,px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)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和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(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px,py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)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组合，给出相应的目标函数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d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的值</a:t>
                </a:r>
                <a:endParaRPr lang="en-US" altLang="zh-CN" dirty="0" smtClean="0">
                  <a:sym typeface="Wingdings" panose="05000000000000000000" pitchFamily="2" charset="2"/>
                </a:endParaRPr>
              </a:p>
              <a:p>
                <a:r>
                  <a:rPr lang="zh-CN" altLang="en-US" dirty="0" smtClean="0">
                    <a:sym typeface="Wingdings" panose="05000000000000000000" pitchFamily="2" charset="2"/>
                  </a:rPr>
                  <a:t>同时，在不同的</a:t>
                </a:r>
                <a:r>
                  <a:rPr lang="zh-CN" altLang="en-US" dirty="0">
                    <a:sym typeface="Wingdings" panose="05000000000000000000" pitchFamily="2" charset="2"/>
                  </a:rPr>
                  <a:t>能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散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dp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情况下，也应有不同的结果（但实际情况是改变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dp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结果一样，原因暂不明）</a:t>
                </a:r>
                <a:endParaRPr lang="en-US" altLang="zh-CN" dirty="0" smtClean="0">
                  <a:sym typeface="Wingdings" panose="05000000000000000000" pitchFamily="2" charset="2"/>
                </a:endParaRPr>
              </a:p>
              <a:p>
                <a:endParaRPr lang="en-US" altLang="zh-CN" dirty="0">
                  <a:sym typeface="Wingdings" panose="05000000000000000000" pitchFamily="2" charset="2"/>
                </a:endParaRPr>
              </a:p>
              <a:p>
                <a:r>
                  <a:rPr lang="zh-CN" altLang="en-US" dirty="0" smtClean="0">
                    <a:sym typeface="Wingdings" panose="05000000000000000000" pitchFamily="2" charset="2"/>
                  </a:rPr>
                  <a:t>下面给出了</a:t>
                </a:r>
                <a:r>
                  <a:rPr lang="en-US" altLang="zh-CN" dirty="0" err="1" smtClean="0">
                    <a:sym typeface="Wingdings" panose="05000000000000000000" pitchFamily="2" charset="2"/>
                  </a:rPr>
                  <a:t>dp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=0</a:t>
                </a:r>
                <a:r>
                  <a:rPr lang="zh-CN" altLang="en-US" dirty="0" smtClean="0">
                    <a:sym typeface="Wingdings" panose="05000000000000000000" pitchFamily="2" charset="2"/>
                  </a:rPr>
                  <a:t>时，有和没有辐射的情况下计算的目标函数值</a:t>
                </a:r>
                <a:endParaRPr lang="en-US" altLang="zh-CN" dirty="0" smtClean="0"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2263"/>
                <a:ext cx="10515600" cy="5644700"/>
              </a:xfr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20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390188"/>
            <a:ext cx="4746482" cy="31782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181" y="431034"/>
            <a:ext cx="4782801" cy="324821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35527" y="35415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0" name="文本框 7"/>
          <p:cNvSpPr txBox="1"/>
          <p:nvPr/>
        </p:nvSpPr>
        <p:spPr>
          <a:xfrm>
            <a:off x="6101629" y="390188"/>
            <a:ext cx="70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(</a:t>
            </a:r>
            <a:r>
              <a:rPr lang="en-US" altLang="zh-CN" dirty="0" err="1" smtClean="0"/>
              <a:t>x,py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202939" y="3580451"/>
            <a:ext cx="70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 err="1" smtClean="0"/>
              <a:t>px,y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2" name="文本框 7"/>
          <p:cNvSpPr txBox="1"/>
          <p:nvPr/>
        </p:nvSpPr>
        <p:spPr>
          <a:xfrm>
            <a:off x="6043023" y="3568412"/>
            <a:ext cx="82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(</a:t>
            </a:r>
            <a:r>
              <a:rPr lang="en-US" altLang="zh-CN" dirty="0" err="1" smtClean="0"/>
              <a:t>px,py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245542" y="43916"/>
            <a:ext cx="1391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NO RAD</a:t>
            </a:r>
            <a:endParaRPr lang="zh-CN" altLang="en-US" sz="2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4181" y="3594111"/>
            <a:ext cx="5003377" cy="322251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337" y="3745743"/>
            <a:ext cx="4857318" cy="311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0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018" y="3574474"/>
            <a:ext cx="4955113" cy="32919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019" y="354156"/>
            <a:ext cx="4830907" cy="32262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891" y="354156"/>
            <a:ext cx="4752310" cy="32107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9891" y="3580451"/>
            <a:ext cx="4986334" cy="329253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35527" y="35415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02939" y="3580451"/>
            <a:ext cx="70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</a:t>
            </a:r>
            <a:r>
              <a:rPr lang="en-US" altLang="zh-CN" dirty="0" err="1" smtClean="0"/>
              <a:t>px,y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0" name="文本框 7"/>
          <p:cNvSpPr txBox="1"/>
          <p:nvPr/>
        </p:nvSpPr>
        <p:spPr>
          <a:xfrm>
            <a:off x="6154985" y="3564946"/>
            <a:ext cx="82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(</a:t>
            </a:r>
            <a:r>
              <a:rPr lang="en-US" altLang="zh-CN" dirty="0" err="1" smtClean="0"/>
              <a:t>px,py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1" name="文本框 7"/>
          <p:cNvSpPr txBox="1"/>
          <p:nvPr/>
        </p:nvSpPr>
        <p:spPr>
          <a:xfrm>
            <a:off x="6221078" y="354156"/>
            <a:ext cx="70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(</a:t>
            </a:r>
            <a:r>
              <a:rPr lang="en-US" altLang="zh-CN" dirty="0" err="1" smtClean="0"/>
              <a:t>x,py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26436" y="0"/>
            <a:ext cx="811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RAD</a:t>
            </a:r>
            <a:endParaRPr lang="zh-CN" altLang="en-US" sz="2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603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图片结果显示与</a:t>
            </a:r>
            <a:r>
              <a:rPr lang="en-US" altLang="zh-CN" dirty="0" smtClean="0"/>
              <a:t>y</a:t>
            </a:r>
            <a:r>
              <a:rPr lang="zh-CN" altLang="en-US" dirty="0" smtClean="0"/>
              <a:t>方向影响较小，考虑到</a:t>
            </a:r>
            <a:r>
              <a:rPr lang="en-US" altLang="zh-CN" dirty="0" smtClean="0"/>
              <a:t>y</a:t>
            </a:r>
            <a:r>
              <a:rPr lang="zh-CN" altLang="en-US" dirty="0" smtClean="0"/>
              <a:t>方向尺寸小</a:t>
            </a:r>
            <a:r>
              <a:rPr lang="zh-CN" altLang="en-US" dirty="0" smtClean="0"/>
              <a:t>，目标函数不够合理，应设定</a:t>
            </a:r>
            <a:r>
              <a:rPr lang="zh-CN" altLang="en-US" dirty="0" smtClean="0"/>
              <a:t>权重（如耦合系数）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因为不同能散的粒子是考虑在</a:t>
            </a:r>
            <a:r>
              <a:rPr lang="en-US" altLang="zh-CN" dirty="0" smtClean="0"/>
              <a:t>CALC</a:t>
            </a:r>
            <a:r>
              <a:rPr lang="zh-CN" altLang="en-US" dirty="0" smtClean="0"/>
              <a:t>里边的，计算结果没差别，还是考虑在初始化粒子坐标里？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暂时只用了</a:t>
            </a:r>
            <a:r>
              <a:rPr lang="en-US" altLang="zh-CN" dirty="0" smtClean="0"/>
              <a:t>PDR</a:t>
            </a:r>
            <a:r>
              <a:rPr lang="zh-CN" altLang="en-US" dirty="0" smtClean="0"/>
              <a:t>对撞区作为例子，如果方法可行的话，可以尝试更多的对撞区粒子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smtClean="0"/>
              <a:t>初始化的类型，以及目标函数的选取还可以再优化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600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178</Words>
  <Application>Microsoft Office PowerPoint</Application>
  <PresentationFormat>宽屏</PresentationFormat>
  <Paragraphs>34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华文新魏</vt:lpstr>
      <vt:lpstr>宋体</vt:lpstr>
      <vt:lpstr>Arial</vt:lpstr>
      <vt:lpstr>Calibri</vt:lpstr>
      <vt:lpstr>Calibri Light</vt:lpstr>
      <vt:lpstr>Cambria Math</vt:lpstr>
      <vt:lpstr>Wingdings</vt:lpstr>
      <vt:lpstr>Office 主题</vt:lpstr>
      <vt:lpstr>Particle Tracking in IR</vt:lpstr>
      <vt:lpstr>方法</vt:lpstr>
      <vt:lpstr>PowerPoint 演示文稿</vt:lpstr>
      <vt:lpstr>PowerPoint 演示文稿</vt:lpstr>
      <vt:lpstr>PowerPoint 演示文稿</vt:lpstr>
      <vt:lpstr>结论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wujin</dc:creator>
  <cp:lastModifiedBy>wujin</cp:lastModifiedBy>
  <cp:revision>18</cp:revision>
  <dcterms:created xsi:type="dcterms:W3CDTF">2017-01-12T22:59:51Z</dcterms:created>
  <dcterms:modified xsi:type="dcterms:W3CDTF">2017-01-13T01:13:17Z</dcterms:modified>
</cp:coreProperties>
</file>