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FA6E4-1E8F-448F-9DB2-8BB9E56FE320}" type="datetimeFigureOut">
              <a:rPr lang="zh-CN" altLang="en-US" smtClean="0"/>
              <a:t>2017/2/27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19E368-0392-4F83-8D7F-CF65E6F682E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3464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2017/2/27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2017/2/27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100 km CEPC parameters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Wang Dou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2955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parameters for CEPC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wangdou20170222-100km_2mm</a:t>
            </a:r>
            <a:r>
              <a:rPr lang="en-US" altLang="zh-CN" sz="2200" dirty="0" smtClean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628928"/>
              </p:ext>
            </p:extLst>
          </p:nvPr>
        </p:nvGraphicFramePr>
        <p:xfrm>
          <a:off x="683568" y="836712"/>
          <a:ext cx="7291180" cy="5983494"/>
        </p:xfrm>
        <a:graphic>
          <a:graphicData uri="http://schemas.openxmlformats.org/drawingml/2006/table">
            <a:tbl>
              <a:tblPr firstRow="1" bandRow="1"/>
              <a:tblGrid>
                <a:gridCol w="2236709"/>
                <a:gridCol w="1219675"/>
                <a:gridCol w="1368152"/>
                <a:gridCol w="1311018"/>
                <a:gridCol w="1155626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Higgs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5.26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0.968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0.365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644 (412</a:t>
                      </a: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)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5534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16666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29.97 (19.2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97.1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364.4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 (32</a:t>
                      </a: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)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12.57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0.171/0.002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1.31/0.004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0.57/0.0017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15.0/0.089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10.7/0.059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15.4/0.125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0.013/0.083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0.0064/0.062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126.8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0.64(2cell) (0.41)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0.72(2cell)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1.56(1cell)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3.13 (2.0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5.12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9.3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787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296</Words>
  <Application>Microsoft Office PowerPoint</Application>
  <PresentationFormat>全屏显示(4:3)</PresentationFormat>
  <Paragraphs>151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宋体</vt:lpstr>
      <vt:lpstr>Arial</vt:lpstr>
      <vt:lpstr>Calibri</vt:lpstr>
      <vt:lpstr>Symbol</vt:lpstr>
      <vt:lpstr>Times New Roman</vt:lpstr>
      <vt:lpstr>Office 主题</vt:lpstr>
      <vt:lpstr>100 km CEPC parameters</vt:lpstr>
      <vt:lpstr>parameters for CEPC double ring （wangdou20170222-100km_2mmy）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100 km CEPC parameters</dc:title>
  <dc:creator>Dou</dc:creator>
  <cp:lastModifiedBy>Song Jin</cp:lastModifiedBy>
  <cp:revision>19</cp:revision>
  <dcterms:created xsi:type="dcterms:W3CDTF">2016-11-24T00:25:29Z</dcterms:created>
  <dcterms:modified xsi:type="dcterms:W3CDTF">2017-02-27T03:01:37Z</dcterms:modified>
</cp:coreProperties>
</file>