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5" autoAdjust="0"/>
  </p:normalViewPr>
  <p:slideViewPr>
    <p:cSldViewPr>
      <p:cViewPr varScale="1">
        <p:scale>
          <a:sx n="102" d="100"/>
          <a:sy n="102" d="100"/>
        </p:scale>
        <p:origin x="-2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2017/3/27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30016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Weekly Report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4363481"/>
            <a:ext cx="511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On behalf of Detector Optimization Group</a:t>
            </a:r>
          </a:p>
          <a:p>
            <a:pPr algn="ctr"/>
            <a:r>
              <a:rPr lang="en-US" altLang="zh-CN" dirty="0" smtClean="0"/>
              <a:t>Speaker: </a:t>
            </a:r>
            <a:r>
              <a:rPr lang="en-US" altLang="zh-CN" dirty="0" err="1" smtClean="0"/>
              <a:t>Fenfen</a:t>
            </a:r>
            <a:r>
              <a:rPr lang="en-US" altLang="zh-CN" dirty="0" smtClean="0"/>
              <a:t> An</a:t>
            </a:r>
          </a:p>
          <a:p>
            <a:pPr algn="ctr"/>
            <a:r>
              <a:rPr lang="en-US" altLang="zh-CN" dirty="0" smtClean="0"/>
              <a:t>2017.03.27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587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Progress Outline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1268760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Digitization of VXD (by </a:t>
            </a:r>
            <a:r>
              <a:rPr lang="en-US" altLang="zh-CN" sz="2400" dirty="0" err="1" smtClean="0"/>
              <a:t>Zhigang</a:t>
            </a:r>
            <a:r>
              <a:rPr lang="en-US" altLang="zh-CN" sz="2400" dirty="0" smtClean="0"/>
              <a:t> Wu):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1</a:t>
            </a:r>
            <a:r>
              <a:rPr lang="en-US" altLang="zh-CN" sz="2200" baseline="30000" dirty="0" smtClean="0"/>
              <a:t>st</a:t>
            </a:r>
            <a:r>
              <a:rPr lang="en-US" altLang="zh-CN" sz="2200" dirty="0" smtClean="0"/>
              <a:t> version of digitization package developed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Preliminary result </a:t>
            </a:r>
            <a:r>
              <a:rPr lang="en-US" altLang="zh-CN" sz="2200" dirty="0" smtClean="0"/>
              <a:t>obtained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Detail introduction about VXT working principle &amp; digitization procedure will be given soon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dE</a:t>
            </a:r>
            <a:r>
              <a:rPr lang="en-US" altLang="zh-CN" sz="2400" dirty="0" smtClean="0"/>
              <a:t>/dx study at TPC (by </a:t>
            </a:r>
            <a:r>
              <a:rPr lang="en-US" altLang="zh-CN" sz="2400" dirty="0" err="1" smtClean="0"/>
              <a:t>Fenfen</a:t>
            </a:r>
            <a:r>
              <a:rPr lang="en-US" altLang="zh-CN" sz="2400" dirty="0" smtClean="0"/>
              <a:t> An)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err="1" smtClean="0"/>
              <a:t>dE</a:t>
            </a:r>
            <a:r>
              <a:rPr lang="en-US" altLang="zh-CN" sz="2200" dirty="0" smtClean="0"/>
              <a:t>/dx performance in physics events </a:t>
            </a:r>
            <a:r>
              <a:rPr lang="en-US" altLang="zh-CN" sz="2200" dirty="0" smtClean="0"/>
              <a:t>investigated. Consistent with results from single track MC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The difference between MC and some previous experiments (ALEPH, DELPHE …) still need understanding</a:t>
            </a:r>
            <a:endParaRPr lang="en-US" altLang="zh-CN" sz="22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 smtClean="0"/>
              <a:t>Note in preparation</a:t>
            </a:r>
            <a:endParaRPr lang="zh-CN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87914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87</Words>
  <Application>Microsoft Office PowerPoint</Application>
  <PresentationFormat>全屏显示(4:3)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Weekly Report</vt:lpstr>
      <vt:lpstr>Progress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Diff. Between Single Trk &amp; Dimu </dc:title>
  <dc:creator>anff</dc:creator>
  <cp:lastModifiedBy>安芬芬</cp:lastModifiedBy>
  <cp:revision>36</cp:revision>
  <dcterms:created xsi:type="dcterms:W3CDTF">2017-03-24T03:53:39Z</dcterms:created>
  <dcterms:modified xsi:type="dcterms:W3CDTF">2017-03-27T07:49:55Z</dcterms:modified>
</cp:coreProperties>
</file>