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Weekly Report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3000" dirty="0"/>
              <a:t>On behalf of Detector Optimization Group</a:t>
            </a:r>
          </a:p>
          <a:p>
            <a:r>
              <a:rPr lang="en-US" altLang="zh-CN" sz="3000" dirty="0"/>
              <a:t>Speaker: </a:t>
            </a:r>
            <a:r>
              <a:rPr lang="en-US" altLang="zh-CN" sz="3000" dirty="0" err="1"/>
              <a:t>Fenfen</a:t>
            </a:r>
            <a:r>
              <a:rPr lang="en-US" altLang="zh-CN" sz="3000" dirty="0"/>
              <a:t> An</a:t>
            </a:r>
          </a:p>
          <a:p>
            <a:r>
              <a:rPr lang="en-US" altLang="zh-CN" sz="3000" dirty="0" smtClean="0"/>
              <a:t>2017.04.10</a:t>
            </a: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val="401395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78098"/>
          </a:xfrm>
        </p:spPr>
        <p:txBody>
          <a:bodyPr/>
          <a:lstStyle/>
          <a:p>
            <a:r>
              <a:rPr lang="en-US" altLang="zh-CN" dirty="0"/>
              <a:t>Progress Outline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56895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Digitization of VXD (by </a:t>
            </a:r>
            <a:r>
              <a:rPr lang="en-US" altLang="zh-CN" sz="2400" dirty="0" err="1" smtClean="0"/>
              <a:t>Zhigang</a:t>
            </a:r>
            <a:r>
              <a:rPr lang="en-US" altLang="zh-CN" sz="2400" dirty="0" smtClean="0"/>
              <a:t> Wu):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Paper reading. Code and manual about hit digitization in IPHC discovered.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Modification of the algorithm in reference to the IPHC code is going 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dE</a:t>
            </a:r>
            <a:r>
              <a:rPr lang="en-US" altLang="zh-CN" sz="2400" dirty="0" smtClean="0"/>
              <a:t>/dx study at TPC (by </a:t>
            </a:r>
            <a:r>
              <a:rPr lang="en-US" altLang="zh-CN" sz="2400" dirty="0" err="1" smtClean="0"/>
              <a:t>Fenfen</a:t>
            </a:r>
            <a:r>
              <a:rPr lang="en-US" altLang="zh-CN" sz="2400" dirty="0" smtClean="0"/>
              <a:t> An)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Note about </a:t>
            </a:r>
            <a:r>
              <a:rPr lang="en-US" altLang="zh-CN" sz="2200" dirty="0" err="1" smtClean="0"/>
              <a:t>dE</a:t>
            </a:r>
            <a:r>
              <a:rPr lang="en-US" altLang="zh-CN" sz="2200" dirty="0" smtClean="0"/>
              <a:t>/dx </a:t>
            </a:r>
            <a:r>
              <a:rPr lang="en-US" altLang="zh-CN" sz="2200" dirty="0" smtClean="0"/>
              <a:t>performance </a:t>
            </a:r>
            <a:r>
              <a:rPr lang="en-US" altLang="zh-CN" sz="2200" dirty="0" smtClean="0"/>
              <a:t>at</a:t>
            </a:r>
            <a:r>
              <a:rPr lang="en-US" altLang="zh-CN" sz="2200" dirty="0" smtClean="0"/>
              <a:t> CPEC completed.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Modification of the paper for publication is in progress.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Report about the summarization of </a:t>
            </a:r>
            <a:r>
              <a:rPr lang="en-US" altLang="zh-CN" sz="2200" dirty="0" err="1" smtClean="0"/>
              <a:t>dE</a:t>
            </a:r>
            <a:r>
              <a:rPr lang="en-US" altLang="zh-CN" sz="2200" dirty="0" smtClean="0"/>
              <a:t>/dx study will be given later.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366021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89</Words>
  <Application>Microsoft Office PowerPoint</Application>
  <PresentationFormat>全屏显示(4:3)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Weekly Report</vt:lpstr>
      <vt:lpstr>Progress 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anff</dc:creator>
  <cp:lastModifiedBy>安芬芬</cp:lastModifiedBy>
  <cp:revision>3</cp:revision>
  <dcterms:created xsi:type="dcterms:W3CDTF">2017-04-10T06:36:36Z</dcterms:created>
  <dcterms:modified xsi:type="dcterms:W3CDTF">2017-04-10T06:53:41Z</dcterms:modified>
</cp:coreProperties>
</file>