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ch\Desktop\CEPC\&#34746;&#32447;&#31649;&#30913;&#22330;&#25968;&#2545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合成磁场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scatterChart>
        <c:scatterStyle val="smoothMarker"/>
        <c:varyColors val="0"/>
        <c:ser>
          <c:idx val="1"/>
          <c:order val="0"/>
          <c:marker>
            <c:spPr>
              <a:solidFill>
                <a:srgbClr val="FF0000"/>
              </a:solidFill>
            </c:spPr>
          </c:marker>
          <c:xVal>
            <c:numRef>
              <c:f>[螺线管磁场数据.xls]Solenoid!$F$4:$F$204</c:f>
              <c:numCache>
                <c:formatCode>General</c:formatCode>
                <c:ptCount val="201"/>
                <c:pt idx="0">
                  <c:v>0</c:v>
                </c:pt>
                <c:pt idx="1">
                  <c:v>0.04</c:v>
                </c:pt>
                <c:pt idx="2">
                  <c:v>0.08</c:v>
                </c:pt>
                <c:pt idx="3">
                  <c:v>0.119999999999999</c:v>
                </c:pt>
                <c:pt idx="4">
                  <c:v>0.16</c:v>
                </c:pt>
                <c:pt idx="5">
                  <c:v>0.2</c:v>
                </c:pt>
                <c:pt idx="6">
                  <c:v>0.23999999999999899</c:v>
                </c:pt>
                <c:pt idx="7">
                  <c:v>0.28000000000000003</c:v>
                </c:pt>
                <c:pt idx="8">
                  <c:v>0.32</c:v>
                </c:pt>
                <c:pt idx="9">
                  <c:v>0.35999999999999899</c:v>
                </c:pt>
                <c:pt idx="10">
                  <c:v>0.4</c:v>
                </c:pt>
                <c:pt idx="11">
                  <c:v>0.44</c:v>
                </c:pt>
                <c:pt idx="12">
                  <c:v>0.47999999999999898</c:v>
                </c:pt>
                <c:pt idx="13">
                  <c:v>0.52</c:v>
                </c:pt>
                <c:pt idx="14">
                  <c:v>0.56000000000000005</c:v>
                </c:pt>
                <c:pt idx="15">
                  <c:v>0.59999999999999898</c:v>
                </c:pt>
                <c:pt idx="16">
                  <c:v>0.64</c:v>
                </c:pt>
                <c:pt idx="17">
                  <c:v>0.68</c:v>
                </c:pt>
                <c:pt idx="18">
                  <c:v>0.71999999999999897</c:v>
                </c:pt>
                <c:pt idx="19">
                  <c:v>0.76</c:v>
                </c:pt>
                <c:pt idx="20">
                  <c:v>0.8</c:v>
                </c:pt>
                <c:pt idx="21">
                  <c:v>0.83999999999999897</c:v>
                </c:pt>
                <c:pt idx="22">
                  <c:v>0.88</c:v>
                </c:pt>
                <c:pt idx="23">
                  <c:v>0.92</c:v>
                </c:pt>
                <c:pt idx="24">
                  <c:v>0.95999999999999897</c:v>
                </c:pt>
                <c:pt idx="25">
                  <c:v>1</c:v>
                </c:pt>
                <c:pt idx="26">
                  <c:v>1.04</c:v>
                </c:pt>
                <c:pt idx="27">
                  <c:v>1.08</c:v>
                </c:pt>
                <c:pt idx="28">
                  <c:v>1.1200000000000001</c:v>
                </c:pt>
                <c:pt idx="29">
                  <c:v>1.1599999999999899</c:v>
                </c:pt>
                <c:pt idx="30">
                  <c:v>1.19999999999999</c:v>
                </c:pt>
                <c:pt idx="31">
                  <c:v>1.23999999999999</c:v>
                </c:pt>
                <c:pt idx="32">
                  <c:v>1.28</c:v>
                </c:pt>
                <c:pt idx="33">
                  <c:v>1.32</c:v>
                </c:pt>
                <c:pt idx="34">
                  <c:v>1.36</c:v>
                </c:pt>
                <c:pt idx="35">
                  <c:v>1.3999999999999899</c:v>
                </c:pt>
                <c:pt idx="36">
                  <c:v>1.43999999999999</c:v>
                </c:pt>
                <c:pt idx="37">
                  <c:v>1.47999999999999</c:v>
                </c:pt>
                <c:pt idx="38">
                  <c:v>1.52</c:v>
                </c:pt>
                <c:pt idx="39">
                  <c:v>1.56</c:v>
                </c:pt>
                <c:pt idx="40">
                  <c:v>1.6</c:v>
                </c:pt>
                <c:pt idx="41">
                  <c:v>1.6399999999999899</c:v>
                </c:pt>
                <c:pt idx="42">
                  <c:v>1.6799999999999899</c:v>
                </c:pt>
                <c:pt idx="43">
                  <c:v>1.71999999999999</c:v>
                </c:pt>
                <c:pt idx="44">
                  <c:v>1.76</c:v>
                </c:pt>
                <c:pt idx="45">
                  <c:v>1.8</c:v>
                </c:pt>
                <c:pt idx="46">
                  <c:v>1.84</c:v>
                </c:pt>
                <c:pt idx="47">
                  <c:v>1.8799999999999899</c:v>
                </c:pt>
                <c:pt idx="48">
                  <c:v>1.9199999999999899</c:v>
                </c:pt>
                <c:pt idx="49">
                  <c:v>1.95999999999999</c:v>
                </c:pt>
                <c:pt idx="50">
                  <c:v>2</c:v>
                </c:pt>
                <c:pt idx="51">
                  <c:v>2.04</c:v>
                </c:pt>
                <c:pt idx="52">
                  <c:v>2.08</c:v>
                </c:pt>
                <c:pt idx="53">
                  <c:v>2.12</c:v>
                </c:pt>
                <c:pt idx="54">
                  <c:v>2.16</c:v>
                </c:pt>
                <c:pt idx="55">
                  <c:v>2.2000000000000002</c:v>
                </c:pt>
                <c:pt idx="56">
                  <c:v>2.2400000000000002</c:v>
                </c:pt>
                <c:pt idx="57">
                  <c:v>2.27999999999999</c:v>
                </c:pt>
                <c:pt idx="58">
                  <c:v>2.3199999999999901</c:v>
                </c:pt>
                <c:pt idx="59">
                  <c:v>2.3599999999999901</c:v>
                </c:pt>
                <c:pt idx="60">
                  <c:v>2.3999999999999901</c:v>
                </c:pt>
                <c:pt idx="61">
                  <c:v>2.4399999999999902</c:v>
                </c:pt>
                <c:pt idx="62">
                  <c:v>2.4799999999999902</c:v>
                </c:pt>
                <c:pt idx="63">
                  <c:v>2.52</c:v>
                </c:pt>
                <c:pt idx="64">
                  <c:v>2.56</c:v>
                </c:pt>
                <c:pt idx="65">
                  <c:v>2.6</c:v>
                </c:pt>
                <c:pt idx="66">
                  <c:v>2.64</c:v>
                </c:pt>
                <c:pt idx="67">
                  <c:v>2.68</c:v>
                </c:pt>
                <c:pt idx="68">
                  <c:v>2.72</c:v>
                </c:pt>
                <c:pt idx="69">
                  <c:v>2.75999999999999</c:v>
                </c:pt>
                <c:pt idx="70">
                  <c:v>2.7999999999999901</c:v>
                </c:pt>
                <c:pt idx="71">
                  <c:v>2.8399999999999901</c:v>
                </c:pt>
                <c:pt idx="72">
                  <c:v>2.8799999999999901</c:v>
                </c:pt>
                <c:pt idx="73">
                  <c:v>2.9199999999999902</c:v>
                </c:pt>
                <c:pt idx="74">
                  <c:v>2.9599999999999902</c:v>
                </c:pt>
                <c:pt idx="75">
                  <c:v>3</c:v>
                </c:pt>
                <c:pt idx="76">
                  <c:v>3.04</c:v>
                </c:pt>
                <c:pt idx="77">
                  <c:v>3.08</c:v>
                </c:pt>
                <c:pt idx="78">
                  <c:v>3.12</c:v>
                </c:pt>
                <c:pt idx="79">
                  <c:v>3.16</c:v>
                </c:pt>
                <c:pt idx="80">
                  <c:v>3.2</c:v>
                </c:pt>
                <c:pt idx="81">
                  <c:v>3.24</c:v>
                </c:pt>
                <c:pt idx="82">
                  <c:v>3.27999999999999</c:v>
                </c:pt>
                <c:pt idx="83">
                  <c:v>3.3199999999999901</c:v>
                </c:pt>
                <c:pt idx="84">
                  <c:v>3.3599999999999901</c:v>
                </c:pt>
                <c:pt idx="85">
                  <c:v>3.3999999999999901</c:v>
                </c:pt>
                <c:pt idx="86">
                  <c:v>3.4399999999999902</c:v>
                </c:pt>
                <c:pt idx="87">
                  <c:v>3.4799999999999902</c:v>
                </c:pt>
                <c:pt idx="88">
                  <c:v>3.52</c:v>
                </c:pt>
                <c:pt idx="89">
                  <c:v>3.56</c:v>
                </c:pt>
                <c:pt idx="90">
                  <c:v>3.6</c:v>
                </c:pt>
                <c:pt idx="91">
                  <c:v>3.64</c:v>
                </c:pt>
                <c:pt idx="92">
                  <c:v>3.68</c:v>
                </c:pt>
                <c:pt idx="93">
                  <c:v>3.72</c:v>
                </c:pt>
                <c:pt idx="94">
                  <c:v>3.75999999999999</c:v>
                </c:pt>
                <c:pt idx="95">
                  <c:v>3.7999999999999901</c:v>
                </c:pt>
                <c:pt idx="96">
                  <c:v>3.8399999999999901</c:v>
                </c:pt>
                <c:pt idx="97">
                  <c:v>3.8799999999999901</c:v>
                </c:pt>
                <c:pt idx="98">
                  <c:v>3.9199999999999902</c:v>
                </c:pt>
                <c:pt idx="99">
                  <c:v>3.9599999999999902</c:v>
                </c:pt>
                <c:pt idx="100">
                  <c:v>4</c:v>
                </c:pt>
                <c:pt idx="101">
                  <c:v>4.04</c:v>
                </c:pt>
                <c:pt idx="102">
                  <c:v>4.08</c:v>
                </c:pt>
                <c:pt idx="103">
                  <c:v>4.12</c:v>
                </c:pt>
                <c:pt idx="104">
                  <c:v>4.16</c:v>
                </c:pt>
                <c:pt idx="105">
                  <c:v>4.2</c:v>
                </c:pt>
                <c:pt idx="106">
                  <c:v>4.24</c:v>
                </c:pt>
                <c:pt idx="107">
                  <c:v>4.28</c:v>
                </c:pt>
                <c:pt idx="108">
                  <c:v>4.32</c:v>
                </c:pt>
                <c:pt idx="109">
                  <c:v>4.3600000000000003</c:v>
                </c:pt>
                <c:pt idx="110">
                  <c:v>4.4000000000000004</c:v>
                </c:pt>
                <c:pt idx="111">
                  <c:v>4.4400000000000004</c:v>
                </c:pt>
                <c:pt idx="112">
                  <c:v>4.4800000000000004</c:v>
                </c:pt>
                <c:pt idx="113">
                  <c:v>4.5199999999999898</c:v>
                </c:pt>
                <c:pt idx="114">
                  <c:v>4.5599999999999898</c:v>
                </c:pt>
                <c:pt idx="115">
                  <c:v>4.5999999999999899</c:v>
                </c:pt>
                <c:pt idx="116">
                  <c:v>4.6399999999999899</c:v>
                </c:pt>
                <c:pt idx="117">
                  <c:v>4.6799999999999899</c:v>
                </c:pt>
                <c:pt idx="118">
                  <c:v>4.71999999999999</c:v>
                </c:pt>
                <c:pt idx="119">
                  <c:v>4.75999999999999</c:v>
                </c:pt>
                <c:pt idx="120">
                  <c:v>4.7999999999999901</c:v>
                </c:pt>
                <c:pt idx="121">
                  <c:v>4.8399999999999901</c:v>
                </c:pt>
                <c:pt idx="122">
                  <c:v>4.8799999999999901</c:v>
                </c:pt>
                <c:pt idx="123">
                  <c:v>4.9199999999999902</c:v>
                </c:pt>
                <c:pt idx="124">
                  <c:v>4.9599999999999902</c:v>
                </c:pt>
                <c:pt idx="125">
                  <c:v>5</c:v>
                </c:pt>
                <c:pt idx="126">
                  <c:v>5.04</c:v>
                </c:pt>
                <c:pt idx="127">
                  <c:v>5.08</c:v>
                </c:pt>
                <c:pt idx="128">
                  <c:v>5.12</c:v>
                </c:pt>
                <c:pt idx="129">
                  <c:v>5.16</c:v>
                </c:pt>
                <c:pt idx="130">
                  <c:v>5.2</c:v>
                </c:pt>
                <c:pt idx="131">
                  <c:v>5.24</c:v>
                </c:pt>
                <c:pt idx="132">
                  <c:v>5.28</c:v>
                </c:pt>
                <c:pt idx="133">
                  <c:v>5.32</c:v>
                </c:pt>
                <c:pt idx="134">
                  <c:v>5.36</c:v>
                </c:pt>
                <c:pt idx="135">
                  <c:v>5.4</c:v>
                </c:pt>
                <c:pt idx="136">
                  <c:v>5.44</c:v>
                </c:pt>
                <c:pt idx="137">
                  <c:v>5.48</c:v>
                </c:pt>
                <c:pt idx="138">
                  <c:v>5.5199999999999898</c:v>
                </c:pt>
                <c:pt idx="139">
                  <c:v>5.5599999999999898</c:v>
                </c:pt>
                <c:pt idx="140">
                  <c:v>5.5999999999999899</c:v>
                </c:pt>
                <c:pt idx="141">
                  <c:v>5.6399999999999899</c:v>
                </c:pt>
                <c:pt idx="142">
                  <c:v>5.6799999999999899</c:v>
                </c:pt>
                <c:pt idx="143">
                  <c:v>5.71999999999999</c:v>
                </c:pt>
                <c:pt idx="144">
                  <c:v>5.75999999999999</c:v>
                </c:pt>
                <c:pt idx="145">
                  <c:v>5.7999999999999901</c:v>
                </c:pt>
                <c:pt idx="146">
                  <c:v>5.8399999999999901</c:v>
                </c:pt>
                <c:pt idx="147">
                  <c:v>5.8799999999999901</c:v>
                </c:pt>
                <c:pt idx="148">
                  <c:v>5.9199999999999902</c:v>
                </c:pt>
                <c:pt idx="149">
                  <c:v>5.9599999999999902</c:v>
                </c:pt>
                <c:pt idx="150">
                  <c:v>6</c:v>
                </c:pt>
                <c:pt idx="151">
                  <c:v>6.04</c:v>
                </c:pt>
                <c:pt idx="152">
                  <c:v>6.08</c:v>
                </c:pt>
                <c:pt idx="153">
                  <c:v>6.12</c:v>
                </c:pt>
                <c:pt idx="154">
                  <c:v>6.16</c:v>
                </c:pt>
                <c:pt idx="155">
                  <c:v>6.2</c:v>
                </c:pt>
                <c:pt idx="156">
                  <c:v>6.24</c:v>
                </c:pt>
                <c:pt idx="157">
                  <c:v>6.28</c:v>
                </c:pt>
                <c:pt idx="158">
                  <c:v>6.32</c:v>
                </c:pt>
                <c:pt idx="159">
                  <c:v>6.36</c:v>
                </c:pt>
                <c:pt idx="160">
                  <c:v>6.4</c:v>
                </c:pt>
                <c:pt idx="161">
                  <c:v>6.44</c:v>
                </c:pt>
                <c:pt idx="162">
                  <c:v>6.48</c:v>
                </c:pt>
                <c:pt idx="163">
                  <c:v>6.5199999999999898</c:v>
                </c:pt>
                <c:pt idx="164">
                  <c:v>6.5599999999999898</c:v>
                </c:pt>
                <c:pt idx="165">
                  <c:v>6.5999999999999899</c:v>
                </c:pt>
                <c:pt idx="166">
                  <c:v>6.6399999999999899</c:v>
                </c:pt>
                <c:pt idx="167">
                  <c:v>6.6799999999999899</c:v>
                </c:pt>
                <c:pt idx="168">
                  <c:v>6.71999999999999</c:v>
                </c:pt>
                <c:pt idx="169">
                  <c:v>6.75999999999999</c:v>
                </c:pt>
                <c:pt idx="170">
                  <c:v>6.7999999999999901</c:v>
                </c:pt>
                <c:pt idx="171">
                  <c:v>6.8399999999999901</c:v>
                </c:pt>
                <c:pt idx="172">
                  <c:v>6.8799999999999901</c:v>
                </c:pt>
                <c:pt idx="173">
                  <c:v>6.9199999999999902</c:v>
                </c:pt>
                <c:pt idx="174">
                  <c:v>6.9599999999999902</c:v>
                </c:pt>
                <c:pt idx="175">
                  <c:v>7</c:v>
                </c:pt>
                <c:pt idx="176">
                  <c:v>7.04</c:v>
                </c:pt>
                <c:pt idx="177">
                  <c:v>7.08</c:v>
                </c:pt>
                <c:pt idx="178">
                  <c:v>7.12</c:v>
                </c:pt>
                <c:pt idx="179">
                  <c:v>7.16</c:v>
                </c:pt>
                <c:pt idx="180">
                  <c:v>7.2</c:v>
                </c:pt>
                <c:pt idx="181">
                  <c:v>7.24</c:v>
                </c:pt>
                <c:pt idx="182">
                  <c:v>7.28</c:v>
                </c:pt>
                <c:pt idx="183">
                  <c:v>7.32</c:v>
                </c:pt>
                <c:pt idx="184">
                  <c:v>7.36</c:v>
                </c:pt>
                <c:pt idx="185">
                  <c:v>7.4</c:v>
                </c:pt>
                <c:pt idx="186">
                  <c:v>7.44</c:v>
                </c:pt>
                <c:pt idx="187">
                  <c:v>7.48</c:v>
                </c:pt>
                <c:pt idx="188">
                  <c:v>7.5199999999999898</c:v>
                </c:pt>
                <c:pt idx="189">
                  <c:v>7.5599999999999898</c:v>
                </c:pt>
                <c:pt idx="190">
                  <c:v>7.5999999999999899</c:v>
                </c:pt>
                <c:pt idx="191">
                  <c:v>7.6399999999999899</c:v>
                </c:pt>
                <c:pt idx="192">
                  <c:v>7.6799999999999899</c:v>
                </c:pt>
                <c:pt idx="193">
                  <c:v>7.71999999999999</c:v>
                </c:pt>
                <c:pt idx="194">
                  <c:v>7.75999999999999</c:v>
                </c:pt>
                <c:pt idx="195">
                  <c:v>7.7999999999999901</c:v>
                </c:pt>
                <c:pt idx="196">
                  <c:v>7.8399999999999901</c:v>
                </c:pt>
                <c:pt idx="197">
                  <c:v>7.8799999999999901</c:v>
                </c:pt>
                <c:pt idx="198">
                  <c:v>7.9199999999999902</c:v>
                </c:pt>
                <c:pt idx="199">
                  <c:v>7.9599999999999902</c:v>
                </c:pt>
                <c:pt idx="200">
                  <c:v>8</c:v>
                </c:pt>
              </c:numCache>
            </c:numRef>
          </c:xVal>
          <c:yVal>
            <c:numRef>
              <c:f>[螺线管磁场数据.xls]Solenoid!$C$4:$C$204</c:f>
              <c:numCache>
                <c:formatCode>0.00_ </c:formatCode>
                <c:ptCount val="201"/>
                <c:pt idx="0">
                  <c:v>3.0269140872159901</c:v>
                </c:pt>
                <c:pt idx="1">
                  <c:v>3.0268512325030001</c:v>
                </c:pt>
                <c:pt idx="2">
                  <c:v>3.0266631960749901</c:v>
                </c:pt>
                <c:pt idx="3">
                  <c:v>3.0263499765279902</c:v>
                </c:pt>
                <c:pt idx="4">
                  <c:v>3.0259115716089902</c:v>
                </c:pt>
                <c:pt idx="5">
                  <c:v>3.0253479783529902</c:v>
                </c:pt>
                <c:pt idx="6">
                  <c:v>3.0246591932659901</c:v>
                </c:pt>
                <c:pt idx="7">
                  <c:v>3.0238452125599902</c:v>
                </c:pt>
                <c:pt idx="8">
                  <c:v>3.02290603244399</c:v>
                </c:pt>
                <c:pt idx="9">
                  <c:v>3.0218416494759901</c:v>
                </c:pt>
                <c:pt idx="10">
                  <c:v>3.0206520609559901</c:v>
                </c:pt>
                <c:pt idx="11">
                  <c:v>3.0193372653870001</c:v>
                </c:pt>
                <c:pt idx="12">
                  <c:v>3.0178972629889902</c:v>
                </c:pt>
                <c:pt idx="13">
                  <c:v>3.0163320562629901</c:v>
                </c:pt>
                <c:pt idx="14">
                  <c:v>3.0146416506219902</c:v>
                </c:pt>
                <c:pt idx="15">
                  <c:v>3.0128260550660002</c:v>
                </c:pt>
                <c:pt idx="16">
                  <c:v>3.0108852829249901</c:v>
                </c:pt>
                <c:pt idx="17">
                  <c:v>3.0088193526409901</c:v>
                </c:pt>
                <c:pt idx="18">
                  <c:v>3.0066282886120002</c:v>
                </c:pt>
                <c:pt idx="19">
                  <c:v>3.0043121220810001</c:v>
                </c:pt>
                <c:pt idx="20">
                  <c:v>3.00187089206899</c:v>
                </c:pt>
                <c:pt idx="21">
                  <c:v>2.9993046463479902</c:v>
                </c:pt>
                <c:pt idx="22">
                  <c:v>2.9966134424490001</c:v>
                </c:pt>
                <c:pt idx="23">
                  <c:v>2.9937973486940002</c:v>
                </c:pt>
                <c:pt idx="24">
                  <c:v>2.9908564452520001</c:v>
                </c:pt>
                <c:pt idx="25">
                  <c:v>2.987790825197</c:v>
                </c:pt>
                <c:pt idx="26">
                  <c:v>2.9846005955630002</c:v>
                </c:pt>
                <c:pt idx="27">
                  <c:v>2.9812858783889902</c:v>
                </c:pt>
                <c:pt idx="28">
                  <c:v>2.9778468117210002</c:v>
                </c:pt>
                <c:pt idx="29">
                  <c:v>2.97428355057</c:v>
                </c:pt>
                <c:pt idx="30">
                  <c:v>2.9705962677989901</c:v>
                </c:pt>
                <c:pt idx="31">
                  <c:v>2.9667851549100002</c:v>
                </c:pt>
                <c:pt idx="32">
                  <c:v>2.9628504227199901</c:v>
                </c:pt>
                <c:pt idx="33">
                  <c:v>2.9587923018789901</c:v>
                </c:pt>
                <c:pt idx="34">
                  <c:v>2.9546110432170001</c:v>
                </c:pt>
                <c:pt idx="35">
                  <c:v>2.9503069178599901</c:v>
                </c:pt>
                <c:pt idx="36">
                  <c:v>2.9458802171</c:v>
                </c:pt>
                <c:pt idx="37">
                  <c:v>2.9413312519509902</c:v>
                </c:pt>
                <c:pt idx="38">
                  <c:v>2.9366603523579902</c:v>
                </c:pt>
                <c:pt idx="39">
                  <c:v>2.9318678659850002</c:v>
                </c:pt>
                <c:pt idx="40">
                  <c:v>2.9269541565330002</c:v>
                </c:pt>
                <c:pt idx="41">
                  <c:v>2.9219196015110001</c:v>
                </c:pt>
                <c:pt idx="42">
                  <c:v>2.9167645893779901</c:v>
                </c:pt>
                <c:pt idx="43">
                  <c:v>2.9114895159679901</c:v>
                </c:pt>
                <c:pt idx="44">
                  <c:v>2.9060947801010002</c:v>
                </c:pt>
                <c:pt idx="45">
                  <c:v>2.90058077826099</c:v>
                </c:pt>
                <c:pt idx="46">
                  <c:v>2.89494789822399</c:v>
                </c:pt>
                <c:pt idx="47">
                  <c:v>2.8891965114719902</c:v>
                </c:pt>
                <c:pt idx="48">
                  <c:v>2.8833269642560002</c:v>
                </c:pt>
                <c:pt idx="49">
                  <c:v>2.8773395670999902</c:v>
                </c:pt>
                <c:pt idx="50">
                  <c:v>2.8712345825460002</c:v>
                </c:pt>
                <c:pt idx="51">
                  <c:v>2.86501221088999</c:v>
                </c:pt>
                <c:pt idx="52">
                  <c:v>2.858672573622</c:v>
                </c:pt>
                <c:pt idx="53">
                  <c:v>2.8522156942099901</c:v>
                </c:pt>
                <c:pt idx="54">
                  <c:v>2.8456414757149902</c:v>
                </c:pt>
                <c:pt idx="55">
                  <c:v>2.8389496743940001</c:v>
                </c:pt>
                <c:pt idx="56">
                  <c:v>2.832139866611</c:v>
                </c:pt>
                <c:pt idx="57">
                  <c:v>2.8252114039770002</c:v>
                </c:pt>
                <c:pt idx="58">
                  <c:v>2.8181633285140002</c:v>
                </c:pt>
                <c:pt idx="59">
                  <c:v>2.8109955690829902</c:v>
                </c:pt>
                <c:pt idx="60">
                  <c:v>2.8037082013979902</c:v>
                </c:pt>
                <c:pt idx="61">
                  <c:v>2.7962926102039898</c:v>
                </c:pt>
                <c:pt idx="62">
                  <c:v>2.7887481268909902</c:v>
                </c:pt>
                <c:pt idx="63">
                  <c:v>2.7810767944079902</c:v>
                </c:pt>
                <c:pt idx="64">
                  <c:v>2.773272343406</c:v>
                </c:pt>
                <c:pt idx="65">
                  <c:v>2.7653302047179902</c:v>
                </c:pt>
                <c:pt idx="66">
                  <c:v>2.7572450721649902</c:v>
                </c:pt>
                <c:pt idx="67">
                  <c:v>2.7490105082</c:v>
                </c:pt>
                <c:pt idx="68">
                  <c:v>2.7406189007470001</c:v>
                </c:pt>
                <c:pt idx="69">
                  <c:v>2.7320614370510001</c:v>
                </c:pt>
                <c:pt idx="70">
                  <c:v>2.723327817111</c:v>
                </c:pt>
                <c:pt idx="71">
                  <c:v>2.7144059001539902</c:v>
                </c:pt>
                <c:pt idx="72">
                  <c:v>2.7052812438489902</c:v>
                </c:pt>
                <c:pt idx="73">
                  <c:v>2.6959367895740001</c:v>
                </c:pt>
                <c:pt idx="74">
                  <c:v>2.6863524089749902</c:v>
                </c:pt>
                <c:pt idx="75">
                  <c:v>2.6765042041529901</c:v>
                </c:pt>
                <c:pt idx="76">
                  <c:v>2.6663639438389901</c:v>
                </c:pt>
                <c:pt idx="77">
                  <c:v>2.6558985194399898</c:v>
                </c:pt>
                <c:pt idx="78">
                  <c:v>2.6450692869960002</c:v>
                </c:pt>
                <c:pt idx="79">
                  <c:v>2.6338309987640001</c:v>
                </c:pt>
                <c:pt idx="80">
                  <c:v>2.62213034264999</c:v>
                </c:pt>
                <c:pt idx="81">
                  <c:v>2.6099045318130001</c:v>
                </c:pt>
                <c:pt idx="82">
                  <c:v>2.5970796244750001</c:v>
                </c:pt>
                <c:pt idx="83">
                  <c:v>2.5835674264690001</c:v>
                </c:pt>
                <c:pt idx="84">
                  <c:v>2.5692657270170001</c:v>
                </c:pt>
                <c:pt idx="85">
                  <c:v>2.5541391704350001</c:v>
                </c:pt>
                <c:pt idx="86">
                  <c:v>2.5380581320869902</c:v>
                </c:pt>
                <c:pt idx="87">
                  <c:v>2.5206327291239901</c:v>
                </c:pt>
                <c:pt idx="88">
                  <c:v>2.5016728295039901</c:v>
                </c:pt>
                <c:pt idx="89">
                  <c:v>2.4809517760220001</c:v>
                </c:pt>
                <c:pt idx="90">
                  <c:v>2.4583545779219902</c:v>
                </c:pt>
                <c:pt idx="91">
                  <c:v>2.4336391448230001</c:v>
                </c:pt>
                <c:pt idx="92">
                  <c:v>2.4064131289840001</c:v>
                </c:pt>
                <c:pt idx="93">
                  <c:v>2.3762552653369902</c:v>
                </c:pt>
                <c:pt idx="94">
                  <c:v>2.3427645968570001</c:v>
                </c:pt>
                <c:pt idx="95">
                  <c:v>2.3055173659119901</c:v>
                </c:pt>
                <c:pt idx="96">
                  <c:v>2.2641019576309902</c:v>
                </c:pt>
                <c:pt idx="97">
                  <c:v>2.2181457472499901</c:v>
                </c:pt>
                <c:pt idx="98">
                  <c:v>2.1673605906460001</c:v>
                </c:pt>
                <c:pt idx="99">
                  <c:v>2.1115753744079901</c:v>
                </c:pt>
                <c:pt idx="100">
                  <c:v>2.0508474555620002</c:v>
                </c:pt>
                <c:pt idx="101">
                  <c:v>1.985582660156</c:v>
                </c:pt>
                <c:pt idx="102">
                  <c:v>1.9160200283910001</c:v>
                </c:pt>
                <c:pt idx="103">
                  <c:v>1.842519409811</c:v>
                </c:pt>
                <c:pt idx="104">
                  <c:v>1.76657547508199</c:v>
                </c:pt>
                <c:pt idx="105">
                  <c:v>1.68963309309599</c:v>
                </c:pt>
                <c:pt idx="106">
                  <c:v>1.61247474528599</c:v>
                </c:pt>
                <c:pt idx="107">
                  <c:v>1.5357456834150001</c:v>
                </c:pt>
                <c:pt idx="108">
                  <c:v>1.46056575295699</c:v>
                </c:pt>
                <c:pt idx="109">
                  <c:v>1.3881444265180001</c:v>
                </c:pt>
                <c:pt idx="110">
                  <c:v>1.31870489199999</c:v>
                </c:pt>
                <c:pt idx="111">
                  <c:v>1.252061950209</c:v>
                </c:pt>
                <c:pt idx="112">
                  <c:v>1.1881489698700001</c:v>
                </c:pt>
                <c:pt idx="113">
                  <c:v>1.1274095030760001</c:v>
                </c:pt>
                <c:pt idx="114">
                  <c:v>1.06993885801699</c:v>
                </c:pt>
                <c:pt idx="115">
                  <c:v>1.015379664743</c:v>
                </c:pt>
                <c:pt idx="116">
                  <c:v>0.96356378338589899</c:v>
                </c:pt>
                <c:pt idx="117">
                  <c:v>0.91429757093609898</c:v>
                </c:pt>
                <c:pt idx="118">
                  <c:v>0.867394950395599</c:v>
                </c:pt>
                <c:pt idx="119">
                  <c:v>0.82268466552349895</c:v>
                </c:pt>
                <c:pt idx="120">
                  <c:v>0.78000297496530002</c:v>
                </c:pt>
                <c:pt idx="121">
                  <c:v>0.73918792442409897</c:v>
                </c:pt>
                <c:pt idx="122">
                  <c:v>0.70008345579380005</c:v>
                </c:pt>
                <c:pt idx="123">
                  <c:v>0.66255012785989897</c:v>
                </c:pt>
                <c:pt idx="124">
                  <c:v>0.62647283454269898</c:v>
                </c:pt>
                <c:pt idx="125">
                  <c:v>0.59176626350450001</c:v>
                </c:pt>
                <c:pt idx="126">
                  <c:v>0.55837843133910003</c:v>
                </c:pt>
                <c:pt idx="127">
                  <c:v>0.52629453673500004</c:v>
                </c:pt>
                <c:pt idx="128">
                  <c:v>0.495534067017599</c:v>
                </c:pt>
                <c:pt idx="129">
                  <c:v>0.46613693189670002</c:v>
                </c:pt>
                <c:pt idx="130">
                  <c:v>0.438139542728399</c:v>
                </c:pt>
                <c:pt idx="131">
                  <c:v>0.41155367722390002</c:v>
                </c:pt>
                <c:pt idx="132">
                  <c:v>0.3863534672485</c:v>
                </c:pt>
                <c:pt idx="133">
                  <c:v>0.36247809901860001</c:v>
                </c:pt>
                <c:pt idx="134">
                  <c:v>0.33979500279230002</c:v>
                </c:pt>
                <c:pt idx="135">
                  <c:v>0.31822045776820002</c:v>
                </c:pt>
                <c:pt idx="136">
                  <c:v>0.29782411608449899</c:v>
                </c:pt>
                <c:pt idx="137">
                  <c:v>0.278513046779299</c:v>
                </c:pt>
                <c:pt idx="138">
                  <c:v>0.2600317585711</c:v>
                </c:pt>
                <c:pt idx="139">
                  <c:v>0.24228537131120001</c:v>
                </c:pt>
                <c:pt idx="140">
                  <c:v>0.22526426735050001</c:v>
                </c:pt>
                <c:pt idx="141">
                  <c:v>0.20891596522350001</c:v>
                </c:pt>
                <c:pt idx="142">
                  <c:v>0.19324114828389899</c:v>
                </c:pt>
                <c:pt idx="143">
                  <c:v>0.1782027523536</c:v>
                </c:pt>
                <c:pt idx="144">
                  <c:v>0.16373538513659899</c:v>
                </c:pt>
                <c:pt idx="145">
                  <c:v>0.1498025223186</c:v>
                </c:pt>
                <c:pt idx="146">
                  <c:v>0.13637564050000001</c:v>
                </c:pt>
                <c:pt idx="147">
                  <c:v>0.1234452981557</c:v>
                </c:pt>
                <c:pt idx="148">
                  <c:v>0.1110430838318</c:v>
                </c:pt>
                <c:pt idx="149">
                  <c:v>9.9251354172629896E-2</c:v>
                </c:pt>
                <c:pt idx="150">
                  <c:v>8.8190748751539899E-2</c:v>
                </c:pt>
                <c:pt idx="151">
                  <c:v>7.7966120475489897E-2</c:v>
                </c:pt>
                <c:pt idx="152">
                  <c:v>6.8676061483650006E-2</c:v>
                </c:pt>
                <c:pt idx="153">
                  <c:v>6.0396206204979902E-2</c:v>
                </c:pt>
                <c:pt idx="154">
                  <c:v>5.314823118729E-2</c:v>
                </c:pt>
                <c:pt idx="155">
                  <c:v>4.6914374562740002E-2</c:v>
                </c:pt>
                <c:pt idx="156">
                  <c:v>4.1621045993090001E-2</c:v>
                </c:pt>
                <c:pt idx="157">
                  <c:v>3.71291728320799E-2</c:v>
                </c:pt>
                <c:pt idx="158">
                  <c:v>3.33156157291499E-2</c:v>
                </c:pt>
                <c:pt idx="159">
                  <c:v>3.0017546031859899E-2</c:v>
                </c:pt>
                <c:pt idx="160">
                  <c:v>2.710925380306E-2</c:v>
                </c:pt>
                <c:pt idx="161">
                  <c:v>2.4524817498329899E-2</c:v>
                </c:pt>
                <c:pt idx="162">
                  <c:v>2.2208872404849901E-2</c:v>
                </c:pt>
                <c:pt idx="163">
                  <c:v>2.0108628183409898E-2</c:v>
                </c:pt>
                <c:pt idx="164">
                  <c:v>1.8211828825249899E-2</c:v>
                </c:pt>
                <c:pt idx="165">
                  <c:v>1.6508494142699899E-2</c:v>
                </c:pt>
                <c:pt idx="166">
                  <c:v>1.501344855674E-2</c:v>
                </c:pt>
                <c:pt idx="167">
                  <c:v>1.374201859568E-2</c:v>
                </c:pt>
                <c:pt idx="168">
                  <c:v>1.2705923099249899E-2</c:v>
                </c:pt>
                <c:pt idx="169">
                  <c:v>1.1909501935829901E-2</c:v>
                </c:pt>
                <c:pt idx="170">
                  <c:v>1.13474781045E-2</c:v>
                </c:pt>
                <c:pt idx="171">
                  <c:v>1.1005353653019899E-2</c:v>
                </c:pt>
                <c:pt idx="172">
                  <c:v>1.0859605337349899E-2</c:v>
                </c:pt>
                <c:pt idx="173">
                  <c:v>1.087605132485E-2</c:v>
                </c:pt>
                <c:pt idx="174">
                  <c:v>1.0999987407610001E-2</c:v>
                </c:pt>
                <c:pt idx="175">
                  <c:v>1.128618580412E-2</c:v>
                </c:pt>
                <c:pt idx="176">
                  <c:v>1.1740577923509901E-2</c:v>
                </c:pt>
                <c:pt idx="177">
                  <c:v>1.219497004289E-2</c:v>
                </c:pt>
                <c:pt idx="178">
                  <c:v>1.260561799571E-2</c:v>
                </c:pt>
                <c:pt idx="179">
                  <c:v>1.30073775064299E-2</c:v>
                </c:pt>
                <c:pt idx="180">
                  <c:v>1.3389940443569901E-2</c:v>
                </c:pt>
                <c:pt idx="181">
                  <c:v>1.3655428585139901E-2</c:v>
                </c:pt>
                <c:pt idx="182">
                  <c:v>1.392091672672E-2</c:v>
                </c:pt>
                <c:pt idx="183">
                  <c:v>1.415234217558E-2</c:v>
                </c:pt>
                <c:pt idx="184">
                  <c:v>1.4320691795329899E-2</c:v>
                </c:pt>
                <c:pt idx="185">
                  <c:v>1.44890414150799E-2</c:v>
                </c:pt>
                <c:pt idx="186">
                  <c:v>1.4626429320139901E-2</c:v>
                </c:pt>
                <c:pt idx="187">
                  <c:v>1.4726996608579899E-2</c:v>
                </c:pt>
                <c:pt idx="188">
                  <c:v>1.482756389702E-2</c:v>
                </c:pt>
                <c:pt idx="189">
                  <c:v>1.4905825645059901E-2</c:v>
                </c:pt>
                <c:pt idx="190">
                  <c:v>1.495741064958E-2</c:v>
                </c:pt>
                <c:pt idx="191">
                  <c:v>1.5008995654109901E-2</c:v>
                </c:pt>
                <c:pt idx="192">
                  <c:v>1.5049844489329899E-2</c:v>
                </c:pt>
                <c:pt idx="193">
                  <c:v>1.5070079425779899E-2</c:v>
                </c:pt>
                <c:pt idx="194">
                  <c:v>1.5090314362229899E-2</c:v>
                </c:pt>
                <c:pt idx="195">
                  <c:v>1.5108164685129899E-2</c:v>
                </c:pt>
                <c:pt idx="196">
                  <c:v>1.5107460137329901E-2</c:v>
                </c:pt>
                <c:pt idx="197">
                  <c:v>1.510675558952E-2</c:v>
                </c:pt>
                <c:pt idx="198">
                  <c:v>1.5106051041719901E-2</c:v>
                </c:pt>
                <c:pt idx="199">
                  <c:v>1.509457106004E-2</c:v>
                </c:pt>
                <c:pt idx="200">
                  <c:v>1.5079787301060001E-2</c:v>
                </c:pt>
              </c:numCache>
            </c:numRef>
          </c:yVal>
          <c:smooth val="1"/>
        </c:ser>
        <c:ser>
          <c:idx val="3"/>
          <c:order val="1"/>
          <c:spPr>
            <a:ln>
              <a:solidFill>
                <a:srgbClr val="FF00FF"/>
              </a:solidFill>
            </a:ln>
          </c:spPr>
          <c:marker>
            <c:spPr>
              <a:solidFill>
                <a:srgbClr val="FF00FF"/>
              </a:solidFill>
              <a:ln>
                <a:solidFill>
                  <a:srgbClr val="FF00FF"/>
                </a:solidFill>
              </a:ln>
            </c:spPr>
          </c:marker>
          <c:xVal>
            <c:numRef>
              <c:f>[螺线管磁场数据.xls]Solenoid!$K$4:$K$204</c:f>
              <c:numCache>
                <c:formatCode>General</c:formatCode>
                <c:ptCount val="201"/>
                <c:pt idx="0">
                  <c:v>0</c:v>
                </c:pt>
                <c:pt idx="1">
                  <c:v>0.04</c:v>
                </c:pt>
                <c:pt idx="2">
                  <c:v>0.08</c:v>
                </c:pt>
                <c:pt idx="3">
                  <c:v>0.119999999999999</c:v>
                </c:pt>
                <c:pt idx="4">
                  <c:v>0.16</c:v>
                </c:pt>
                <c:pt idx="5">
                  <c:v>0.2</c:v>
                </c:pt>
                <c:pt idx="6">
                  <c:v>0.23999999999999899</c:v>
                </c:pt>
                <c:pt idx="7">
                  <c:v>0.28000000000000003</c:v>
                </c:pt>
                <c:pt idx="8">
                  <c:v>0.32</c:v>
                </c:pt>
                <c:pt idx="9">
                  <c:v>0.35999999999999899</c:v>
                </c:pt>
                <c:pt idx="10">
                  <c:v>0.4</c:v>
                </c:pt>
                <c:pt idx="11">
                  <c:v>0.44</c:v>
                </c:pt>
                <c:pt idx="12">
                  <c:v>0.47999999999999898</c:v>
                </c:pt>
                <c:pt idx="13">
                  <c:v>0.52</c:v>
                </c:pt>
                <c:pt idx="14">
                  <c:v>0.56000000000000005</c:v>
                </c:pt>
                <c:pt idx="15">
                  <c:v>0.59999999999999898</c:v>
                </c:pt>
                <c:pt idx="16">
                  <c:v>0.64</c:v>
                </c:pt>
                <c:pt idx="17">
                  <c:v>0.68</c:v>
                </c:pt>
                <c:pt idx="18">
                  <c:v>0.71999999999999897</c:v>
                </c:pt>
                <c:pt idx="19">
                  <c:v>0.76</c:v>
                </c:pt>
                <c:pt idx="20">
                  <c:v>0.8</c:v>
                </c:pt>
                <c:pt idx="21">
                  <c:v>0.83999999999999897</c:v>
                </c:pt>
                <c:pt idx="22">
                  <c:v>0.88</c:v>
                </c:pt>
                <c:pt idx="23">
                  <c:v>0.92</c:v>
                </c:pt>
                <c:pt idx="24">
                  <c:v>0.95999999999999897</c:v>
                </c:pt>
                <c:pt idx="25">
                  <c:v>1</c:v>
                </c:pt>
                <c:pt idx="26">
                  <c:v>1.04</c:v>
                </c:pt>
                <c:pt idx="27">
                  <c:v>1.08</c:v>
                </c:pt>
                <c:pt idx="28">
                  <c:v>1.1200000000000001</c:v>
                </c:pt>
                <c:pt idx="29">
                  <c:v>1.1599999999999899</c:v>
                </c:pt>
                <c:pt idx="30">
                  <c:v>1.19999999999999</c:v>
                </c:pt>
                <c:pt idx="31">
                  <c:v>1.23999999999999</c:v>
                </c:pt>
                <c:pt idx="32">
                  <c:v>1.28</c:v>
                </c:pt>
                <c:pt idx="33">
                  <c:v>1.32</c:v>
                </c:pt>
                <c:pt idx="34">
                  <c:v>1.36</c:v>
                </c:pt>
                <c:pt idx="35">
                  <c:v>1.3999999999999899</c:v>
                </c:pt>
                <c:pt idx="36">
                  <c:v>1.43999999999999</c:v>
                </c:pt>
                <c:pt idx="37">
                  <c:v>1.47999999999999</c:v>
                </c:pt>
                <c:pt idx="38">
                  <c:v>1.52</c:v>
                </c:pt>
                <c:pt idx="39">
                  <c:v>1.56</c:v>
                </c:pt>
                <c:pt idx="40">
                  <c:v>1.6</c:v>
                </c:pt>
                <c:pt idx="41">
                  <c:v>1.6399999999999899</c:v>
                </c:pt>
                <c:pt idx="42">
                  <c:v>1.6799999999999899</c:v>
                </c:pt>
                <c:pt idx="43">
                  <c:v>1.71999999999999</c:v>
                </c:pt>
                <c:pt idx="44">
                  <c:v>1.76</c:v>
                </c:pt>
                <c:pt idx="45">
                  <c:v>1.8</c:v>
                </c:pt>
                <c:pt idx="46">
                  <c:v>1.84</c:v>
                </c:pt>
                <c:pt idx="47">
                  <c:v>1.8799999999999899</c:v>
                </c:pt>
                <c:pt idx="48">
                  <c:v>1.9199999999999899</c:v>
                </c:pt>
                <c:pt idx="49">
                  <c:v>1.95999999999999</c:v>
                </c:pt>
                <c:pt idx="50">
                  <c:v>2</c:v>
                </c:pt>
                <c:pt idx="51">
                  <c:v>2.04</c:v>
                </c:pt>
                <c:pt idx="52">
                  <c:v>2.08</c:v>
                </c:pt>
                <c:pt idx="53">
                  <c:v>2.12</c:v>
                </c:pt>
                <c:pt idx="54">
                  <c:v>2.16</c:v>
                </c:pt>
                <c:pt idx="55">
                  <c:v>2.2000000000000002</c:v>
                </c:pt>
                <c:pt idx="56">
                  <c:v>2.2400000000000002</c:v>
                </c:pt>
                <c:pt idx="57">
                  <c:v>2.27999999999999</c:v>
                </c:pt>
                <c:pt idx="58">
                  <c:v>2.3199999999999901</c:v>
                </c:pt>
                <c:pt idx="59">
                  <c:v>2.3599999999999901</c:v>
                </c:pt>
                <c:pt idx="60">
                  <c:v>2.3999999999999901</c:v>
                </c:pt>
                <c:pt idx="61">
                  <c:v>2.4399999999999902</c:v>
                </c:pt>
                <c:pt idx="62">
                  <c:v>2.4799999999999902</c:v>
                </c:pt>
                <c:pt idx="63">
                  <c:v>2.52</c:v>
                </c:pt>
                <c:pt idx="64">
                  <c:v>2.56</c:v>
                </c:pt>
                <c:pt idx="65">
                  <c:v>2.6</c:v>
                </c:pt>
                <c:pt idx="66">
                  <c:v>2.64</c:v>
                </c:pt>
                <c:pt idx="67">
                  <c:v>2.68</c:v>
                </c:pt>
                <c:pt idx="68">
                  <c:v>2.72</c:v>
                </c:pt>
                <c:pt idx="69">
                  <c:v>2.75999999999999</c:v>
                </c:pt>
                <c:pt idx="70">
                  <c:v>2.7999999999999901</c:v>
                </c:pt>
                <c:pt idx="71">
                  <c:v>2.8399999999999901</c:v>
                </c:pt>
                <c:pt idx="72">
                  <c:v>2.8799999999999901</c:v>
                </c:pt>
                <c:pt idx="73">
                  <c:v>2.9199999999999902</c:v>
                </c:pt>
                <c:pt idx="74">
                  <c:v>2.9599999999999902</c:v>
                </c:pt>
                <c:pt idx="75">
                  <c:v>3</c:v>
                </c:pt>
                <c:pt idx="76">
                  <c:v>3.04</c:v>
                </c:pt>
                <c:pt idx="77">
                  <c:v>3.08</c:v>
                </c:pt>
                <c:pt idx="78">
                  <c:v>3.12</c:v>
                </c:pt>
                <c:pt idx="79">
                  <c:v>3.16</c:v>
                </c:pt>
                <c:pt idx="80">
                  <c:v>3.2</c:v>
                </c:pt>
                <c:pt idx="81">
                  <c:v>3.24</c:v>
                </c:pt>
                <c:pt idx="82">
                  <c:v>3.27999999999999</c:v>
                </c:pt>
                <c:pt idx="83">
                  <c:v>3.3199999999999901</c:v>
                </c:pt>
                <c:pt idx="84">
                  <c:v>3.3599999999999901</c:v>
                </c:pt>
                <c:pt idx="85">
                  <c:v>3.3999999999999901</c:v>
                </c:pt>
                <c:pt idx="86">
                  <c:v>3.4399999999999902</c:v>
                </c:pt>
                <c:pt idx="87">
                  <c:v>3.4799999999999902</c:v>
                </c:pt>
                <c:pt idx="88">
                  <c:v>3.52</c:v>
                </c:pt>
                <c:pt idx="89">
                  <c:v>3.56</c:v>
                </c:pt>
                <c:pt idx="90">
                  <c:v>3.6</c:v>
                </c:pt>
                <c:pt idx="91">
                  <c:v>3.64</c:v>
                </c:pt>
                <c:pt idx="92">
                  <c:v>3.68</c:v>
                </c:pt>
                <c:pt idx="93">
                  <c:v>3.72</c:v>
                </c:pt>
                <c:pt idx="94">
                  <c:v>3.75999999999999</c:v>
                </c:pt>
                <c:pt idx="95">
                  <c:v>3.7999999999999901</c:v>
                </c:pt>
                <c:pt idx="96">
                  <c:v>3.8399999999999901</c:v>
                </c:pt>
                <c:pt idx="97">
                  <c:v>3.8799999999999901</c:v>
                </c:pt>
                <c:pt idx="98">
                  <c:v>3.9199999999999902</c:v>
                </c:pt>
                <c:pt idx="99">
                  <c:v>3.9599999999999902</c:v>
                </c:pt>
                <c:pt idx="100">
                  <c:v>4</c:v>
                </c:pt>
                <c:pt idx="101">
                  <c:v>4.04</c:v>
                </c:pt>
                <c:pt idx="102">
                  <c:v>4.08</c:v>
                </c:pt>
                <c:pt idx="103">
                  <c:v>4.12</c:v>
                </c:pt>
                <c:pt idx="104">
                  <c:v>4.16</c:v>
                </c:pt>
                <c:pt idx="105">
                  <c:v>4.2</c:v>
                </c:pt>
                <c:pt idx="106">
                  <c:v>4.24</c:v>
                </c:pt>
                <c:pt idx="107">
                  <c:v>4.28</c:v>
                </c:pt>
                <c:pt idx="108">
                  <c:v>4.32</c:v>
                </c:pt>
                <c:pt idx="109">
                  <c:v>4.3600000000000003</c:v>
                </c:pt>
                <c:pt idx="110">
                  <c:v>4.4000000000000004</c:v>
                </c:pt>
                <c:pt idx="111">
                  <c:v>4.4400000000000004</c:v>
                </c:pt>
                <c:pt idx="112">
                  <c:v>4.4800000000000004</c:v>
                </c:pt>
                <c:pt idx="113">
                  <c:v>4.5199999999999898</c:v>
                </c:pt>
                <c:pt idx="114">
                  <c:v>4.5599999999999898</c:v>
                </c:pt>
                <c:pt idx="115">
                  <c:v>4.5999999999999899</c:v>
                </c:pt>
                <c:pt idx="116">
                  <c:v>4.6399999999999899</c:v>
                </c:pt>
                <c:pt idx="117">
                  <c:v>4.6799999999999899</c:v>
                </c:pt>
                <c:pt idx="118">
                  <c:v>4.71999999999999</c:v>
                </c:pt>
                <c:pt idx="119">
                  <c:v>4.75999999999999</c:v>
                </c:pt>
                <c:pt idx="120">
                  <c:v>4.7999999999999901</c:v>
                </c:pt>
                <c:pt idx="121">
                  <c:v>4.8399999999999901</c:v>
                </c:pt>
                <c:pt idx="122">
                  <c:v>4.8799999999999901</c:v>
                </c:pt>
                <c:pt idx="123">
                  <c:v>4.9199999999999902</c:v>
                </c:pt>
                <c:pt idx="124">
                  <c:v>4.9599999999999902</c:v>
                </c:pt>
                <c:pt idx="125">
                  <c:v>5</c:v>
                </c:pt>
                <c:pt idx="126">
                  <c:v>5.04</c:v>
                </c:pt>
                <c:pt idx="127">
                  <c:v>5.08</c:v>
                </c:pt>
                <c:pt idx="128">
                  <c:v>5.12</c:v>
                </c:pt>
                <c:pt idx="129">
                  <c:v>5.16</c:v>
                </c:pt>
                <c:pt idx="130">
                  <c:v>5.2</c:v>
                </c:pt>
                <c:pt idx="131">
                  <c:v>5.24</c:v>
                </c:pt>
                <c:pt idx="132">
                  <c:v>5.28</c:v>
                </c:pt>
                <c:pt idx="133">
                  <c:v>5.32</c:v>
                </c:pt>
                <c:pt idx="134">
                  <c:v>5.36</c:v>
                </c:pt>
                <c:pt idx="135">
                  <c:v>5.4</c:v>
                </c:pt>
                <c:pt idx="136">
                  <c:v>5.44</c:v>
                </c:pt>
                <c:pt idx="137">
                  <c:v>5.48</c:v>
                </c:pt>
                <c:pt idx="138">
                  <c:v>5.5199999999999898</c:v>
                </c:pt>
                <c:pt idx="139">
                  <c:v>5.5599999999999898</c:v>
                </c:pt>
                <c:pt idx="140">
                  <c:v>5.5999999999999899</c:v>
                </c:pt>
                <c:pt idx="141">
                  <c:v>5.6399999999999899</c:v>
                </c:pt>
                <c:pt idx="142">
                  <c:v>5.6799999999999899</c:v>
                </c:pt>
                <c:pt idx="143">
                  <c:v>5.71999999999999</c:v>
                </c:pt>
                <c:pt idx="144">
                  <c:v>5.75999999999999</c:v>
                </c:pt>
                <c:pt idx="145">
                  <c:v>5.7999999999999901</c:v>
                </c:pt>
                <c:pt idx="146">
                  <c:v>5.8399999999999901</c:v>
                </c:pt>
                <c:pt idx="147">
                  <c:v>5.8799999999999901</c:v>
                </c:pt>
                <c:pt idx="148">
                  <c:v>5.9199999999999902</c:v>
                </c:pt>
                <c:pt idx="149">
                  <c:v>5.9599999999999902</c:v>
                </c:pt>
                <c:pt idx="150">
                  <c:v>6</c:v>
                </c:pt>
                <c:pt idx="151">
                  <c:v>6.04</c:v>
                </c:pt>
                <c:pt idx="152">
                  <c:v>6.08</c:v>
                </c:pt>
                <c:pt idx="153">
                  <c:v>6.12</c:v>
                </c:pt>
                <c:pt idx="154">
                  <c:v>6.16</c:v>
                </c:pt>
                <c:pt idx="155">
                  <c:v>6.2</c:v>
                </c:pt>
                <c:pt idx="156">
                  <c:v>6.24</c:v>
                </c:pt>
                <c:pt idx="157">
                  <c:v>6.28</c:v>
                </c:pt>
                <c:pt idx="158">
                  <c:v>6.32</c:v>
                </c:pt>
                <c:pt idx="159">
                  <c:v>6.36</c:v>
                </c:pt>
                <c:pt idx="160">
                  <c:v>6.4</c:v>
                </c:pt>
                <c:pt idx="161">
                  <c:v>6.44</c:v>
                </c:pt>
                <c:pt idx="162">
                  <c:v>6.48</c:v>
                </c:pt>
                <c:pt idx="163">
                  <c:v>6.5199999999999898</c:v>
                </c:pt>
                <c:pt idx="164">
                  <c:v>6.5599999999999898</c:v>
                </c:pt>
                <c:pt idx="165">
                  <c:v>6.5999999999999899</c:v>
                </c:pt>
                <c:pt idx="166">
                  <c:v>6.6399999999999899</c:v>
                </c:pt>
                <c:pt idx="167">
                  <c:v>6.6799999999999899</c:v>
                </c:pt>
                <c:pt idx="168">
                  <c:v>6.71999999999999</c:v>
                </c:pt>
                <c:pt idx="169">
                  <c:v>6.75999999999999</c:v>
                </c:pt>
                <c:pt idx="170">
                  <c:v>6.7999999999999901</c:v>
                </c:pt>
                <c:pt idx="171">
                  <c:v>6.8399999999999901</c:v>
                </c:pt>
                <c:pt idx="172">
                  <c:v>6.8799999999999901</c:v>
                </c:pt>
                <c:pt idx="173">
                  <c:v>6.9199999999999902</c:v>
                </c:pt>
                <c:pt idx="174">
                  <c:v>6.9599999999999902</c:v>
                </c:pt>
                <c:pt idx="175">
                  <c:v>7</c:v>
                </c:pt>
                <c:pt idx="176">
                  <c:v>7.04</c:v>
                </c:pt>
                <c:pt idx="177">
                  <c:v>7.08</c:v>
                </c:pt>
                <c:pt idx="178">
                  <c:v>7.12</c:v>
                </c:pt>
                <c:pt idx="179">
                  <c:v>7.16</c:v>
                </c:pt>
                <c:pt idx="180">
                  <c:v>7.2</c:v>
                </c:pt>
                <c:pt idx="181">
                  <c:v>7.24</c:v>
                </c:pt>
                <c:pt idx="182">
                  <c:v>7.28</c:v>
                </c:pt>
                <c:pt idx="183">
                  <c:v>7.32</c:v>
                </c:pt>
                <c:pt idx="184">
                  <c:v>7.36</c:v>
                </c:pt>
                <c:pt idx="185">
                  <c:v>7.4</c:v>
                </c:pt>
                <c:pt idx="186">
                  <c:v>7.44</c:v>
                </c:pt>
                <c:pt idx="187">
                  <c:v>7.48</c:v>
                </c:pt>
                <c:pt idx="188">
                  <c:v>7.5199999999999898</c:v>
                </c:pt>
                <c:pt idx="189">
                  <c:v>7.5599999999999898</c:v>
                </c:pt>
                <c:pt idx="190">
                  <c:v>7.5999999999999899</c:v>
                </c:pt>
                <c:pt idx="191">
                  <c:v>7.6399999999999899</c:v>
                </c:pt>
                <c:pt idx="192">
                  <c:v>7.6799999999999899</c:v>
                </c:pt>
                <c:pt idx="193">
                  <c:v>7.71999999999999</c:v>
                </c:pt>
                <c:pt idx="194">
                  <c:v>7.75999999999999</c:v>
                </c:pt>
                <c:pt idx="195">
                  <c:v>7.7999999999999901</c:v>
                </c:pt>
                <c:pt idx="196">
                  <c:v>7.8399999999999901</c:v>
                </c:pt>
                <c:pt idx="197">
                  <c:v>7.8799999999999901</c:v>
                </c:pt>
                <c:pt idx="198">
                  <c:v>7.9199999999999902</c:v>
                </c:pt>
                <c:pt idx="199">
                  <c:v>7.9599999999999902</c:v>
                </c:pt>
                <c:pt idx="200">
                  <c:v>8</c:v>
                </c:pt>
              </c:numCache>
            </c:numRef>
          </c:xVal>
          <c:yVal>
            <c:numRef>
              <c:f>[螺线管磁场数据.xls]Solenoid!$M$4:$M$204</c:f>
              <c:numCache>
                <c:formatCode>General</c:formatCode>
                <c:ptCount val="201"/>
                <c:pt idx="0">
                  <c:v>3.0171870347021463</c:v>
                </c:pt>
                <c:pt idx="1">
                  <c:v>3.0162270352453384</c:v>
                </c:pt>
                <c:pt idx="2">
                  <c:v>3.0150356287507289</c:v>
                </c:pt>
                <c:pt idx="3">
                  <c:v>3.0135983400826234</c:v>
                </c:pt>
                <c:pt idx="4">
                  <c:v>3.0118922976026434</c:v>
                </c:pt>
                <c:pt idx="5">
                  <c:v>3.0098927082837368</c:v>
                </c:pt>
                <c:pt idx="6">
                  <c:v>3.0075735730198834</c:v>
                </c:pt>
                <c:pt idx="7">
                  <c:v>3.0048893911383545</c:v>
                </c:pt>
                <c:pt idx="8">
                  <c:v>3.001802662947592</c:v>
                </c:pt>
                <c:pt idx="9">
                  <c:v>2.9982465016652564</c:v>
                </c:pt>
                <c:pt idx="10">
                  <c:v>2.9941542084898805</c:v>
                </c:pt>
                <c:pt idx="11">
                  <c:v>2.9894361612248526</c:v>
                </c:pt>
                <c:pt idx="12">
                  <c:v>2.9839491362149837</c:v>
                </c:pt>
                <c:pt idx="13">
                  <c:v>2.9775549459445738</c:v>
                </c:pt>
                <c:pt idx="14">
                  <c:v>2.9700292619936257</c:v>
                </c:pt>
                <c:pt idx="15">
                  <c:v>2.9610733255038206</c:v>
                </c:pt>
                <c:pt idx="16">
                  <c:v>2.9503232943429616</c:v>
                </c:pt>
                <c:pt idx="17">
                  <c:v>2.9371315761562933</c:v>
                </c:pt>
                <c:pt idx="18">
                  <c:v>2.9207758201335663</c:v>
                </c:pt>
                <c:pt idx="19">
                  <c:v>2.9000122417900611</c:v>
                </c:pt>
                <c:pt idx="20">
                  <c:v>2.8728884032416548</c:v>
                </c:pt>
                <c:pt idx="21">
                  <c:v>2.8366640284578053</c:v>
                </c:pt>
                <c:pt idx="22">
                  <c:v>2.7862182698579723</c:v>
                </c:pt>
                <c:pt idx="23">
                  <c:v>2.713426341449813</c:v>
                </c:pt>
                <c:pt idx="24">
                  <c:v>2.6033219644364722</c:v>
                </c:pt>
                <c:pt idx="25">
                  <c:v>2.425184496340334</c:v>
                </c:pt>
                <c:pt idx="26">
                  <c:v>2.1239693453059862</c:v>
                </c:pt>
                <c:pt idx="27">
                  <c:v>1.5845870092364502</c:v>
                </c:pt>
                <c:pt idx="28">
                  <c:v>0.6400770317630804</c:v>
                </c:pt>
                <c:pt idx="29">
                  <c:v>-0.73745220538652978</c:v>
                </c:pt>
                <c:pt idx="30">
                  <c:v>-2.1181921626915599</c:v>
                </c:pt>
                <c:pt idx="31">
                  <c:v>-3.0589777903150397</c:v>
                </c:pt>
                <c:pt idx="32">
                  <c:v>-3.5949305624644596</c:v>
                </c:pt>
                <c:pt idx="33">
                  <c:v>-3.8961250019170297</c:v>
                </c:pt>
                <c:pt idx="34">
                  <c:v>-4.0715059369876005</c:v>
                </c:pt>
                <c:pt idx="35">
                  <c:v>-4.17944012991327</c:v>
                </c:pt>
                <c:pt idx="36">
                  <c:v>-4.2477811597195902</c:v>
                </c:pt>
                <c:pt idx="37">
                  <c:v>-4.2921600604129999</c:v>
                </c:pt>
                <c:pt idx="38">
                  <c:v>-4.3195994963410502</c:v>
                </c:pt>
                <c:pt idx="39">
                  <c:v>-4.3343662080214695</c:v>
                </c:pt>
                <c:pt idx="40">
                  <c:v>-4.3371716478108597</c:v>
                </c:pt>
                <c:pt idx="41">
                  <c:v>-4.3267066569154498</c:v>
                </c:pt>
                <c:pt idx="42">
                  <c:v>-4.2983877374710104</c:v>
                </c:pt>
                <c:pt idx="43">
                  <c:v>-4.2417321590252808</c:v>
                </c:pt>
                <c:pt idx="44">
                  <c:v>-4.1371394787686695</c:v>
                </c:pt>
                <c:pt idx="45">
                  <c:v>-3.9385128691810203</c:v>
                </c:pt>
                <c:pt idx="46">
                  <c:v>-3.5797045618881902</c:v>
                </c:pt>
                <c:pt idx="47">
                  <c:v>-3.0408560962896098</c:v>
                </c:pt>
                <c:pt idx="48">
                  <c:v>-2.5625483203661701</c:v>
                </c:pt>
                <c:pt idx="49">
                  <c:v>-2.2994929653700602</c:v>
                </c:pt>
                <c:pt idx="50">
                  <c:v>-1.8488376958670196</c:v>
                </c:pt>
                <c:pt idx="51">
                  <c:v>-1.0223724935451601</c:v>
                </c:pt>
                <c:pt idx="52">
                  <c:v>-0.28309016968615008</c:v>
                </c:pt>
                <c:pt idx="53">
                  <c:v>-1.1266732220259978E-2</c:v>
                </c:pt>
                <c:pt idx="54">
                  <c:v>1.381224920665014E-2</c:v>
                </c:pt>
                <c:pt idx="55">
                  <c:v>4.4090905793900959E-3</c:v>
                </c:pt>
                <c:pt idx="56">
                  <c:v>2.7943753406898253E-3</c:v>
                </c:pt>
                <c:pt idx="57">
                  <c:v>5.1947581743401194E-3</c:v>
                </c:pt>
                <c:pt idx="58">
                  <c:v>7.2402297864000431E-3</c:v>
                </c:pt>
                <c:pt idx="59">
                  <c:v>8.1298251879999839E-3</c:v>
                </c:pt>
                <c:pt idx="60">
                  <c:v>1.0821933822730223E-2</c:v>
                </c:pt>
                <c:pt idx="61">
                  <c:v>2.3615709914579952E-2</c:v>
                </c:pt>
                <c:pt idx="62">
                  <c:v>5.0699901999610386E-2</c:v>
                </c:pt>
                <c:pt idx="63">
                  <c:v>6.216233244334024E-2</c:v>
                </c:pt>
                <c:pt idx="64">
                  <c:v>3.5683843884009914E-2</c:v>
                </c:pt>
                <c:pt idx="65">
                  <c:v>-1.804245605959931E-3</c:v>
                </c:pt>
                <c:pt idx="66">
                  <c:v>-3.2003967381009968E-2</c:v>
                </c:pt>
                <c:pt idx="67">
                  <c:v>-5.3753777617719933E-2</c:v>
                </c:pt>
                <c:pt idx="68">
                  <c:v>-6.9144261227569892E-2</c:v>
                </c:pt>
                <c:pt idx="69">
                  <c:v>-7.8435373996979862E-2</c:v>
                </c:pt>
                <c:pt idx="70">
                  <c:v>-7.7812805582949895E-2</c:v>
                </c:pt>
                <c:pt idx="71">
                  <c:v>-5.8435442985449892E-2</c:v>
                </c:pt>
                <c:pt idx="72">
                  <c:v>-1.7287331977659637E-2</c:v>
                </c:pt>
                <c:pt idx="73">
                  <c:v>1.5812659976830012E-2</c:v>
                </c:pt>
                <c:pt idx="74">
                  <c:v>1.1999224257650098E-2</c:v>
                </c:pt>
                <c:pt idx="75">
                  <c:v>-1.1407786685710075E-2</c:v>
                </c:pt>
                <c:pt idx="76">
                  <c:v>-3.5161816002889701E-2</c:v>
                </c:pt>
                <c:pt idx="77">
                  <c:v>-5.4573677478900073E-2</c:v>
                </c:pt>
                <c:pt idx="78">
                  <c:v>-6.9205203043569696E-2</c:v>
                </c:pt>
                <c:pt idx="79">
                  <c:v>-7.7876539797559818E-2</c:v>
                </c:pt>
                <c:pt idx="80">
                  <c:v>-7.6208713027820174E-2</c:v>
                </c:pt>
                <c:pt idx="81">
                  <c:v>-5.6242965876689865E-2</c:v>
                </c:pt>
                <c:pt idx="82">
                  <c:v>-1.6199267105620141E-2</c:v>
                </c:pt>
                <c:pt idx="83">
                  <c:v>1.7309977368499929E-2</c:v>
                </c:pt>
                <c:pt idx="84">
                  <c:v>1.8452640978300128E-2</c:v>
                </c:pt>
                <c:pt idx="85">
                  <c:v>-6.761007811597608E-4</c:v>
                </c:pt>
                <c:pt idx="86">
                  <c:v>-2.4037112511579917E-2</c:v>
                </c:pt>
                <c:pt idx="87">
                  <c:v>-4.5736052511510028E-2</c:v>
                </c:pt>
                <c:pt idx="88">
                  <c:v>-6.4021892470289998E-2</c:v>
                </c:pt>
                <c:pt idx="89">
                  <c:v>-7.6950456181660076E-2</c:v>
                </c:pt>
                <c:pt idx="90">
                  <c:v>-7.9790842425599973E-2</c:v>
                </c:pt>
                <c:pt idx="91">
                  <c:v>-6.6187296302199883E-2</c:v>
                </c:pt>
                <c:pt idx="92">
                  <c:v>-3.8124099234599917E-2</c:v>
                </c:pt>
                <c:pt idx="93">
                  <c:v>-1.8427136423539991E-2</c:v>
                </c:pt>
                <c:pt idx="94">
                  <c:v>-2.7215301369049705E-2</c:v>
                </c:pt>
                <c:pt idx="95">
                  <c:v>-5.635395440967006E-2</c:v>
                </c:pt>
                <c:pt idx="96">
                  <c:v>-8.8420932079369852E-2</c:v>
                </c:pt>
                <c:pt idx="97">
                  <c:v>-0.10497506774108967</c:v>
                </c:pt>
                <c:pt idx="98">
                  <c:v>-8.2742856763200034E-2</c:v>
                </c:pt>
                <c:pt idx="99">
                  <c:v>-1.623424631041992E-2</c:v>
                </c:pt>
                <c:pt idx="100">
                  <c:v>5.7139361763500318E-2</c:v>
                </c:pt>
                <c:pt idx="101">
                  <c:v>9.5417873038950107E-2</c:v>
                </c:pt>
                <c:pt idx="102">
                  <c:v>9.282204970458996E-2</c:v>
                </c:pt>
                <c:pt idx="103">
                  <c:v>6.5089200068719988E-2</c:v>
                </c:pt>
                <c:pt idx="104">
                  <c:v>2.4828903254370038E-2</c:v>
                </c:pt>
                <c:pt idx="105">
                  <c:v>-1.7222749397850068E-2</c:v>
                </c:pt>
                <c:pt idx="106">
                  <c:v>-5.0932835230429907E-2</c:v>
                </c:pt>
                <c:pt idx="107">
                  <c:v>-6.8888816465019875E-2</c:v>
                </c:pt>
                <c:pt idx="108">
                  <c:v>-6.6628307922109942E-2</c:v>
                </c:pt>
                <c:pt idx="109">
                  <c:v>-4.726591491771992E-2</c:v>
                </c:pt>
                <c:pt idx="110">
                  <c:v>-2.5646407589940079E-2</c:v>
                </c:pt>
                <c:pt idx="111">
                  <c:v>-1.6527791100539924E-2</c:v>
                </c:pt>
                <c:pt idx="112">
                  <c:v>-2.2934225543019826E-2</c:v>
                </c:pt>
                <c:pt idx="113">
                  <c:v>-4.041693665200996E-2</c:v>
                </c:pt>
                <c:pt idx="114">
                  <c:v>-6.2919452916859964E-2</c:v>
                </c:pt>
                <c:pt idx="115">
                  <c:v>-8.4331093495809917E-2</c:v>
                </c:pt>
                <c:pt idx="116">
                  <c:v>-9.9895356740600905E-2</c:v>
                </c:pt>
                <c:pt idx="117">
                  <c:v>-0.10566472388604109</c:v>
                </c:pt>
                <c:pt idx="118">
                  <c:v>-9.9003534904847035E-2</c:v>
                </c:pt>
                <c:pt idx="119">
                  <c:v>-8.3260348643833026E-2</c:v>
                </c:pt>
                <c:pt idx="120">
                  <c:v>-6.6736519689023943E-2</c:v>
                </c:pt>
                <c:pt idx="121">
                  <c:v>-5.6907369102085048E-2</c:v>
                </c:pt>
                <c:pt idx="122">
                  <c:v>-5.6789440516959E-2</c:v>
                </c:pt>
                <c:pt idx="123">
                  <c:v>-6.3994630910366057E-2</c:v>
                </c:pt>
                <c:pt idx="124">
                  <c:v>-7.4576458866247974E-2</c:v>
                </c:pt>
                <c:pt idx="125">
                  <c:v>-8.5221066675873036E-2</c:v>
                </c:pt>
                <c:pt idx="126">
                  <c:v>-9.2786409173821971E-2</c:v>
                </c:pt>
                <c:pt idx="127">
                  <c:v>-9.4332133266272988E-2</c:v>
                </c:pt>
                <c:pt idx="128">
                  <c:v>-8.8893854812809037E-2</c:v>
                </c:pt>
                <c:pt idx="129">
                  <c:v>-7.8070438699050948E-2</c:v>
                </c:pt>
                <c:pt idx="130">
                  <c:v>-6.6265738096956961E-2</c:v>
                </c:pt>
                <c:pt idx="131">
                  <c:v>-5.858185156972201E-2</c:v>
                </c:pt>
                <c:pt idx="132">
                  <c:v>-5.6214279995285998E-2</c:v>
                </c:pt>
                <c:pt idx="133">
                  <c:v>-5.8055869592901987E-2</c:v>
                </c:pt>
                <c:pt idx="134">
                  <c:v>-6.215486849146401E-2</c:v>
                </c:pt>
                <c:pt idx="135">
                  <c:v>-6.6296067399615966E-2</c:v>
                </c:pt>
                <c:pt idx="136">
                  <c:v>-6.8273401441466985E-2</c:v>
                </c:pt>
                <c:pt idx="137">
                  <c:v>-6.6726746426345018E-2</c:v>
                </c:pt>
                <c:pt idx="138">
                  <c:v>-6.1328233226278006E-2</c:v>
                </c:pt>
                <c:pt idx="139">
                  <c:v>-5.3179760827558015E-2</c:v>
                </c:pt>
                <c:pt idx="140">
                  <c:v>-4.5128978878005016E-2</c:v>
                </c:pt>
                <c:pt idx="141">
                  <c:v>-3.9298861498904991E-2</c:v>
                </c:pt>
                <c:pt idx="142">
                  <c:v>-3.6204238858382004E-2</c:v>
                </c:pt>
                <c:pt idx="143">
                  <c:v>-3.5083847735122992E-2</c:v>
                </c:pt>
                <c:pt idx="144">
                  <c:v>-3.4263648578106015E-2</c:v>
                </c:pt>
                <c:pt idx="145">
                  <c:v>-3.2344887747923989E-2</c:v>
                </c:pt>
                <c:pt idx="146">
                  <c:v>-2.8350469352830004E-2</c:v>
                </c:pt>
                <c:pt idx="147">
                  <c:v>-2.2035338494141007E-2</c:v>
                </c:pt>
                <c:pt idx="148">
                  <c:v>-1.4670101800744989E-2</c:v>
                </c:pt>
                <c:pt idx="149">
                  <c:v>-8.1126356742051015E-3</c:v>
                </c:pt>
                <c:pt idx="150">
                  <c:v>-3.710948214904794E-3</c:v>
                </c:pt>
                <c:pt idx="151">
                  <c:v>-1.9583532022071082E-3</c:v>
                </c:pt>
                <c:pt idx="152">
                  <c:v>-2.2873621040029879E-3</c:v>
                </c:pt>
                <c:pt idx="153">
                  <c:v>-3.8508482421699963E-3</c:v>
                </c:pt>
                <c:pt idx="154">
                  <c:v>-6.0429847452739965E-3</c:v>
                </c:pt>
                <c:pt idx="155">
                  <c:v>-8.4496137258981974E-3</c:v>
                </c:pt>
                <c:pt idx="156">
                  <c:v>-1.0791240316896697E-2</c:v>
                </c:pt>
                <c:pt idx="157">
                  <c:v>-1.2933801121671598E-2</c:v>
                </c:pt>
                <c:pt idx="158">
                  <c:v>-1.48439883269086E-2</c:v>
                </c:pt>
                <c:pt idx="159">
                  <c:v>-1.6576103302807E-2</c:v>
                </c:pt>
                <c:pt idx="160">
                  <c:v>-1.8174059247411001E-2</c:v>
                </c:pt>
                <c:pt idx="161">
                  <c:v>-1.9626725418991599E-2</c:v>
                </c:pt>
                <c:pt idx="162">
                  <c:v>-2.0943644600858097E-2</c:v>
                </c:pt>
                <c:pt idx="163">
                  <c:v>-2.2140602807454602E-2</c:v>
                </c:pt>
                <c:pt idx="164">
                  <c:v>-2.3197343846233998E-2</c:v>
                </c:pt>
                <c:pt idx="165">
                  <c:v>-2.40866361379313E-2</c:v>
                </c:pt>
                <c:pt idx="166">
                  <c:v>-2.4761420303775601E-2</c:v>
                </c:pt>
                <c:pt idx="167">
                  <c:v>-2.5169526619900198E-2</c:v>
                </c:pt>
                <c:pt idx="168">
                  <c:v>-2.5240684450263E-2</c:v>
                </c:pt>
                <c:pt idx="169">
                  <c:v>-2.4909094617509495E-2</c:v>
                </c:pt>
                <c:pt idx="170">
                  <c:v>-2.4093425383896597E-2</c:v>
                </c:pt>
                <c:pt idx="171">
                  <c:v>-2.2695369286051002E-2</c:v>
                </c:pt>
                <c:pt idx="172">
                  <c:v>-2.0556243529148602E-2</c:v>
                </c:pt>
                <c:pt idx="173">
                  <c:v>-1.76070017234417E-2</c:v>
                </c:pt>
                <c:pt idx="174">
                  <c:v>-1.3904264476304499E-2</c:v>
                </c:pt>
                <c:pt idx="175">
                  <c:v>-9.5988219033123004E-3</c:v>
                </c:pt>
                <c:pt idx="176">
                  <c:v>-5.1330446201751003E-3</c:v>
                </c:pt>
                <c:pt idx="177">
                  <c:v>-1.1499665346755006E-3</c:v>
                </c:pt>
                <c:pt idx="178">
                  <c:v>2.1100637503331E-3</c:v>
                </c:pt>
                <c:pt idx="179">
                  <c:v>4.689559739981591E-3</c:v>
                </c:pt>
                <c:pt idx="180">
                  <c:v>6.6756963465415906E-3</c:v>
                </c:pt>
                <c:pt idx="181">
                  <c:v>8.1300775446402317E-3</c:v>
                </c:pt>
                <c:pt idx="182">
                  <c:v>9.2956971920298906E-3</c:v>
                </c:pt>
                <c:pt idx="183">
                  <c:v>1.0219180122278361E-2</c:v>
                </c:pt>
                <c:pt idx="184">
                  <c:v>1.092555263379064E-2</c:v>
                </c:pt>
                <c:pt idx="185">
                  <c:v>1.1521364404828201E-2</c:v>
                </c:pt>
                <c:pt idx="186">
                  <c:v>1.20081347371649E-2</c:v>
                </c:pt>
                <c:pt idx="187">
                  <c:v>1.239877061366315E-2</c:v>
                </c:pt>
                <c:pt idx="188">
                  <c:v>1.2742871637829171E-2</c:v>
                </c:pt>
                <c:pt idx="189">
                  <c:v>1.3028007945378201E-2</c:v>
                </c:pt>
                <c:pt idx="190">
                  <c:v>1.325915205162174E-2</c:v>
                </c:pt>
                <c:pt idx="191">
                  <c:v>1.3468227488172231E-2</c:v>
                </c:pt>
                <c:pt idx="192">
                  <c:v>1.3648354272978908E-2</c:v>
                </c:pt>
                <c:pt idx="193">
                  <c:v>1.3792355301798849E-2</c:v>
                </c:pt>
                <c:pt idx="194">
                  <c:v>1.39243626824516E-2</c:v>
                </c:pt>
                <c:pt idx="195">
                  <c:v>1.4043875801665459E-2</c:v>
                </c:pt>
                <c:pt idx="196">
                  <c:v>1.4136240403772553E-2</c:v>
                </c:pt>
                <c:pt idx="197">
                  <c:v>1.4220852042993119E-2</c:v>
                </c:pt>
                <c:pt idx="198">
                  <c:v>1.4299360283817997E-2</c:v>
                </c:pt>
                <c:pt idx="199">
                  <c:v>1.4361824675851202E-2</c:v>
                </c:pt>
                <c:pt idx="200">
                  <c:v>1.4416428933627178E-2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51232"/>
        <c:axId val="35334400"/>
      </c:scatterChart>
      <c:valAx>
        <c:axId val="35151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宋体"/>
                <a:ea typeface="宋体"/>
                <a:cs typeface="宋体"/>
              </a:defRPr>
            </a:pPr>
            <a:endParaRPr lang="zh-CN"/>
          </a:p>
        </c:txPr>
        <c:crossAx val="35334400"/>
        <c:crosses val="autoZero"/>
        <c:crossBetween val="midCat"/>
      </c:valAx>
      <c:valAx>
        <c:axId val="3533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15123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0" y="-1467544"/>
            <a:ext cx="121920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8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图表 3"/>
          <p:cNvGraphicFramePr>
            <a:graphicFrameLocks/>
          </p:cNvGraphicFramePr>
          <p:nvPr/>
        </p:nvGraphicFramePr>
        <p:xfrm>
          <a:off x="-1919287" y="-638175"/>
          <a:ext cx="12982575" cy="813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54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全屏显示(4:3)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1</cp:revision>
  <dcterms:created xsi:type="dcterms:W3CDTF">2017-04-07T03:23:34Z</dcterms:created>
  <dcterms:modified xsi:type="dcterms:W3CDTF">2017-04-07T03:24:04Z</dcterms:modified>
</cp:coreProperties>
</file>