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9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4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4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2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8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1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21D6-67AF-4244-BA1C-8E1168B81353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0CD9-8643-8B4C-B892-BE69057B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1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ijinwang/CEPCHiggsPap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5038"/>
            <a:ext cx="6400800" cy="1752600"/>
          </a:xfrm>
        </p:spPr>
        <p:txBody>
          <a:bodyPr/>
          <a:lstStyle/>
          <a:p>
            <a:r>
              <a:rPr lang="en-US" dirty="0" smtClean="0"/>
              <a:t>Yaquan Fang (IHEP)</a:t>
            </a:r>
          </a:p>
          <a:p>
            <a:endParaRPr lang="en-US" dirty="0"/>
          </a:p>
          <a:p>
            <a:r>
              <a:rPr lang="en-US" dirty="0" smtClean="0"/>
              <a:t>Physics toward CDR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9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4-19 at 10.29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47" y="1180353"/>
            <a:ext cx="8591176" cy="5158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8705" y="98042"/>
            <a:ext cx="86061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sz="2800" dirty="0" smtClean="0"/>
              <a:t> Slides from Joao at  CEPC Spring workshop</a:t>
            </a:r>
            <a:endParaRPr lang="en-US" sz="2800" dirty="0"/>
          </a:p>
          <a:p>
            <a:r>
              <a:rPr lang="en-US" dirty="0" smtClean="0"/>
              <a:t>Link of the workshop: </a:t>
            </a:r>
            <a:r>
              <a:rPr lang="en-US" b="1" dirty="0" smtClean="0">
                <a:solidFill>
                  <a:srgbClr val="0000FF"/>
                </a:solidFill>
              </a:rPr>
              <a:t>http://</a:t>
            </a:r>
            <a:r>
              <a:rPr lang="en-US" b="1" dirty="0" err="1" smtClean="0">
                <a:solidFill>
                  <a:srgbClr val="0000FF"/>
                </a:solidFill>
              </a:rPr>
              <a:t>indico.ihep.ac.cn</a:t>
            </a:r>
            <a:r>
              <a:rPr lang="en-US" b="1" dirty="0" smtClean="0">
                <a:solidFill>
                  <a:srgbClr val="0000FF"/>
                </a:solidFill>
              </a:rPr>
              <a:t>/event/6433/</a:t>
            </a:r>
            <a:r>
              <a:rPr lang="en-US" b="1" dirty="0" err="1" smtClean="0">
                <a:solidFill>
                  <a:srgbClr val="0000FF"/>
                </a:solidFill>
              </a:rPr>
              <a:t>other-view?view</a:t>
            </a:r>
            <a:r>
              <a:rPr lang="en-US" b="1" dirty="0" smtClean="0">
                <a:solidFill>
                  <a:srgbClr val="0000FF"/>
                </a:solidFill>
              </a:rPr>
              <a:t>=standard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5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27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Scheduled meetings in 2017</a:t>
            </a:r>
            <a:endParaRPr lang="en-US" dirty="0"/>
          </a:p>
        </p:txBody>
      </p:sp>
      <p:pic>
        <p:nvPicPr>
          <p:cNvPr id="6" name="Picture 5" descr="Screen shot 2017-04-19 at 10.21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1014231"/>
            <a:ext cx="4870823" cy="5440362"/>
          </a:xfrm>
          <a:prstGeom prst="rect">
            <a:avLst/>
          </a:prstGeom>
        </p:spPr>
      </p:pic>
      <p:pic>
        <p:nvPicPr>
          <p:cNvPr id="5" name="Picture 4" descr="Screen shot 2017-04-19 at 10.21.1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341" y="1417638"/>
            <a:ext cx="4658659" cy="4203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3567" y="5762095"/>
            <a:ext cx="4164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Could add one before Christmas (Dec 18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  <a:p>
            <a:r>
              <a:rPr lang="en-US" dirty="0" smtClean="0"/>
              <a:t>If needed….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3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individual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Hww</a:t>
            </a:r>
            <a:r>
              <a:rPr lang="en-US" dirty="0" smtClean="0"/>
              <a:t> and </a:t>
            </a:r>
            <a:r>
              <a:rPr lang="en-US" dirty="0" err="1" smtClean="0"/>
              <a:t>Hgamgam</a:t>
            </a:r>
            <a:r>
              <a:rPr lang="en-US" dirty="0" smtClean="0"/>
              <a:t> notes have been uploaded to </a:t>
            </a:r>
            <a:r>
              <a:rPr lang="en-US" dirty="0" err="1" smtClean="0"/>
              <a:t>Git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hlinkClick r:id="rId2"/>
              </a:rPr>
              <a:t>https://github.com/ijinwang/CEPCHiggsPaper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Establish editorial board to review/edit the notes. </a:t>
            </a:r>
          </a:p>
          <a:p>
            <a:r>
              <a:rPr lang="en-US" dirty="0" smtClean="0"/>
              <a:t>More notes will be reviewed and volunteers are welcome. </a:t>
            </a:r>
          </a:p>
          <a:p>
            <a:pPr lvl="1"/>
            <a:r>
              <a:rPr lang="en-US" dirty="0" smtClean="0"/>
              <a:t>bb/</a:t>
            </a:r>
            <a:r>
              <a:rPr lang="en-US" dirty="0" err="1" smtClean="0"/>
              <a:t>gg</a:t>
            </a:r>
            <a:r>
              <a:rPr lang="en-US" dirty="0" smtClean="0"/>
              <a:t>/cc, </a:t>
            </a:r>
            <a:r>
              <a:rPr lang="en-US" dirty="0" err="1" smtClean="0"/>
              <a:t>mumu,zz</a:t>
            </a:r>
            <a:r>
              <a:rPr lang="en-US" dirty="0" smtClean="0"/>
              <a:t>, combination and interpretation, …</a:t>
            </a:r>
          </a:p>
          <a:p>
            <a:r>
              <a:rPr lang="en-US" dirty="0" smtClean="0"/>
              <a:t>Will start to write the paper in July. </a:t>
            </a:r>
          </a:p>
        </p:txBody>
      </p:sp>
    </p:spTree>
    <p:extLst>
      <p:ext uri="{BB962C8B-B14F-4D97-AF65-F5344CB8AC3E}">
        <p14:creationId xmlns:p14="http://schemas.microsoft.com/office/powerpoint/2010/main" val="1706167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7823</TotalTime>
  <Words>123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PowerPoint Presentation</vt:lpstr>
      <vt:lpstr>Scheduled meetings in 2017</vt:lpstr>
      <vt:lpstr>Reviewing the individual 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yaquan fang</dc:creator>
  <cp:lastModifiedBy>yaquan fang</cp:lastModifiedBy>
  <cp:revision>7</cp:revision>
  <dcterms:created xsi:type="dcterms:W3CDTF">2017-04-19T02:21:29Z</dcterms:created>
  <dcterms:modified xsi:type="dcterms:W3CDTF">2017-04-24T12:44:41Z</dcterms:modified>
</cp:coreProperties>
</file>