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511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994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8308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9009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7605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651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154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765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879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615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7509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4B017-0737-C649-BE2C-6D6A4F9A1CA2}" type="datetimeFigureOut">
              <a:rPr kumimoji="1" lang="zh-CN" altLang="en-US" smtClean="0"/>
              <a:t>19/06/17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606C4-F745-CB4E-821E-5F07C689629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338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Yaquan</a:t>
            </a:r>
            <a:r>
              <a:rPr kumimoji="1" lang="en-US" altLang="zh-CN" dirty="0" smtClean="0"/>
              <a:t> Fang (IHEP)</a:t>
            </a:r>
          </a:p>
          <a:p>
            <a:r>
              <a:rPr kumimoji="1" lang="en-US" altLang="zh-CN" dirty="0" smtClean="0"/>
              <a:t>Physics toward CDR 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1304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6812" y="137664"/>
            <a:ext cx="8229600" cy="497393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How to use </a:t>
            </a:r>
            <a:r>
              <a:rPr kumimoji="1" lang="en-US" altLang="zh-CN" dirty="0" err="1" smtClean="0"/>
              <a:t>Git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5915" y="516867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Apply a </a:t>
            </a:r>
            <a:r>
              <a:rPr lang="en-US" altLang="zh-CN" dirty="0" err="1" smtClean="0"/>
              <a:t>Git</a:t>
            </a:r>
            <a:r>
              <a:rPr lang="en-US" altLang="zh-CN" dirty="0" smtClean="0"/>
              <a:t> account </a:t>
            </a:r>
          </a:p>
          <a:p>
            <a:r>
              <a:rPr lang="en-US" altLang="zh-CN" dirty="0" smtClean="0"/>
              <a:t>https</a:t>
            </a:r>
            <a:r>
              <a:rPr lang="en-US" altLang="zh-CN" dirty="0"/>
              <a:t>://</a:t>
            </a:r>
            <a:r>
              <a:rPr lang="en-US" altLang="zh-CN" dirty="0" err="1"/>
              <a:t>github.com</a:t>
            </a:r>
            <a:r>
              <a:rPr lang="en-US" altLang="zh-CN" dirty="0"/>
              <a:t>/</a:t>
            </a:r>
            <a:r>
              <a:rPr lang="en-US" altLang="zh-CN" dirty="0" err="1"/>
              <a:t>ijinwang</a:t>
            </a:r>
            <a:r>
              <a:rPr lang="en-US" altLang="zh-CN" dirty="0"/>
              <a:t>/</a:t>
            </a:r>
            <a:r>
              <a:rPr lang="en-US" altLang="zh-CN" dirty="0" err="1"/>
              <a:t>CEPCHiggsPaper</a:t>
            </a: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kumimoji="1" lang="zh-CN" altLang="en-US" dirty="0"/>
          </a:p>
        </p:txBody>
      </p:sp>
      <p:pic>
        <p:nvPicPr>
          <p:cNvPr id="4" name="图片 3" descr="Screen Shot 2017-06-19 at 10.38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" y="1707599"/>
            <a:ext cx="7227717" cy="510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4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16200000">
            <a:off x="-3223307" y="2526734"/>
            <a:ext cx="8229600" cy="432933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Skeleton of the paper </a:t>
            </a:r>
            <a:endParaRPr kumimoji="1" lang="zh-CN" altLang="en-US" dirty="0"/>
          </a:p>
        </p:txBody>
      </p:sp>
      <p:pic>
        <p:nvPicPr>
          <p:cNvPr id="6" name="图片 5" descr="Screen Shot 2017-06-19 at 10.42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417" y="108852"/>
            <a:ext cx="5456870" cy="649254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509256" y="2389831"/>
            <a:ext cx="3278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</a:rPr>
              <a:t>Need to share the tasks. </a:t>
            </a:r>
            <a:endParaRPr kumimoji="1"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70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36</Words>
  <Application>Microsoft Macintosh PowerPoint</Application>
  <PresentationFormat>全屏显示(4:3)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Introduction</vt:lpstr>
      <vt:lpstr>How to use Git</vt:lpstr>
      <vt:lpstr>Skeleton of the paper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pc 方</dc:creator>
  <cp:lastModifiedBy>pc 方</cp:lastModifiedBy>
  <cp:revision>3</cp:revision>
  <dcterms:created xsi:type="dcterms:W3CDTF">2017-06-19T08:29:45Z</dcterms:created>
  <dcterms:modified xsi:type="dcterms:W3CDTF">2017-06-19T08:47:50Z</dcterms:modified>
</cp:coreProperties>
</file>