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51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456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16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453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56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83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59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23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75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20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36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E77D1-F08C-45E3-9C01-A160E6EDC554}" type="datetimeFigureOut">
              <a:rPr lang="zh-CN" altLang="en-US" smtClean="0"/>
              <a:t>2017/4/26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4E44-7BA6-486F-8163-0DF07B3D4F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24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DA with MODE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   WANG, </a:t>
            </a:r>
            <a:r>
              <a:rPr lang="en-US" altLang="zh-CN" dirty="0" err="1" smtClean="0"/>
              <a:t>Yiwei</a:t>
            </a:r>
            <a:endParaRPr lang="en-US" altLang="zh-CN" dirty="0" smtClean="0"/>
          </a:p>
          <a:p>
            <a:r>
              <a:rPr lang="en-US" altLang="zh-CN" dirty="0" smtClean="0"/>
              <a:t>2017-04-28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561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</p:spTree>
    <p:extLst>
      <p:ext uri="{BB962C8B-B14F-4D97-AF65-F5344CB8AC3E}">
        <p14:creationId xmlns:p14="http://schemas.microsoft.com/office/powerpoint/2010/main" val="121179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RF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</p:spTree>
    <p:extLst>
      <p:ext uri="{BB962C8B-B14F-4D97-AF65-F5344CB8AC3E}">
        <p14:creationId xmlns:p14="http://schemas.microsoft.com/office/powerpoint/2010/main" val="29203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STR1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</p:spTree>
    <p:extLst>
      <p:ext uri="{BB962C8B-B14F-4D97-AF65-F5344CB8AC3E}">
        <p14:creationId xmlns:p14="http://schemas.microsoft.com/office/powerpoint/2010/main" val="4967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  <p:sp>
        <p:nvSpPr>
          <p:cNvPr id="5" name="文本框 4"/>
          <p:cNvSpPr txBox="1"/>
          <p:nvPr/>
        </p:nvSpPr>
        <p:spPr>
          <a:xfrm>
            <a:off x="1041149" y="2055137"/>
            <a:ext cx="12493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Step1: Arc Sext , Chromaticity = 0 without IR</a:t>
            </a:r>
          </a:p>
          <a:p>
            <a:endParaRPr lang="en-US" altLang="zh-CN" dirty="0"/>
          </a:p>
          <a:p>
            <a:r>
              <a:rPr lang="en-US" altLang="zh-CN" dirty="0" smtClean="0"/>
              <a:t>Step2: IR main sext,</a:t>
            </a:r>
          </a:p>
          <a:p>
            <a:r>
              <a:rPr lang="en-US" altLang="zh-CN" dirty="0" smtClean="0"/>
              <a:t>Chromaticity = 0, ring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182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Tune -&gt; 170.55/170.61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</p:spTree>
    <p:extLst>
      <p:ext uri="{BB962C8B-B14F-4D97-AF65-F5344CB8AC3E}">
        <p14:creationId xmlns:p14="http://schemas.microsoft.com/office/powerpoint/2010/main" val="62459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@ (0.55, 0.61)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</p:spTree>
    <p:extLst>
      <p:ext uri="{BB962C8B-B14F-4D97-AF65-F5344CB8AC3E}">
        <p14:creationId xmlns:p14="http://schemas.microsoft.com/office/powerpoint/2010/main" val="1956225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Optimize DA with IR sext and SFO/SDO/SFI/SDI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5627" y="1825625"/>
            <a:ext cx="74207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9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582" y="1825625"/>
            <a:ext cx="5508836" cy="4351338"/>
          </a:xfrm>
        </p:spPr>
      </p:pic>
    </p:spTree>
    <p:extLst>
      <p:ext uri="{BB962C8B-B14F-4D97-AF65-F5344CB8AC3E}">
        <p14:creationId xmlns:p14="http://schemas.microsoft.com/office/powerpoint/2010/main" val="283508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52</Words>
  <Application>Microsoft Office PowerPoint</Application>
  <PresentationFormat>宽屏</PresentationFormat>
  <Paragraphs>14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Office 主题</vt:lpstr>
      <vt:lpstr>DA with MODE</vt:lpstr>
      <vt:lpstr>IR</vt:lpstr>
      <vt:lpstr>RF</vt:lpstr>
      <vt:lpstr>STR1</vt:lpstr>
      <vt:lpstr>Chromaticity</vt:lpstr>
      <vt:lpstr>Tune -&gt; 170.55/170.61</vt:lpstr>
      <vt:lpstr>Chromaticity @ (0.55, 0.61)</vt:lpstr>
      <vt:lpstr>Optimize DA with IR sext and SFO/SDO/SFI/SDI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with MODE</dc:title>
  <dc:creator>Yuan Zhang</dc:creator>
  <cp:lastModifiedBy>Yuan Zhang</cp:lastModifiedBy>
  <cp:revision>7</cp:revision>
  <dcterms:created xsi:type="dcterms:W3CDTF">2017-04-26T08:46:07Z</dcterms:created>
  <dcterms:modified xsi:type="dcterms:W3CDTF">2017-04-28T00:25:36Z</dcterms:modified>
</cp:coreProperties>
</file>