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>
        <p:scale>
          <a:sx n="98" d="100"/>
          <a:sy n="98" d="100"/>
        </p:scale>
        <p:origin x="-150" y="2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31318-8B3A-4E9B-8285-9190448D4EB4}" type="datetimeFigureOut">
              <a:rPr lang="zh-CN" altLang="en-US" smtClean="0"/>
              <a:t>2017-5-3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B2CB0-DA0F-4959-9BAF-611DF3E1619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6830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31318-8B3A-4E9B-8285-9190448D4EB4}" type="datetimeFigureOut">
              <a:rPr lang="zh-CN" altLang="en-US" smtClean="0"/>
              <a:t>2017-5-3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B2CB0-DA0F-4959-9BAF-611DF3E1619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1145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31318-8B3A-4E9B-8285-9190448D4EB4}" type="datetimeFigureOut">
              <a:rPr lang="zh-CN" altLang="en-US" smtClean="0"/>
              <a:t>2017-5-3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B2CB0-DA0F-4959-9BAF-611DF3E1619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1514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31318-8B3A-4E9B-8285-9190448D4EB4}" type="datetimeFigureOut">
              <a:rPr lang="zh-CN" altLang="en-US" smtClean="0"/>
              <a:t>2017-5-3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B2CB0-DA0F-4959-9BAF-611DF3E1619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88669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31318-8B3A-4E9B-8285-9190448D4EB4}" type="datetimeFigureOut">
              <a:rPr lang="zh-CN" altLang="en-US" smtClean="0"/>
              <a:t>2017-5-3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B2CB0-DA0F-4959-9BAF-611DF3E1619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1468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31318-8B3A-4E9B-8285-9190448D4EB4}" type="datetimeFigureOut">
              <a:rPr lang="zh-CN" altLang="en-US" smtClean="0"/>
              <a:t>2017-5-3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B2CB0-DA0F-4959-9BAF-611DF3E1619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85744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31318-8B3A-4E9B-8285-9190448D4EB4}" type="datetimeFigureOut">
              <a:rPr lang="zh-CN" altLang="en-US" smtClean="0"/>
              <a:t>2017-5-3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B2CB0-DA0F-4959-9BAF-611DF3E1619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4292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31318-8B3A-4E9B-8285-9190448D4EB4}" type="datetimeFigureOut">
              <a:rPr lang="zh-CN" altLang="en-US" smtClean="0"/>
              <a:t>2017-5-3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B2CB0-DA0F-4959-9BAF-611DF3E1619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6977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31318-8B3A-4E9B-8285-9190448D4EB4}" type="datetimeFigureOut">
              <a:rPr lang="zh-CN" altLang="en-US" smtClean="0"/>
              <a:t>2017-5-3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B2CB0-DA0F-4959-9BAF-611DF3E1619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9927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31318-8B3A-4E9B-8285-9190448D4EB4}" type="datetimeFigureOut">
              <a:rPr lang="zh-CN" altLang="en-US" smtClean="0"/>
              <a:t>2017-5-3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B2CB0-DA0F-4959-9BAF-611DF3E1619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4519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31318-8B3A-4E9B-8285-9190448D4EB4}" type="datetimeFigureOut">
              <a:rPr lang="zh-CN" altLang="en-US" smtClean="0"/>
              <a:t>2017-5-3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B2CB0-DA0F-4959-9BAF-611DF3E1619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476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531318-8B3A-4E9B-8285-9190448D4EB4}" type="datetimeFigureOut">
              <a:rPr lang="zh-CN" altLang="en-US" smtClean="0"/>
              <a:t>2017-5-3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B2CB0-DA0F-4959-9BAF-611DF3E1619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82422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b="1" dirty="0" smtClean="0">
                <a:solidFill>
                  <a:schemeClr val="accent2">
                    <a:lumMod val="75000"/>
                  </a:schemeClr>
                </a:solidFill>
                <a:latin typeface="Times" charset="0"/>
              </a:rPr>
              <a:t>The detector magnet---</a:t>
            </a:r>
            <a:r>
              <a:rPr lang="en-US" altLang="zh-CN" b="1" dirty="0">
                <a:solidFill>
                  <a:schemeClr val="accent2">
                    <a:lumMod val="75000"/>
                  </a:schemeClr>
                </a:solidFill>
                <a:latin typeface="Times" charset="0"/>
              </a:rPr>
              <a:t>from </a:t>
            </a:r>
            <a:r>
              <a:rPr lang="en-US" altLang="zh-CN" b="1" dirty="0" err="1">
                <a:solidFill>
                  <a:schemeClr val="accent2">
                    <a:lumMod val="75000"/>
                  </a:schemeClr>
                </a:solidFill>
                <a:latin typeface="Times" charset="0"/>
              </a:rPr>
              <a:t>PreCDR</a:t>
            </a:r>
            <a:r>
              <a:rPr lang="en-US" altLang="zh-CN" b="1" dirty="0">
                <a:solidFill>
                  <a:schemeClr val="accent2">
                    <a:lumMod val="75000"/>
                  </a:schemeClr>
                </a:solidFill>
                <a:latin typeface="Times" charset="0"/>
              </a:rPr>
              <a:t> to CDR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/>
              <a:t> </a:t>
            </a:r>
            <a:r>
              <a:rPr lang="en-US" altLang="zh-CN" dirty="0" err="1" smtClean="0"/>
              <a:t>Zian</a:t>
            </a:r>
            <a:r>
              <a:rPr lang="en-US" altLang="zh-CN" dirty="0" smtClean="0"/>
              <a:t> Zhu</a:t>
            </a:r>
          </a:p>
          <a:p>
            <a:r>
              <a:rPr lang="en-US" altLang="zh-CN" dirty="0" smtClean="0"/>
              <a:t>2017.5.3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25545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Field design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smtClean="0"/>
              <a:t>Field requirements for physics</a:t>
            </a:r>
          </a:p>
          <a:p>
            <a:r>
              <a:rPr lang="en-US" altLang="zh-CN" dirty="0" smtClean="0"/>
              <a:t>Center filed:3.5T          </a:t>
            </a:r>
            <a:r>
              <a:rPr lang="en-US" altLang="zh-CN" dirty="0" smtClean="0">
                <a:solidFill>
                  <a:srgbClr val="FF0000"/>
                </a:solidFill>
              </a:rPr>
              <a:t>3T</a:t>
            </a:r>
            <a:r>
              <a:rPr lang="zh-CN" altLang="en-US" dirty="0" smtClean="0"/>
              <a:t>？</a:t>
            </a:r>
            <a:endParaRPr lang="en-US" altLang="zh-CN" dirty="0" smtClean="0"/>
          </a:p>
          <a:p>
            <a:r>
              <a:rPr lang="en-US" altLang="zh-CN" dirty="0"/>
              <a:t>W</a:t>
            </a:r>
            <a:r>
              <a:rPr lang="en-US" altLang="zh-CN" dirty="0" smtClean="0"/>
              <a:t>arm aperture:  </a:t>
            </a:r>
            <a:r>
              <a:rPr lang="el-GR" altLang="zh-CN" dirty="0" smtClean="0"/>
              <a:t>φ</a:t>
            </a:r>
            <a:r>
              <a:rPr lang="en-US" altLang="zh-CN" dirty="0" smtClean="0"/>
              <a:t>6.8m*8.05m          ?</a:t>
            </a:r>
          </a:p>
          <a:p>
            <a:r>
              <a:rPr lang="en-US" altLang="zh-CN" dirty="0" smtClean="0"/>
              <a:t>Fringe field: 50Gauss@ radial 14.8m,axial17.2m with 2.44m iron          ?</a:t>
            </a:r>
          </a:p>
          <a:p>
            <a:r>
              <a:rPr lang="en-US" altLang="zh-CN" dirty="0"/>
              <a:t>F</a:t>
            </a:r>
            <a:r>
              <a:rPr lang="en-US" altLang="zh-CN" dirty="0" smtClean="0"/>
              <a:t>ield homogeneity: 10.2%@the TV region           ? </a:t>
            </a:r>
          </a:p>
          <a:p>
            <a:r>
              <a:rPr lang="en-US" altLang="zh-CN" dirty="0" smtClean="0"/>
              <a:t>field mapping accuracy:?</a:t>
            </a:r>
          </a:p>
          <a:p>
            <a:pPr marL="0" indent="0">
              <a:buNone/>
            </a:pPr>
            <a:endParaRPr lang="zh-CN" altLang="en-US" dirty="0"/>
          </a:p>
        </p:txBody>
      </p:sp>
      <p:cxnSp>
        <p:nvCxnSpPr>
          <p:cNvPr id="5" name="直接箭头连接符 4"/>
          <p:cNvCxnSpPr/>
          <p:nvPr/>
        </p:nvCxnSpPr>
        <p:spPr>
          <a:xfrm flipV="1">
            <a:off x="3593053" y="2581835"/>
            <a:ext cx="688490" cy="107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箭头连接符 5"/>
          <p:cNvCxnSpPr/>
          <p:nvPr/>
        </p:nvCxnSpPr>
        <p:spPr>
          <a:xfrm flipV="1">
            <a:off x="5751755" y="3056964"/>
            <a:ext cx="688490" cy="107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箭头连接符 6"/>
          <p:cNvCxnSpPr/>
          <p:nvPr/>
        </p:nvCxnSpPr>
        <p:spPr>
          <a:xfrm flipV="1">
            <a:off x="10443883" y="3564366"/>
            <a:ext cx="688490" cy="107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箭头连接符 8"/>
          <p:cNvCxnSpPr/>
          <p:nvPr/>
        </p:nvCxnSpPr>
        <p:spPr>
          <a:xfrm flipV="1">
            <a:off x="7236309" y="4100596"/>
            <a:ext cx="688490" cy="107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638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Solenoid design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Structure design: 5 modules or 3 modules?</a:t>
            </a:r>
          </a:p>
          <a:p>
            <a:r>
              <a:rPr lang="en-US" altLang="zh-CN" dirty="0" smtClean="0"/>
              <a:t>Simulation the coil </a:t>
            </a:r>
            <a:r>
              <a:rPr lang="en-US" altLang="zh-CN" dirty="0"/>
              <a:t>c</a:t>
            </a:r>
            <a:r>
              <a:rPr lang="en-US" altLang="zh-CN" dirty="0" smtClean="0"/>
              <a:t>ooling circuit </a:t>
            </a:r>
          </a:p>
          <a:p>
            <a:r>
              <a:rPr lang="en-US" altLang="zh-CN" dirty="0" smtClean="0"/>
              <a:t>Quench simulation and design of  quench protection circuit</a:t>
            </a:r>
            <a:r>
              <a:rPr lang="en-US" altLang="zh-CN" dirty="0" smtClean="0"/>
              <a:t>                                     </a:t>
            </a:r>
            <a:endParaRPr lang="en-US" altLang="zh-CN" dirty="0" smtClean="0"/>
          </a:p>
          <a:p>
            <a:r>
              <a:rPr lang="en-US" altLang="zh-CN" dirty="0" smtClean="0"/>
              <a:t>Preliminary stress analysis of SC </a:t>
            </a:r>
            <a:r>
              <a:rPr lang="en-US" altLang="zh-CN" dirty="0" smtClean="0"/>
              <a:t>coil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r>
              <a:rPr lang="en-US" altLang="zh-CN" dirty="0" smtClean="0"/>
              <a:t>Superconducting conductor </a:t>
            </a:r>
            <a:r>
              <a:rPr lang="en-US" altLang="zh-CN" dirty="0" smtClean="0"/>
              <a:t>design 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Luvata</a:t>
            </a:r>
            <a:r>
              <a:rPr lang="en-US" altLang="zh-CN" dirty="0" smtClean="0"/>
              <a:t>/WST </a:t>
            </a:r>
            <a:r>
              <a:rPr lang="en-US" altLang="zh-CN" dirty="0"/>
              <a:t>low Cu/</a:t>
            </a:r>
            <a:r>
              <a:rPr lang="en-US" altLang="zh-CN" dirty="0" err="1"/>
              <a:t>Sc</a:t>
            </a:r>
            <a:r>
              <a:rPr lang="en-US" altLang="zh-CN" dirty="0"/>
              <a:t> ratio wire)</a:t>
            </a:r>
          </a:p>
          <a:p>
            <a:endParaRPr lang="en-US" altLang="zh-CN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552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Cryogenic plant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Thermal loads simulation of the magnet</a:t>
            </a:r>
          </a:p>
          <a:p>
            <a:r>
              <a:rPr lang="en-US" altLang="zh-CN" dirty="0"/>
              <a:t>Preliminary design the flow chart of cryogenic system of detector </a:t>
            </a:r>
            <a:r>
              <a:rPr lang="en-US" altLang="zh-CN" dirty="0" smtClean="0"/>
              <a:t>magnet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27769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Iron yoke</a:t>
            </a:r>
            <a:endParaRPr lang="zh-CN" altLang="en-US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838200" y="2327029"/>
            <a:ext cx="8693075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General design (space for service, subcomponent weight, requirement of auxiliary facilities，</a:t>
            </a:r>
            <a:r>
              <a:rPr kumimoji="0" lang="zh-CN" altLang="zh-CN" sz="2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Material Choosing) </a:t>
            </a:r>
            <a:endParaRPr kumimoji="0" lang="en-US" altLang="zh-CN" sz="2400" b="0" i="0" u="none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zh-CN" altLang="zh-CN" sz="2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Barrel structure design</a:t>
            </a:r>
            <a:r>
              <a:rPr kumimoji="0" lang="zh-CN" altLang="zh-CN" sz="2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en-US" altLang="zh-CN" sz="2400" b="0" i="0" u="none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zh-CN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Structural concept design and</a:t>
            </a:r>
            <a:r>
              <a:rPr kumimoji="0" lang="zh-CN" altLang="zh-CN" sz="2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zh-CN" altLang="zh-CN" sz="240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structural analysis</a:t>
            </a:r>
            <a:endParaRPr kumimoji="0" lang="en-US" altLang="zh-CN" sz="2400" i="0" u="none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zh-CN" altLang="zh-CN" sz="2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End-cap Yoke design 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US" altLang="zh-CN" sz="2400" b="0" i="0" u="none" strike="noStrike" cap="none" normalizeH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 </a:t>
            </a:r>
            <a:r>
              <a:rPr kumimoji="0" lang="zh-CN" altLang="zh-CN" sz="2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Structure concept design and </a:t>
            </a:r>
            <a:r>
              <a:rPr lang="zh-CN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structural analysis </a:t>
            </a:r>
          </a:p>
        </p:txBody>
      </p:sp>
    </p:spTree>
    <p:extLst>
      <p:ext uri="{BB962C8B-B14F-4D97-AF65-F5344CB8AC3E}">
        <p14:creationId xmlns:p14="http://schemas.microsoft.com/office/powerpoint/2010/main" val="2105122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154</Words>
  <Application>Microsoft Office PowerPoint</Application>
  <PresentationFormat>自定义</PresentationFormat>
  <Paragraphs>25</Paragraphs>
  <Slides>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Office 主题</vt:lpstr>
      <vt:lpstr>The detector magnet---from PreCDR to CDR</vt:lpstr>
      <vt:lpstr>Field design</vt:lpstr>
      <vt:lpstr>Solenoid design</vt:lpstr>
      <vt:lpstr>Cryogenic plant</vt:lpstr>
      <vt:lpstr>Iron yoke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detector magnet---from PreCDR to CDR</dc:title>
  <dc:creator>unknown</dc:creator>
  <cp:lastModifiedBy>unknown</cp:lastModifiedBy>
  <cp:revision>7</cp:revision>
  <dcterms:created xsi:type="dcterms:W3CDTF">2017-05-03T02:06:51Z</dcterms:created>
  <dcterms:modified xsi:type="dcterms:W3CDTF">2017-05-03T07:12:25Z</dcterms:modified>
</cp:coreProperties>
</file>