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433" r:id="rId4"/>
    <p:sldId id="402" r:id="rId5"/>
    <p:sldId id="439" r:id="rId6"/>
    <p:sldId id="440" r:id="rId7"/>
    <p:sldId id="436" r:id="rId8"/>
    <p:sldId id="444" r:id="rId9"/>
    <p:sldId id="437" r:id="rId10"/>
    <p:sldId id="441" r:id="rId11"/>
    <p:sldId id="438" r:id="rId12"/>
    <p:sldId id="451" r:id="rId13"/>
    <p:sldId id="445" r:id="rId14"/>
    <p:sldId id="418" r:id="rId15"/>
    <p:sldId id="442" r:id="rId16"/>
    <p:sldId id="443" r:id="rId17"/>
    <p:sldId id="447" r:id="rId18"/>
    <p:sldId id="432" r:id="rId19"/>
    <p:sldId id="448" r:id="rId20"/>
    <p:sldId id="449" r:id="rId21"/>
    <p:sldId id="450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01E4A-30FB-4527-BCD7-15A936DFA7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00FA4EE-3D1E-4842-93A6-229E6D6361D4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Input  Rb:  0.3000</a:t>
          </a:r>
          <a:endParaRPr lang="zh-CN">
            <a:solidFill>
              <a:schemeClr val="tx1"/>
            </a:solidFill>
          </a:endParaRPr>
        </a:p>
      </dgm:t>
    </dgm:pt>
    <dgm:pt modelId="{71A6DEF5-D4B0-41D5-A359-6B15BBCDCCCC}" type="parTrans" cxnId="{6BB1A2AD-F909-49DE-B1D3-0B118EDB4D9B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9709486B-B308-4A38-A84A-6ADCFE5039D3}" type="sibTrans" cxnId="{6BB1A2AD-F909-49DE-B1D3-0B118EDB4D9B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C26B4B87-02F4-4466-ABD8-2FDC14F25E3A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Output </a:t>
          </a:r>
          <a:r>
            <a:rPr lang="en-US" dirty="0" err="1" smtClean="0">
              <a:solidFill>
                <a:schemeClr val="tx1"/>
              </a:solidFill>
            </a:rPr>
            <a:t>Rb</a:t>
          </a:r>
          <a:r>
            <a:rPr lang="en-US" dirty="0" smtClean="0">
              <a:solidFill>
                <a:schemeClr val="tx1"/>
              </a:solidFill>
            </a:rPr>
            <a:t>:  </a:t>
          </a:r>
          <a:r>
            <a:rPr lang="en-US" altLang="zh-CN" dirty="0" smtClean="0">
              <a:solidFill>
                <a:schemeClr val="tx1"/>
              </a:solidFill>
            </a:rPr>
            <a:t>0.2981    0.2975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0.2984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0.2980</a:t>
          </a:r>
          <a:endParaRPr lang="zh-CN" dirty="0">
            <a:solidFill>
              <a:schemeClr val="tx1"/>
            </a:solidFill>
          </a:endParaRPr>
        </a:p>
      </dgm:t>
    </dgm:pt>
    <dgm:pt modelId="{E4107D4D-A0AD-4863-A0C5-E90BD33F5E32}" type="parTrans" cxnId="{FF1174E3-BAD0-4359-95EB-BEDFAA5B0D04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2E91BB4D-933C-4B43-8F9A-64F35424813C}" type="sibTrans" cxnId="{FF1174E3-BAD0-4359-95EB-BEDFAA5B0D04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C766779D-D3BC-4D07-BEE8-29DCE7A56782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Input  </a:t>
          </a:r>
          <a:r>
            <a:rPr lang="en-US" dirty="0" err="1" smtClean="0">
              <a:solidFill>
                <a:schemeClr val="tx1"/>
              </a:solidFill>
            </a:rPr>
            <a:t>eff</a:t>
          </a:r>
          <a:r>
            <a:rPr lang="en-US" dirty="0" smtClean="0">
              <a:solidFill>
                <a:schemeClr val="tx1"/>
              </a:solidFill>
            </a:rPr>
            <a:t>:    </a:t>
          </a:r>
          <a:r>
            <a:rPr lang="en-US" altLang="zh-CN" dirty="0" smtClean="0">
              <a:solidFill>
                <a:schemeClr val="tx1"/>
              </a:solidFill>
            </a:rPr>
            <a:t>0.7643</a:t>
          </a:r>
          <a:r>
            <a:rPr lang="en-US" dirty="0" smtClean="0">
              <a:solidFill>
                <a:schemeClr val="tx1"/>
              </a:solidFill>
            </a:rPr>
            <a:t>      </a:t>
          </a:r>
          <a:r>
            <a:rPr lang="en-US" altLang="zh-CN" dirty="0" smtClean="0">
              <a:solidFill>
                <a:schemeClr val="tx1"/>
              </a:solidFill>
            </a:rPr>
            <a:t>0.7300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0.6936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0.6480</a:t>
          </a:r>
          <a:endParaRPr lang="zh-CN" dirty="0">
            <a:solidFill>
              <a:schemeClr val="tx1"/>
            </a:solidFill>
          </a:endParaRPr>
        </a:p>
      </dgm:t>
    </dgm:pt>
    <dgm:pt modelId="{6CED8377-FD7B-45EC-BFA5-7D6023EAFA29}" type="parTrans" cxnId="{28595FCA-EDF7-4BA0-B339-68FF30BE71F3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60F04CAC-1270-442C-83D9-CCAAB9064D34}" type="sibTrans" cxnId="{28595FCA-EDF7-4BA0-B339-68FF30BE71F3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76F51D5E-F58A-453F-94D6-8CE15DCAAE53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Output </a:t>
          </a:r>
          <a:r>
            <a:rPr lang="en-US" dirty="0" err="1" smtClean="0">
              <a:solidFill>
                <a:schemeClr val="tx1"/>
              </a:solidFill>
            </a:rPr>
            <a:t>eff</a:t>
          </a:r>
          <a:r>
            <a:rPr lang="en-US" dirty="0" smtClean="0">
              <a:solidFill>
                <a:schemeClr val="tx1"/>
              </a:solidFill>
            </a:rPr>
            <a:t>:  </a:t>
          </a:r>
          <a:r>
            <a:rPr lang="en-US" altLang="zh-CN" dirty="0" smtClean="0">
              <a:solidFill>
                <a:schemeClr val="tx1"/>
              </a:solidFill>
            </a:rPr>
            <a:t>0.7668</a:t>
          </a:r>
          <a:r>
            <a:rPr lang="en-US" dirty="0" smtClean="0">
              <a:solidFill>
                <a:schemeClr val="tx1"/>
              </a:solidFill>
            </a:rPr>
            <a:t>      </a:t>
          </a:r>
          <a:r>
            <a:rPr lang="en-US" altLang="zh-CN" dirty="0" smtClean="0">
              <a:solidFill>
                <a:schemeClr val="tx1"/>
              </a:solidFill>
            </a:rPr>
            <a:t>0.7333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0.6956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0.6508</a:t>
          </a:r>
          <a:endParaRPr lang="zh-CN" dirty="0">
            <a:solidFill>
              <a:schemeClr val="tx1"/>
            </a:solidFill>
          </a:endParaRPr>
        </a:p>
      </dgm:t>
    </dgm:pt>
    <dgm:pt modelId="{58B72470-A21F-45A9-B6BF-310C501AC86F}" type="parTrans" cxnId="{A3D27FA9-5F7F-4572-A774-0433DA8CC4B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A9BB2068-B255-4C1E-A044-D039C1CEDA0F}" type="sibTrans" cxnId="{A3D27FA9-5F7F-4572-A774-0433DA8CC4B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EA91F9CC-AA6A-469F-A9C9-8ED12FAC4C60}" type="pres">
      <dgm:prSet presAssocID="{A0201E4A-30FB-4527-BCD7-15A936DFA7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2A990A0-B095-4A5F-8019-F9E6A2ADA786}" type="pres">
      <dgm:prSet presAssocID="{D00FA4EE-3D1E-4842-93A6-229E6D6361D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DE52DC-370F-4275-8D4E-E6F2639F8411}" type="pres">
      <dgm:prSet presAssocID="{9709486B-B308-4A38-A84A-6ADCFE5039D3}" presName="spacer" presStyleCnt="0"/>
      <dgm:spPr/>
    </dgm:pt>
    <dgm:pt modelId="{C75C7A99-6F87-483A-9FCF-D3B2D2990DE7}" type="pres">
      <dgm:prSet presAssocID="{C26B4B87-02F4-4466-ABD8-2FDC14F25E3A}" presName="parentText" presStyleLbl="node1" presStyleIdx="1" presStyleCnt="4" custLinFactNeighborX="-414" custLinFactNeighborY="3450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ADE185-2AAE-4D8C-9E8A-43A59C9DA806}" type="pres">
      <dgm:prSet presAssocID="{2E91BB4D-933C-4B43-8F9A-64F35424813C}" presName="spacer" presStyleCnt="0"/>
      <dgm:spPr/>
    </dgm:pt>
    <dgm:pt modelId="{3BE1D48F-6726-4D06-8056-02192602C0DD}" type="pres">
      <dgm:prSet presAssocID="{C766779D-D3BC-4D07-BEE8-29DCE7A5678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2AC389-5E88-45B2-B2D8-15C9EA4D1EC4}" type="pres">
      <dgm:prSet presAssocID="{60F04CAC-1270-442C-83D9-CCAAB9064D34}" presName="spacer" presStyleCnt="0"/>
      <dgm:spPr/>
    </dgm:pt>
    <dgm:pt modelId="{6831F5EC-7FA8-4A8C-B8C3-978F5DD3FEDD}" type="pres">
      <dgm:prSet presAssocID="{76F51D5E-F58A-453F-94D6-8CE15DCAAE5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F1174E3-BAD0-4359-95EB-BEDFAA5B0D04}" srcId="{A0201E4A-30FB-4527-BCD7-15A936DFA7F2}" destId="{C26B4B87-02F4-4466-ABD8-2FDC14F25E3A}" srcOrd="1" destOrd="0" parTransId="{E4107D4D-A0AD-4863-A0C5-E90BD33F5E32}" sibTransId="{2E91BB4D-933C-4B43-8F9A-64F35424813C}"/>
    <dgm:cxn modelId="{6BB1A2AD-F909-49DE-B1D3-0B118EDB4D9B}" srcId="{A0201E4A-30FB-4527-BCD7-15A936DFA7F2}" destId="{D00FA4EE-3D1E-4842-93A6-229E6D6361D4}" srcOrd="0" destOrd="0" parTransId="{71A6DEF5-D4B0-41D5-A359-6B15BBCDCCCC}" sibTransId="{9709486B-B308-4A38-A84A-6ADCFE5039D3}"/>
    <dgm:cxn modelId="{28595FCA-EDF7-4BA0-B339-68FF30BE71F3}" srcId="{A0201E4A-30FB-4527-BCD7-15A936DFA7F2}" destId="{C766779D-D3BC-4D07-BEE8-29DCE7A56782}" srcOrd="2" destOrd="0" parTransId="{6CED8377-FD7B-45EC-BFA5-7D6023EAFA29}" sibTransId="{60F04CAC-1270-442C-83D9-CCAAB9064D34}"/>
    <dgm:cxn modelId="{A3D27FA9-5F7F-4572-A774-0433DA8CC4B6}" srcId="{A0201E4A-30FB-4527-BCD7-15A936DFA7F2}" destId="{76F51D5E-F58A-453F-94D6-8CE15DCAAE53}" srcOrd="3" destOrd="0" parTransId="{58B72470-A21F-45A9-B6BF-310C501AC86F}" sibTransId="{A9BB2068-B255-4C1E-A044-D039C1CEDA0F}"/>
    <dgm:cxn modelId="{5EA3D4F6-CB1A-4E41-910E-DA3FF3926470}" type="presOf" srcId="{76F51D5E-F58A-453F-94D6-8CE15DCAAE53}" destId="{6831F5EC-7FA8-4A8C-B8C3-978F5DD3FEDD}" srcOrd="0" destOrd="0" presId="urn:microsoft.com/office/officeart/2005/8/layout/vList2"/>
    <dgm:cxn modelId="{250F31B9-0FE1-4D78-A895-01052D8B3F2E}" type="presOf" srcId="{D00FA4EE-3D1E-4842-93A6-229E6D6361D4}" destId="{02A990A0-B095-4A5F-8019-F9E6A2ADA786}" srcOrd="0" destOrd="0" presId="urn:microsoft.com/office/officeart/2005/8/layout/vList2"/>
    <dgm:cxn modelId="{DCF35072-8B95-4421-833B-78E5AE367183}" type="presOf" srcId="{C26B4B87-02F4-4466-ABD8-2FDC14F25E3A}" destId="{C75C7A99-6F87-483A-9FCF-D3B2D2990DE7}" srcOrd="0" destOrd="0" presId="urn:microsoft.com/office/officeart/2005/8/layout/vList2"/>
    <dgm:cxn modelId="{8D94435E-784C-4724-9B4C-952023E7C511}" type="presOf" srcId="{C766779D-D3BC-4D07-BEE8-29DCE7A56782}" destId="{3BE1D48F-6726-4D06-8056-02192602C0DD}" srcOrd="0" destOrd="0" presId="urn:microsoft.com/office/officeart/2005/8/layout/vList2"/>
    <dgm:cxn modelId="{5FF5793F-3404-4376-8B92-E9B2929BC2CE}" type="presOf" srcId="{A0201E4A-30FB-4527-BCD7-15A936DFA7F2}" destId="{EA91F9CC-AA6A-469F-A9C9-8ED12FAC4C60}" srcOrd="0" destOrd="0" presId="urn:microsoft.com/office/officeart/2005/8/layout/vList2"/>
    <dgm:cxn modelId="{9C8E83EA-63EF-48DA-9AF6-85ED1568BDE0}" type="presParOf" srcId="{EA91F9CC-AA6A-469F-A9C9-8ED12FAC4C60}" destId="{02A990A0-B095-4A5F-8019-F9E6A2ADA786}" srcOrd="0" destOrd="0" presId="urn:microsoft.com/office/officeart/2005/8/layout/vList2"/>
    <dgm:cxn modelId="{7C947E53-83BD-45D5-8F25-33FED0CA9CEF}" type="presParOf" srcId="{EA91F9CC-AA6A-469F-A9C9-8ED12FAC4C60}" destId="{8CDE52DC-370F-4275-8D4E-E6F2639F8411}" srcOrd="1" destOrd="0" presId="urn:microsoft.com/office/officeart/2005/8/layout/vList2"/>
    <dgm:cxn modelId="{CF00394A-FBD5-4DF0-8358-FD08E2F55309}" type="presParOf" srcId="{EA91F9CC-AA6A-469F-A9C9-8ED12FAC4C60}" destId="{C75C7A99-6F87-483A-9FCF-D3B2D2990DE7}" srcOrd="2" destOrd="0" presId="urn:microsoft.com/office/officeart/2005/8/layout/vList2"/>
    <dgm:cxn modelId="{CD999632-BBFB-4875-AB44-1D83BB77B5DA}" type="presParOf" srcId="{EA91F9CC-AA6A-469F-A9C9-8ED12FAC4C60}" destId="{77ADE185-2AAE-4D8C-9E8A-43A59C9DA806}" srcOrd="3" destOrd="0" presId="urn:microsoft.com/office/officeart/2005/8/layout/vList2"/>
    <dgm:cxn modelId="{2CB7B126-A16A-4CA4-9BCA-0DED7D5AF416}" type="presParOf" srcId="{EA91F9CC-AA6A-469F-A9C9-8ED12FAC4C60}" destId="{3BE1D48F-6726-4D06-8056-02192602C0DD}" srcOrd="4" destOrd="0" presId="urn:microsoft.com/office/officeart/2005/8/layout/vList2"/>
    <dgm:cxn modelId="{1EA18594-B40C-4FE0-96DF-1DA4E6A60ADF}" type="presParOf" srcId="{EA91F9CC-AA6A-469F-A9C9-8ED12FAC4C60}" destId="{CE2AC389-5E88-45B2-B2D8-15C9EA4D1EC4}" srcOrd="5" destOrd="0" presId="urn:microsoft.com/office/officeart/2005/8/layout/vList2"/>
    <dgm:cxn modelId="{4ECD3EE4-BA71-4161-A1BF-1A007AAF87EA}" type="presParOf" srcId="{EA91F9CC-AA6A-469F-A9C9-8ED12FAC4C60}" destId="{6831F5EC-7FA8-4A8C-B8C3-978F5DD3FED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BB1BAF-06E1-42C4-8D62-B208AB850B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19F946C-F75C-4638-BD63-4C875E1C28DE}" type="pres">
      <dgm:prSet presAssocID="{1DBB1BAF-06E1-42C4-8D62-B208AB850B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E281C33-7BA5-482B-AF7E-6C43325823FE}" type="presOf" srcId="{1DBB1BAF-06E1-42C4-8D62-B208AB850B8A}" destId="{319F946C-F75C-4638-BD63-4C875E1C28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E1834A-1D31-4B9C-8D8A-2961BCC008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878C741-BE85-4812-96A0-2487CA1AEE5C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Input  </a:t>
          </a:r>
          <a:r>
            <a:rPr lang="en-US" dirty="0" err="1" smtClean="0">
              <a:solidFill>
                <a:schemeClr val="tx1"/>
              </a:solidFill>
            </a:rPr>
            <a:t>Rb</a:t>
          </a:r>
          <a:r>
            <a:rPr lang="en-US" dirty="0" smtClean="0">
              <a:solidFill>
                <a:schemeClr val="tx1"/>
              </a:solidFill>
            </a:rPr>
            <a:t>:  0.5000</a:t>
          </a:r>
          <a:endParaRPr lang="zh-CN" dirty="0">
            <a:solidFill>
              <a:schemeClr val="tx1"/>
            </a:solidFill>
          </a:endParaRPr>
        </a:p>
      </dgm:t>
    </dgm:pt>
    <dgm:pt modelId="{DDE4992C-B559-4CA3-919D-E963DEC1F6C0}" type="parTrans" cxnId="{D85AEB26-6162-41C7-9160-31E0B7CA4E44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D44DDEE8-83A5-4CF2-AEAE-B9B1B444E4C0}" type="sibTrans" cxnId="{D85AEB26-6162-41C7-9160-31E0B7CA4E44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8D56EAFE-CB8B-4852-9F5B-7D1B4A04FA02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Output </a:t>
          </a:r>
          <a:r>
            <a:rPr lang="en-US" dirty="0" err="1" smtClean="0">
              <a:solidFill>
                <a:schemeClr val="tx1"/>
              </a:solidFill>
            </a:rPr>
            <a:t>Rb</a:t>
          </a:r>
          <a:r>
            <a:rPr lang="en-US" dirty="0" smtClean="0">
              <a:solidFill>
                <a:schemeClr val="tx1"/>
              </a:solidFill>
            </a:rPr>
            <a:t>:  </a:t>
          </a:r>
          <a:r>
            <a:rPr lang="en-US" altLang="zh-CN" dirty="0" smtClean="0">
              <a:solidFill>
                <a:schemeClr val="tx1"/>
              </a:solidFill>
            </a:rPr>
            <a:t>0.4985</a:t>
          </a:r>
          <a:r>
            <a:rPr lang="en-US" dirty="0" smtClean="0">
              <a:solidFill>
                <a:schemeClr val="tx1"/>
              </a:solidFill>
            </a:rPr>
            <a:t>      </a:t>
          </a:r>
          <a:r>
            <a:rPr lang="en-US" altLang="zh-CN" dirty="0" smtClean="0">
              <a:solidFill>
                <a:schemeClr val="tx1"/>
              </a:solidFill>
            </a:rPr>
            <a:t>0.4981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0.4988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0.4980</a:t>
          </a:r>
          <a:endParaRPr lang="zh-CN" dirty="0">
            <a:solidFill>
              <a:schemeClr val="tx1"/>
            </a:solidFill>
          </a:endParaRPr>
        </a:p>
      </dgm:t>
    </dgm:pt>
    <dgm:pt modelId="{BB5AE651-6759-49E5-905D-A2C7B851921A}" type="parTrans" cxnId="{9868DCB7-17BF-4DBE-BB3C-E19D5E241F2A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2D92804C-1E36-4BD4-B8B7-A55522B2CCE6}" type="sibTrans" cxnId="{9868DCB7-17BF-4DBE-BB3C-E19D5E241F2A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2BB4AA77-17BB-4785-A0CC-D4A86B6C3C72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Input  </a:t>
          </a:r>
          <a:r>
            <a:rPr lang="en-US" dirty="0" err="1" smtClean="0">
              <a:solidFill>
                <a:schemeClr val="tx1"/>
              </a:solidFill>
            </a:rPr>
            <a:t>eff</a:t>
          </a:r>
          <a:r>
            <a:rPr lang="en-US" dirty="0" smtClean="0">
              <a:solidFill>
                <a:schemeClr val="tx1"/>
              </a:solidFill>
            </a:rPr>
            <a:t>:    </a:t>
          </a:r>
          <a:r>
            <a:rPr lang="en-US" altLang="zh-CN" dirty="0" smtClean="0">
              <a:solidFill>
                <a:schemeClr val="tx1"/>
              </a:solidFill>
            </a:rPr>
            <a:t>0.7643</a:t>
          </a:r>
          <a:r>
            <a:rPr lang="en-US" dirty="0" smtClean="0">
              <a:solidFill>
                <a:schemeClr val="tx1"/>
              </a:solidFill>
            </a:rPr>
            <a:t>      </a:t>
          </a:r>
          <a:r>
            <a:rPr lang="en-US" altLang="zh-CN" dirty="0" smtClean="0">
              <a:solidFill>
                <a:schemeClr val="tx1"/>
              </a:solidFill>
            </a:rPr>
            <a:t>0.7300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0.6936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0.6480</a:t>
          </a:r>
          <a:endParaRPr lang="zh-CN" dirty="0">
            <a:solidFill>
              <a:schemeClr val="tx1"/>
            </a:solidFill>
          </a:endParaRPr>
        </a:p>
      </dgm:t>
    </dgm:pt>
    <dgm:pt modelId="{7E52A888-C275-4077-9FC3-5B859DF3174B}" type="parTrans" cxnId="{DB2924F1-331A-49EA-9224-36D576484AA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B3D7C0B7-8667-4CAE-B358-3A1BC0B790D2}" type="sibTrans" cxnId="{DB2924F1-331A-49EA-9224-36D576484AA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676509D8-A86B-4459-B484-0D6EF4C2EE5C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Output </a:t>
          </a:r>
          <a:r>
            <a:rPr lang="en-US" dirty="0" err="1" smtClean="0">
              <a:solidFill>
                <a:schemeClr val="tx1"/>
              </a:solidFill>
            </a:rPr>
            <a:t>eff</a:t>
          </a:r>
          <a:r>
            <a:rPr lang="en-US" dirty="0" smtClean="0">
              <a:solidFill>
                <a:schemeClr val="tx1"/>
              </a:solidFill>
            </a:rPr>
            <a:t>:  </a:t>
          </a:r>
          <a:r>
            <a:rPr lang="en-US" altLang="zh-CN" dirty="0" smtClean="0">
              <a:solidFill>
                <a:schemeClr val="tx1"/>
              </a:solidFill>
            </a:rPr>
            <a:t>0.7657</a:t>
          </a:r>
          <a:r>
            <a:rPr lang="en-US" dirty="0" smtClean="0">
              <a:solidFill>
                <a:schemeClr val="tx1"/>
              </a:solidFill>
            </a:rPr>
            <a:t>      </a:t>
          </a:r>
          <a:r>
            <a:rPr lang="en-US" altLang="zh-CN" dirty="0" smtClean="0">
              <a:solidFill>
                <a:schemeClr val="tx1"/>
              </a:solidFill>
            </a:rPr>
            <a:t>0.7316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0.6946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0.6501</a:t>
          </a:r>
          <a:endParaRPr lang="zh-CN" dirty="0">
            <a:solidFill>
              <a:schemeClr val="tx1"/>
            </a:solidFill>
          </a:endParaRPr>
        </a:p>
      </dgm:t>
    </dgm:pt>
    <dgm:pt modelId="{291EC52B-ABED-4586-A994-2A1F41B44BBC}" type="parTrans" cxnId="{EE498963-D82D-44C6-8735-156D38F8DB2F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5300B01D-C723-4C7F-8EFB-4E2010E3C643}" type="sibTrans" cxnId="{EE498963-D82D-44C6-8735-156D38F8DB2F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CE98C736-2A73-4117-8F7E-98CF67B71671}" type="pres">
      <dgm:prSet presAssocID="{CEE1834A-1D31-4B9C-8D8A-2961BCC008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2622274-0962-4A58-8A2E-3FCFA504F7FE}" type="pres">
      <dgm:prSet presAssocID="{E878C741-BE85-4812-96A0-2487CA1AEE5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EE3E3B-2971-4437-9BFC-1385957678C7}" type="pres">
      <dgm:prSet presAssocID="{D44DDEE8-83A5-4CF2-AEAE-B9B1B444E4C0}" presName="spacer" presStyleCnt="0"/>
      <dgm:spPr/>
    </dgm:pt>
    <dgm:pt modelId="{F59AC9CC-CBD8-42EF-AC6E-EF852BE7C685}" type="pres">
      <dgm:prSet presAssocID="{8D56EAFE-CB8B-4852-9F5B-7D1B4A04FA0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140905-24AB-445B-BE85-7F27E4D6F644}" type="pres">
      <dgm:prSet presAssocID="{2D92804C-1E36-4BD4-B8B7-A55522B2CCE6}" presName="spacer" presStyleCnt="0"/>
      <dgm:spPr/>
    </dgm:pt>
    <dgm:pt modelId="{78C3AEED-EE5A-4A94-974B-24609E19BAB0}" type="pres">
      <dgm:prSet presAssocID="{2BB4AA77-17BB-4785-A0CC-D4A86B6C3C7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6E95669-B617-422E-A4DE-673AEB565219}" type="pres">
      <dgm:prSet presAssocID="{B3D7C0B7-8667-4CAE-B358-3A1BC0B790D2}" presName="spacer" presStyleCnt="0"/>
      <dgm:spPr/>
    </dgm:pt>
    <dgm:pt modelId="{ABFE07A0-8446-435F-905E-A4705609F1EF}" type="pres">
      <dgm:prSet presAssocID="{676509D8-A86B-4459-B484-0D6EF4C2EE5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B2924F1-331A-49EA-9224-36D576484AA6}" srcId="{CEE1834A-1D31-4B9C-8D8A-2961BCC008F6}" destId="{2BB4AA77-17BB-4785-A0CC-D4A86B6C3C72}" srcOrd="2" destOrd="0" parTransId="{7E52A888-C275-4077-9FC3-5B859DF3174B}" sibTransId="{B3D7C0B7-8667-4CAE-B358-3A1BC0B790D2}"/>
    <dgm:cxn modelId="{D85AEB26-6162-41C7-9160-31E0B7CA4E44}" srcId="{CEE1834A-1D31-4B9C-8D8A-2961BCC008F6}" destId="{E878C741-BE85-4812-96A0-2487CA1AEE5C}" srcOrd="0" destOrd="0" parTransId="{DDE4992C-B559-4CA3-919D-E963DEC1F6C0}" sibTransId="{D44DDEE8-83A5-4CF2-AEAE-B9B1B444E4C0}"/>
    <dgm:cxn modelId="{84BDA3CE-73E8-4747-8E72-9E59DE072183}" type="presOf" srcId="{2BB4AA77-17BB-4785-A0CC-D4A86B6C3C72}" destId="{78C3AEED-EE5A-4A94-974B-24609E19BAB0}" srcOrd="0" destOrd="0" presId="urn:microsoft.com/office/officeart/2005/8/layout/vList2"/>
    <dgm:cxn modelId="{9868DCB7-17BF-4DBE-BB3C-E19D5E241F2A}" srcId="{CEE1834A-1D31-4B9C-8D8A-2961BCC008F6}" destId="{8D56EAFE-CB8B-4852-9F5B-7D1B4A04FA02}" srcOrd="1" destOrd="0" parTransId="{BB5AE651-6759-49E5-905D-A2C7B851921A}" sibTransId="{2D92804C-1E36-4BD4-B8B7-A55522B2CCE6}"/>
    <dgm:cxn modelId="{EE498963-D82D-44C6-8735-156D38F8DB2F}" srcId="{CEE1834A-1D31-4B9C-8D8A-2961BCC008F6}" destId="{676509D8-A86B-4459-B484-0D6EF4C2EE5C}" srcOrd="3" destOrd="0" parTransId="{291EC52B-ABED-4586-A994-2A1F41B44BBC}" sibTransId="{5300B01D-C723-4C7F-8EFB-4E2010E3C643}"/>
    <dgm:cxn modelId="{43C8C846-C340-463D-B858-2361BC63EF7B}" type="presOf" srcId="{676509D8-A86B-4459-B484-0D6EF4C2EE5C}" destId="{ABFE07A0-8446-435F-905E-A4705609F1EF}" srcOrd="0" destOrd="0" presId="urn:microsoft.com/office/officeart/2005/8/layout/vList2"/>
    <dgm:cxn modelId="{71D4D3C7-B7A5-4412-A80D-5F1662F0BC1D}" type="presOf" srcId="{8D56EAFE-CB8B-4852-9F5B-7D1B4A04FA02}" destId="{F59AC9CC-CBD8-42EF-AC6E-EF852BE7C685}" srcOrd="0" destOrd="0" presId="urn:microsoft.com/office/officeart/2005/8/layout/vList2"/>
    <dgm:cxn modelId="{4756564F-6F4A-4B92-8592-CEBD3338FA1D}" type="presOf" srcId="{CEE1834A-1D31-4B9C-8D8A-2961BCC008F6}" destId="{CE98C736-2A73-4117-8F7E-98CF67B71671}" srcOrd="0" destOrd="0" presId="urn:microsoft.com/office/officeart/2005/8/layout/vList2"/>
    <dgm:cxn modelId="{83DDB3FB-AA75-4DFE-BF63-9690073AD9D6}" type="presOf" srcId="{E878C741-BE85-4812-96A0-2487CA1AEE5C}" destId="{C2622274-0962-4A58-8A2E-3FCFA504F7FE}" srcOrd="0" destOrd="0" presId="urn:microsoft.com/office/officeart/2005/8/layout/vList2"/>
    <dgm:cxn modelId="{0FE51B48-0B11-4916-BA0E-11B56373BB62}" type="presParOf" srcId="{CE98C736-2A73-4117-8F7E-98CF67B71671}" destId="{C2622274-0962-4A58-8A2E-3FCFA504F7FE}" srcOrd="0" destOrd="0" presId="urn:microsoft.com/office/officeart/2005/8/layout/vList2"/>
    <dgm:cxn modelId="{58B1EFD9-20D6-40C5-8BE2-DF35F6A54B5C}" type="presParOf" srcId="{CE98C736-2A73-4117-8F7E-98CF67B71671}" destId="{8DEE3E3B-2971-4437-9BFC-1385957678C7}" srcOrd="1" destOrd="0" presId="urn:microsoft.com/office/officeart/2005/8/layout/vList2"/>
    <dgm:cxn modelId="{42347930-092D-4ABC-B26F-927160469E76}" type="presParOf" srcId="{CE98C736-2A73-4117-8F7E-98CF67B71671}" destId="{F59AC9CC-CBD8-42EF-AC6E-EF852BE7C685}" srcOrd="2" destOrd="0" presId="urn:microsoft.com/office/officeart/2005/8/layout/vList2"/>
    <dgm:cxn modelId="{E363EB27-DD7C-4D0F-835A-F8C773790B75}" type="presParOf" srcId="{CE98C736-2A73-4117-8F7E-98CF67B71671}" destId="{14140905-24AB-445B-BE85-7F27E4D6F644}" srcOrd="3" destOrd="0" presId="urn:microsoft.com/office/officeart/2005/8/layout/vList2"/>
    <dgm:cxn modelId="{04BBE092-ECD2-42AD-A4C0-64660E8504AD}" type="presParOf" srcId="{CE98C736-2A73-4117-8F7E-98CF67B71671}" destId="{78C3AEED-EE5A-4A94-974B-24609E19BAB0}" srcOrd="4" destOrd="0" presId="urn:microsoft.com/office/officeart/2005/8/layout/vList2"/>
    <dgm:cxn modelId="{D9DD3AE2-65BF-465D-BB24-A65DFC795300}" type="presParOf" srcId="{CE98C736-2A73-4117-8F7E-98CF67B71671}" destId="{96E95669-B617-422E-A4DE-673AEB565219}" srcOrd="5" destOrd="0" presId="urn:microsoft.com/office/officeart/2005/8/layout/vList2"/>
    <dgm:cxn modelId="{72ED0D56-122B-489A-8B2B-98039AF269BB}" type="presParOf" srcId="{CE98C736-2A73-4117-8F7E-98CF67B71671}" destId="{ABFE07A0-8446-435F-905E-A4705609F1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575F5D-D038-4B28-BF02-239EABB0E6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B2FCC64-ACB9-47CF-A042-B5C432B27249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Input  Rb:  0.7000</a:t>
          </a:r>
          <a:endParaRPr lang="zh-CN">
            <a:solidFill>
              <a:schemeClr val="tx1"/>
            </a:solidFill>
          </a:endParaRPr>
        </a:p>
      </dgm:t>
    </dgm:pt>
    <dgm:pt modelId="{B74B1876-E854-4B03-B5F8-0EB5D7BCACE6}" type="parTrans" cxnId="{5384FA91-212A-4692-95AE-E77AEF739E97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5912196E-BA12-406D-A9D9-80477E0EAAC4}" type="sibTrans" cxnId="{5384FA91-212A-4692-95AE-E77AEF739E97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92CC6F3C-A91B-4EFB-A294-4BB14F176F2F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Output </a:t>
          </a:r>
          <a:r>
            <a:rPr lang="en-US" dirty="0" err="1" smtClean="0">
              <a:solidFill>
                <a:schemeClr val="tx1"/>
              </a:solidFill>
            </a:rPr>
            <a:t>Rb</a:t>
          </a:r>
          <a:r>
            <a:rPr lang="en-US" dirty="0" smtClean="0">
              <a:solidFill>
                <a:schemeClr val="tx1"/>
              </a:solidFill>
            </a:rPr>
            <a:t>:  </a:t>
          </a:r>
          <a:r>
            <a:rPr lang="en-US" altLang="zh-CN" dirty="0" smtClean="0">
              <a:solidFill>
                <a:schemeClr val="tx1"/>
              </a:solidFill>
            </a:rPr>
            <a:t>0.6988</a:t>
          </a:r>
          <a:r>
            <a:rPr lang="en-US" dirty="0" smtClean="0">
              <a:solidFill>
                <a:schemeClr val="tx1"/>
              </a:solidFill>
            </a:rPr>
            <a:t>      </a:t>
          </a:r>
          <a:r>
            <a:rPr lang="en-US" altLang="zh-CN" dirty="0" smtClean="0">
              <a:solidFill>
                <a:schemeClr val="tx1"/>
              </a:solidFill>
            </a:rPr>
            <a:t>0.6988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0.6991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0.6979</a:t>
          </a:r>
          <a:endParaRPr lang="zh-CN" dirty="0">
            <a:solidFill>
              <a:schemeClr val="tx1"/>
            </a:solidFill>
          </a:endParaRPr>
        </a:p>
      </dgm:t>
    </dgm:pt>
    <dgm:pt modelId="{E84DCCED-2829-4272-8504-36EB2C093BE7}" type="parTrans" cxnId="{64B8E877-4BB3-46FB-A37D-0732DA0EDA2D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D7BF8A41-6120-4A34-8B72-CEBFD59A9E38}" type="sibTrans" cxnId="{64B8E877-4BB3-46FB-A37D-0732DA0EDA2D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F90B8E8C-6F11-4C9C-9853-7C6ED431E018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Input  </a:t>
          </a:r>
          <a:r>
            <a:rPr lang="en-US" dirty="0" err="1" smtClean="0">
              <a:solidFill>
                <a:schemeClr val="tx1"/>
              </a:solidFill>
            </a:rPr>
            <a:t>eff</a:t>
          </a:r>
          <a:r>
            <a:rPr lang="en-US" dirty="0" smtClean="0">
              <a:solidFill>
                <a:schemeClr val="tx1"/>
              </a:solidFill>
            </a:rPr>
            <a:t>:    </a:t>
          </a:r>
          <a:r>
            <a:rPr lang="en-US" altLang="zh-CN" dirty="0" smtClean="0">
              <a:solidFill>
                <a:schemeClr val="tx1"/>
              </a:solidFill>
            </a:rPr>
            <a:t>0.7643</a:t>
          </a:r>
          <a:r>
            <a:rPr lang="en-US" dirty="0" smtClean="0">
              <a:solidFill>
                <a:schemeClr val="tx1"/>
              </a:solidFill>
            </a:rPr>
            <a:t>      </a:t>
          </a:r>
          <a:r>
            <a:rPr lang="en-US" altLang="zh-CN" dirty="0" smtClean="0">
              <a:solidFill>
                <a:schemeClr val="tx1"/>
              </a:solidFill>
            </a:rPr>
            <a:t>0.7300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0.6936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0.6480</a:t>
          </a:r>
          <a:endParaRPr lang="zh-CN" dirty="0">
            <a:solidFill>
              <a:schemeClr val="tx1"/>
            </a:solidFill>
          </a:endParaRPr>
        </a:p>
      </dgm:t>
    </dgm:pt>
    <dgm:pt modelId="{FC24E423-0582-4DED-967D-AE26C0ECDDC1}" type="parTrans" cxnId="{13BFC901-EFB4-41B4-8AC7-0801B3FAA67C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8AD0FB71-A026-4A00-BBD9-4A254B47EFA7}" type="sibTrans" cxnId="{13BFC901-EFB4-41B4-8AC7-0801B3FAA67C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0962EBDB-D941-4118-99A6-336C31D019B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Output </a:t>
          </a:r>
          <a:r>
            <a:rPr lang="en-US" dirty="0" err="1" smtClean="0">
              <a:solidFill>
                <a:schemeClr val="tx1"/>
              </a:solidFill>
            </a:rPr>
            <a:t>eff</a:t>
          </a:r>
          <a:r>
            <a:rPr lang="en-US" dirty="0" smtClean="0">
              <a:solidFill>
                <a:schemeClr val="tx1"/>
              </a:solidFill>
            </a:rPr>
            <a:t>:  </a:t>
          </a:r>
          <a:r>
            <a:rPr lang="en-US" altLang="zh-CN" dirty="0" smtClean="0">
              <a:solidFill>
                <a:schemeClr val="tx1"/>
              </a:solidFill>
            </a:rPr>
            <a:t>0.7652</a:t>
          </a:r>
          <a:r>
            <a:rPr lang="en-US" dirty="0" smtClean="0">
              <a:solidFill>
                <a:schemeClr val="tx1"/>
              </a:solidFill>
            </a:rPr>
            <a:t>      </a:t>
          </a:r>
          <a:r>
            <a:rPr lang="en-US" altLang="zh-CN" dirty="0" smtClean="0">
              <a:solidFill>
                <a:schemeClr val="tx1"/>
              </a:solidFill>
            </a:rPr>
            <a:t>0.7308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0.6942 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n-US" altLang="zh-CN" dirty="0" smtClean="0">
              <a:solidFill>
                <a:schemeClr val="tx1"/>
              </a:solidFill>
            </a:rPr>
            <a:t>0.6498</a:t>
          </a:r>
          <a:endParaRPr lang="zh-CN" dirty="0">
            <a:solidFill>
              <a:schemeClr val="tx1"/>
            </a:solidFill>
          </a:endParaRPr>
        </a:p>
      </dgm:t>
    </dgm:pt>
    <dgm:pt modelId="{6B5A31F4-9ADB-4428-8574-C738971C9952}" type="parTrans" cxnId="{30EEEEC6-3699-4304-BB0A-99E6EE4666DC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CCC9E81B-0D50-45C6-9B3F-79740492CA0D}" type="sibTrans" cxnId="{30EEEEC6-3699-4304-BB0A-99E6EE4666DC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23C3B3AE-D1A5-4C98-BA70-B6333D9371C8}" type="pres">
      <dgm:prSet presAssocID="{79575F5D-D038-4B28-BF02-239EABB0E6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B2C43E8-070F-41B1-B310-54F2C4CBB62F}" type="pres">
      <dgm:prSet presAssocID="{1B2FCC64-ACB9-47CF-A042-B5C432B2724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DD7B82-7666-4E51-ADB9-EA90282E8CF6}" type="pres">
      <dgm:prSet presAssocID="{5912196E-BA12-406D-A9D9-80477E0EAAC4}" presName="spacer" presStyleCnt="0"/>
      <dgm:spPr/>
    </dgm:pt>
    <dgm:pt modelId="{78E0B4F6-D06B-4F8E-9DFC-2F2249B36EE1}" type="pres">
      <dgm:prSet presAssocID="{92CC6F3C-A91B-4EFB-A294-4BB14F176F2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18D73D-DEE8-4A03-AF9C-6AFC831DE314}" type="pres">
      <dgm:prSet presAssocID="{D7BF8A41-6120-4A34-8B72-CEBFD59A9E38}" presName="spacer" presStyleCnt="0"/>
      <dgm:spPr/>
    </dgm:pt>
    <dgm:pt modelId="{B18044C6-DE2C-4B38-8BBC-EE23D240DEBD}" type="pres">
      <dgm:prSet presAssocID="{F90B8E8C-6F11-4C9C-9853-7C6ED431E01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EDF871C-41CC-44C4-AE49-4C9046AE0864}" type="pres">
      <dgm:prSet presAssocID="{8AD0FB71-A026-4A00-BBD9-4A254B47EFA7}" presName="spacer" presStyleCnt="0"/>
      <dgm:spPr/>
    </dgm:pt>
    <dgm:pt modelId="{72312448-4629-48BF-9307-D418ECD49C69}" type="pres">
      <dgm:prSet presAssocID="{0962EBDB-D941-4118-99A6-336C31D019B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977CE92-EE5D-4529-A50C-4CBF1867580C}" type="presOf" srcId="{79575F5D-D038-4B28-BF02-239EABB0E668}" destId="{23C3B3AE-D1A5-4C98-BA70-B6333D9371C8}" srcOrd="0" destOrd="0" presId="urn:microsoft.com/office/officeart/2005/8/layout/vList2"/>
    <dgm:cxn modelId="{EEF28AF0-64FE-4FD4-89A0-CB69C5DF8F40}" type="presOf" srcId="{92CC6F3C-A91B-4EFB-A294-4BB14F176F2F}" destId="{78E0B4F6-D06B-4F8E-9DFC-2F2249B36EE1}" srcOrd="0" destOrd="0" presId="urn:microsoft.com/office/officeart/2005/8/layout/vList2"/>
    <dgm:cxn modelId="{64B8E877-4BB3-46FB-A37D-0732DA0EDA2D}" srcId="{79575F5D-D038-4B28-BF02-239EABB0E668}" destId="{92CC6F3C-A91B-4EFB-A294-4BB14F176F2F}" srcOrd="1" destOrd="0" parTransId="{E84DCCED-2829-4272-8504-36EB2C093BE7}" sibTransId="{D7BF8A41-6120-4A34-8B72-CEBFD59A9E38}"/>
    <dgm:cxn modelId="{5384FA91-212A-4692-95AE-E77AEF739E97}" srcId="{79575F5D-D038-4B28-BF02-239EABB0E668}" destId="{1B2FCC64-ACB9-47CF-A042-B5C432B27249}" srcOrd="0" destOrd="0" parTransId="{B74B1876-E854-4B03-B5F8-0EB5D7BCACE6}" sibTransId="{5912196E-BA12-406D-A9D9-80477E0EAAC4}"/>
    <dgm:cxn modelId="{30EEEEC6-3699-4304-BB0A-99E6EE4666DC}" srcId="{79575F5D-D038-4B28-BF02-239EABB0E668}" destId="{0962EBDB-D941-4118-99A6-336C31D019B1}" srcOrd="3" destOrd="0" parTransId="{6B5A31F4-9ADB-4428-8574-C738971C9952}" sibTransId="{CCC9E81B-0D50-45C6-9B3F-79740492CA0D}"/>
    <dgm:cxn modelId="{87018B62-FECF-4B54-93F8-C78B77030D73}" type="presOf" srcId="{0962EBDB-D941-4118-99A6-336C31D019B1}" destId="{72312448-4629-48BF-9307-D418ECD49C69}" srcOrd="0" destOrd="0" presId="urn:microsoft.com/office/officeart/2005/8/layout/vList2"/>
    <dgm:cxn modelId="{244005D1-E949-48D2-82B8-D057347B1D71}" type="presOf" srcId="{1B2FCC64-ACB9-47CF-A042-B5C432B27249}" destId="{EB2C43E8-070F-41B1-B310-54F2C4CBB62F}" srcOrd="0" destOrd="0" presId="urn:microsoft.com/office/officeart/2005/8/layout/vList2"/>
    <dgm:cxn modelId="{CB5B9EC3-4854-40A1-8A2D-C1106FE3E399}" type="presOf" srcId="{F90B8E8C-6F11-4C9C-9853-7C6ED431E018}" destId="{B18044C6-DE2C-4B38-8BBC-EE23D240DEBD}" srcOrd="0" destOrd="0" presId="urn:microsoft.com/office/officeart/2005/8/layout/vList2"/>
    <dgm:cxn modelId="{13BFC901-EFB4-41B4-8AC7-0801B3FAA67C}" srcId="{79575F5D-D038-4B28-BF02-239EABB0E668}" destId="{F90B8E8C-6F11-4C9C-9853-7C6ED431E018}" srcOrd="2" destOrd="0" parTransId="{FC24E423-0582-4DED-967D-AE26C0ECDDC1}" sibTransId="{8AD0FB71-A026-4A00-BBD9-4A254B47EFA7}"/>
    <dgm:cxn modelId="{6ABE9239-F1E5-4BF0-8A91-7B978AF7879B}" type="presParOf" srcId="{23C3B3AE-D1A5-4C98-BA70-B6333D9371C8}" destId="{EB2C43E8-070F-41B1-B310-54F2C4CBB62F}" srcOrd="0" destOrd="0" presId="urn:microsoft.com/office/officeart/2005/8/layout/vList2"/>
    <dgm:cxn modelId="{70AAC1E8-0F95-46F9-8785-9D53DEA5E587}" type="presParOf" srcId="{23C3B3AE-D1A5-4C98-BA70-B6333D9371C8}" destId="{42DD7B82-7666-4E51-ADB9-EA90282E8CF6}" srcOrd="1" destOrd="0" presId="urn:microsoft.com/office/officeart/2005/8/layout/vList2"/>
    <dgm:cxn modelId="{29FA46D3-5A3C-4BB0-9375-234A9AB96B7A}" type="presParOf" srcId="{23C3B3AE-D1A5-4C98-BA70-B6333D9371C8}" destId="{78E0B4F6-D06B-4F8E-9DFC-2F2249B36EE1}" srcOrd="2" destOrd="0" presId="urn:microsoft.com/office/officeart/2005/8/layout/vList2"/>
    <dgm:cxn modelId="{3B6EA7DC-C48C-4A11-AFFC-C0F767000753}" type="presParOf" srcId="{23C3B3AE-D1A5-4C98-BA70-B6333D9371C8}" destId="{A018D73D-DEE8-4A03-AF9C-6AFC831DE314}" srcOrd="3" destOrd="0" presId="urn:microsoft.com/office/officeart/2005/8/layout/vList2"/>
    <dgm:cxn modelId="{EF1472A0-7262-4643-BBB1-10FD6213E06C}" type="presParOf" srcId="{23C3B3AE-D1A5-4C98-BA70-B6333D9371C8}" destId="{B18044C6-DE2C-4B38-8BBC-EE23D240DEBD}" srcOrd="4" destOrd="0" presId="urn:microsoft.com/office/officeart/2005/8/layout/vList2"/>
    <dgm:cxn modelId="{559BFC35-BDE8-4410-BA76-E32470A1CC23}" type="presParOf" srcId="{23C3B3AE-D1A5-4C98-BA70-B6333D9371C8}" destId="{EEDF871C-41CC-44C4-AE49-4C9046AE0864}" srcOrd="5" destOrd="0" presId="urn:microsoft.com/office/officeart/2005/8/layout/vList2"/>
    <dgm:cxn modelId="{E62A16A8-70A1-4916-91FD-EDF6750CC2A0}" type="presParOf" srcId="{23C3B3AE-D1A5-4C98-BA70-B6333D9371C8}" destId="{72312448-4629-48BF-9307-D418ECD49C6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990A0-B095-4A5F-8019-F9E6A2ADA786}">
      <dsp:nvSpPr>
        <dsp:cNvPr id="0" name=""/>
        <dsp:cNvSpPr/>
      </dsp:nvSpPr>
      <dsp:spPr>
        <a:xfrm>
          <a:off x="0" y="333070"/>
          <a:ext cx="523490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chemeClr val="tx1"/>
              </a:solidFill>
            </a:rPr>
            <a:t>Input  Rb:  0.3000</a:t>
          </a:r>
          <a:endParaRPr lang="zh-CN" sz="2100" kern="1200">
            <a:solidFill>
              <a:schemeClr val="tx1"/>
            </a:solidFill>
          </a:endParaRPr>
        </a:p>
      </dsp:txBody>
      <dsp:txXfrm>
        <a:off x="24588" y="357658"/>
        <a:ext cx="5185732" cy="454509"/>
      </dsp:txXfrm>
    </dsp:sp>
    <dsp:sp modelId="{C75C7A99-6F87-483A-9FCF-D3B2D2990DE7}">
      <dsp:nvSpPr>
        <dsp:cNvPr id="0" name=""/>
        <dsp:cNvSpPr/>
      </dsp:nvSpPr>
      <dsp:spPr>
        <a:xfrm>
          <a:off x="0" y="918105"/>
          <a:ext cx="523490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Output </a:t>
          </a:r>
          <a:r>
            <a:rPr lang="en-US" sz="2100" kern="1200" dirty="0" err="1" smtClean="0">
              <a:solidFill>
                <a:schemeClr val="tx1"/>
              </a:solidFill>
            </a:rPr>
            <a:t>Rb</a:t>
          </a:r>
          <a:r>
            <a:rPr lang="en-US" sz="2100" kern="1200" dirty="0" smtClean="0">
              <a:solidFill>
                <a:schemeClr val="tx1"/>
              </a:solidFill>
            </a:rPr>
            <a:t>:  </a:t>
          </a:r>
          <a:r>
            <a:rPr lang="en-US" altLang="zh-CN" sz="2100" kern="1200" dirty="0" smtClean="0">
              <a:solidFill>
                <a:schemeClr val="tx1"/>
              </a:solidFill>
            </a:rPr>
            <a:t>0.2981    0.2975</a:t>
          </a:r>
          <a:r>
            <a:rPr lang="en-US" sz="2100" kern="1200" dirty="0" smtClean="0">
              <a:solidFill>
                <a:schemeClr val="tx1"/>
              </a:solidFill>
            </a:rPr>
            <a:t>  </a:t>
          </a:r>
          <a:r>
            <a:rPr lang="en-US" altLang="zh-CN" sz="2100" kern="1200" dirty="0" smtClean="0">
              <a:solidFill>
                <a:schemeClr val="tx1"/>
              </a:solidFill>
            </a:rPr>
            <a:t>0.2984</a:t>
          </a:r>
          <a:r>
            <a:rPr lang="en-US" sz="2100" kern="1200" dirty="0" smtClean="0">
              <a:solidFill>
                <a:schemeClr val="tx1"/>
              </a:solidFill>
            </a:rPr>
            <a:t>  </a:t>
          </a:r>
          <a:r>
            <a:rPr lang="en-US" altLang="zh-CN" sz="2100" kern="1200" dirty="0" smtClean="0">
              <a:solidFill>
                <a:schemeClr val="tx1"/>
              </a:solidFill>
            </a:rPr>
            <a:t>0.2980</a:t>
          </a:r>
          <a:endParaRPr lang="zh-CN" sz="2100" kern="1200" dirty="0">
            <a:solidFill>
              <a:schemeClr val="tx1"/>
            </a:solidFill>
          </a:endParaRPr>
        </a:p>
      </dsp:txBody>
      <dsp:txXfrm>
        <a:off x="24588" y="942693"/>
        <a:ext cx="5185732" cy="454509"/>
      </dsp:txXfrm>
    </dsp:sp>
    <dsp:sp modelId="{3BE1D48F-6726-4D06-8056-02192602C0DD}">
      <dsp:nvSpPr>
        <dsp:cNvPr id="0" name=""/>
        <dsp:cNvSpPr/>
      </dsp:nvSpPr>
      <dsp:spPr>
        <a:xfrm>
          <a:off x="0" y="1461401"/>
          <a:ext cx="523490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Input  </a:t>
          </a:r>
          <a:r>
            <a:rPr lang="en-US" sz="2100" kern="1200" dirty="0" err="1" smtClean="0">
              <a:solidFill>
                <a:schemeClr val="tx1"/>
              </a:solidFill>
            </a:rPr>
            <a:t>eff</a:t>
          </a:r>
          <a:r>
            <a:rPr lang="en-US" sz="2100" kern="1200" dirty="0" smtClean="0">
              <a:solidFill>
                <a:schemeClr val="tx1"/>
              </a:solidFill>
            </a:rPr>
            <a:t>:    </a:t>
          </a:r>
          <a:r>
            <a:rPr lang="en-US" altLang="zh-CN" sz="2100" kern="1200" dirty="0" smtClean="0">
              <a:solidFill>
                <a:schemeClr val="tx1"/>
              </a:solidFill>
            </a:rPr>
            <a:t>0.7643</a:t>
          </a:r>
          <a:r>
            <a:rPr lang="en-US" sz="2100" kern="1200" dirty="0" smtClean="0">
              <a:solidFill>
                <a:schemeClr val="tx1"/>
              </a:solidFill>
            </a:rPr>
            <a:t>      </a:t>
          </a:r>
          <a:r>
            <a:rPr lang="en-US" altLang="zh-CN" sz="2100" kern="1200" dirty="0" smtClean="0">
              <a:solidFill>
                <a:schemeClr val="tx1"/>
              </a:solidFill>
            </a:rPr>
            <a:t>0.7300</a:t>
          </a:r>
          <a:r>
            <a:rPr lang="en-US" sz="2100" kern="1200" dirty="0" smtClean="0">
              <a:solidFill>
                <a:schemeClr val="tx1"/>
              </a:solidFill>
            </a:rPr>
            <a:t>  </a:t>
          </a:r>
          <a:r>
            <a:rPr lang="en-US" altLang="zh-CN" sz="2100" kern="1200" dirty="0" smtClean="0">
              <a:solidFill>
                <a:schemeClr val="tx1"/>
              </a:solidFill>
            </a:rPr>
            <a:t>0.6936</a:t>
          </a:r>
          <a:r>
            <a:rPr lang="en-US" sz="2100" kern="1200" dirty="0" smtClean="0">
              <a:solidFill>
                <a:schemeClr val="tx1"/>
              </a:solidFill>
            </a:rPr>
            <a:t>  </a:t>
          </a:r>
          <a:r>
            <a:rPr lang="en-US" altLang="zh-CN" sz="2100" kern="1200" dirty="0" smtClean="0">
              <a:solidFill>
                <a:schemeClr val="tx1"/>
              </a:solidFill>
            </a:rPr>
            <a:t>0.6480</a:t>
          </a:r>
          <a:endParaRPr lang="zh-CN" sz="2100" kern="1200" dirty="0">
            <a:solidFill>
              <a:schemeClr val="tx1"/>
            </a:solidFill>
          </a:endParaRPr>
        </a:p>
      </dsp:txBody>
      <dsp:txXfrm>
        <a:off x="24588" y="1485989"/>
        <a:ext cx="5185732" cy="454509"/>
      </dsp:txXfrm>
    </dsp:sp>
    <dsp:sp modelId="{6831F5EC-7FA8-4A8C-B8C3-978F5DD3FEDD}">
      <dsp:nvSpPr>
        <dsp:cNvPr id="0" name=""/>
        <dsp:cNvSpPr/>
      </dsp:nvSpPr>
      <dsp:spPr>
        <a:xfrm>
          <a:off x="0" y="2025565"/>
          <a:ext cx="523490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Output </a:t>
          </a:r>
          <a:r>
            <a:rPr lang="en-US" sz="2100" kern="1200" dirty="0" err="1" smtClean="0">
              <a:solidFill>
                <a:schemeClr val="tx1"/>
              </a:solidFill>
            </a:rPr>
            <a:t>eff</a:t>
          </a:r>
          <a:r>
            <a:rPr lang="en-US" sz="2100" kern="1200" dirty="0" smtClean="0">
              <a:solidFill>
                <a:schemeClr val="tx1"/>
              </a:solidFill>
            </a:rPr>
            <a:t>:  </a:t>
          </a:r>
          <a:r>
            <a:rPr lang="en-US" altLang="zh-CN" sz="2100" kern="1200" dirty="0" smtClean="0">
              <a:solidFill>
                <a:schemeClr val="tx1"/>
              </a:solidFill>
            </a:rPr>
            <a:t>0.7668</a:t>
          </a:r>
          <a:r>
            <a:rPr lang="en-US" sz="2100" kern="1200" dirty="0" smtClean="0">
              <a:solidFill>
                <a:schemeClr val="tx1"/>
              </a:solidFill>
            </a:rPr>
            <a:t>      </a:t>
          </a:r>
          <a:r>
            <a:rPr lang="en-US" altLang="zh-CN" sz="2100" kern="1200" dirty="0" smtClean="0">
              <a:solidFill>
                <a:schemeClr val="tx1"/>
              </a:solidFill>
            </a:rPr>
            <a:t>0.7333</a:t>
          </a:r>
          <a:r>
            <a:rPr lang="en-US" sz="2100" kern="1200" dirty="0" smtClean="0">
              <a:solidFill>
                <a:schemeClr val="tx1"/>
              </a:solidFill>
            </a:rPr>
            <a:t>  </a:t>
          </a:r>
          <a:r>
            <a:rPr lang="en-US" altLang="zh-CN" sz="2100" kern="1200" dirty="0" smtClean="0">
              <a:solidFill>
                <a:schemeClr val="tx1"/>
              </a:solidFill>
            </a:rPr>
            <a:t>0.6956</a:t>
          </a:r>
          <a:r>
            <a:rPr lang="en-US" sz="2100" kern="1200" dirty="0" smtClean="0">
              <a:solidFill>
                <a:schemeClr val="tx1"/>
              </a:solidFill>
            </a:rPr>
            <a:t>  </a:t>
          </a:r>
          <a:r>
            <a:rPr lang="en-US" altLang="zh-CN" sz="2100" kern="1200" dirty="0" smtClean="0">
              <a:solidFill>
                <a:schemeClr val="tx1"/>
              </a:solidFill>
            </a:rPr>
            <a:t>0.6508</a:t>
          </a:r>
          <a:endParaRPr lang="zh-CN" sz="2100" kern="1200" dirty="0">
            <a:solidFill>
              <a:schemeClr val="tx1"/>
            </a:solidFill>
          </a:endParaRPr>
        </a:p>
      </dsp:txBody>
      <dsp:txXfrm>
        <a:off x="24588" y="2050153"/>
        <a:ext cx="5185732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22274-0962-4A58-8A2E-3FCFA504F7FE}">
      <dsp:nvSpPr>
        <dsp:cNvPr id="0" name=""/>
        <dsp:cNvSpPr/>
      </dsp:nvSpPr>
      <dsp:spPr>
        <a:xfrm>
          <a:off x="0" y="280780"/>
          <a:ext cx="5400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Input  </a:t>
          </a:r>
          <a:r>
            <a:rPr lang="en-US" sz="2200" kern="1200" dirty="0" err="1" smtClean="0">
              <a:solidFill>
                <a:schemeClr val="tx1"/>
              </a:solidFill>
            </a:rPr>
            <a:t>Rb</a:t>
          </a:r>
          <a:r>
            <a:rPr lang="en-US" sz="2200" kern="1200" dirty="0" smtClean="0">
              <a:solidFill>
                <a:schemeClr val="tx1"/>
              </a:solidFill>
            </a:rPr>
            <a:t>:  0.5000</a:t>
          </a:r>
          <a:endParaRPr lang="zh-CN" sz="2200" kern="1200" dirty="0">
            <a:solidFill>
              <a:schemeClr val="tx1"/>
            </a:solidFill>
          </a:endParaRPr>
        </a:p>
      </dsp:txBody>
      <dsp:txXfrm>
        <a:off x="25759" y="306539"/>
        <a:ext cx="5349082" cy="476152"/>
      </dsp:txXfrm>
    </dsp:sp>
    <dsp:sp modelId="{F59AC9CC-CBD8-42EF-AC6E-EF852BE7C685}">
      <dsp:nvSpPr>
        <dsp:cNvPr id="0" name=""/>
        <dsp:cNvSpPr/>
      </dsp:nvSpPr>
      <dsp:spPr>
        <a:xfrm>
          <a:off x="0" y="871810"/>
          <a:ext cx="5400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Output </a:t>
          </a:r>
          <a:r>
            <a:rPr lang="en-US" sz="2200" kern="1200" dirty="0" err="1" smtClean="0">
              <a:solidFill>
                <a:schemeClr val="tx1"/>
              </a:solidFill>
            </a:rPr>
            <a:t>Rb</a:t>
          </a:r>
          <a:r>
            <a:rPr lang="en-US" sz="2200" kern="1200" dirty="0" smtClean="0">
              <a:solidFill>
                <a:schemeClr val="tx1"/>
              </a:solidFill>
            </a:rPr>
            <a:t>:  </a:t>
          </a:r>
          <a:r>
            <a:rPr lang="en-US" altLang="zh-CN" sz="2200" kern="1200" dirty="0" smtClean="0">
              <a:solidFill>
                <a:schemeClr val="tx1"/>
              </a:solidFill>
            </a:rPr>
            <a:t>0.4985</a:t>
          </a:r>
          <a:r>
            <a:rPr lang="en-US" sz="2200" kern="1200" dirty="0" smtClean="0">
              <a:solidFill>
                <a:schemeClr val="tx1"/>
              </a:solidFill>
            </a:rPr>
            <a:t>      </a:t>
          </a:r>
          <a:r>
            <a:rPr lang="en-US" altLang="zh-CN" sz="2200" kern="1200" dirty="0" smtClean="0">
              <a:solidFill>
                <a:schemeClr val="tx1"/>
              </a:solidFill>
            </a:rPr>
            <a:t>0.4981</a:t>
          </a:r>
          <a:r>
            <a:rPr lang="en-US" sz="2200" kern="1200" dirty="0" smtClean="0">
              <a:solidFill>
                <a:schemeClr val="tx1"/>
              </a:solidFill>
            </a:rPr>
            <a:t>  </a:t>
          </a:r>
          <a:r>
            <a:rPr lang="en-US" altLang="zh-CN" sz="2200" kern="1200" dirty="0" smtClean="0">
              <a:solidFill>
                <a:schemeClr val="tx1"/>
              </a:solidFill>
            </a:rPr>
            <a:t>0.4988</a:t>
          </a:r>
          <a:r>
            <a:rPr lang="en-US" sz="2200" kern="1200" dirty="0" smtClean="0">
              <a:solidFill>
                <a:schemeClr val="tx1"/>
              </a:solidFill>
            </a:rPr>
            <a:t>  </a:t>
          </a:r>
          <a:r>
            <a:rPr lang="en-US" altLang="zh-CN" sz="2200" kern="1200" dirty="0" smtClean="0">
              <a:solidFill>
                <a:schemeClr val="tx1"/>
              </a:solidFill>
            </a:rPr>
            <a:t>0.4980</a:t>
          </a:r>
          <a:endParaRPr lang="zh-CN" sz="2200" kern="1200" dirty="0">
            <a:solidFill>
              <a:schemeClr val="tx1"/>
            </a:solidFill>
          </a:endParaRPr>
        </a:p>
      </dsp:txBody>
      <dsp:txXfrm>
        <a:off x="25759" y="897569"/>
        <a:ext cx="5349082" cy="476152"/>
      </dsp:txXfrm>
    </dsp:sp>
    <dsp:sp modelId="{78C3AEED-EE5A-4A94-974B-24609E19BAB0}">
      <dsp:nvSpPr>
        <dsp:cNvPr id="0" name=""/>
        <dsp:cNvSpPr/>
      </dsp:nvSpPr>
      <dsp:spPr>
        <a:xfrm>
          <a:off x="0" y="1462840"/>
          <a:ext cx="5400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Input  </a:t>
          </a:r>
          <a:r>
            <a:rPr lang="en-US" sz="2200" kern="1200" dirty="0" err="1" smtClean="0">
              <a:solidFill>
                <a:schemeClr val="tx1"/>
              </a:solidFill>
            </a:rPr>
            <a:t>eff</a:t>
          </a:r>
          <a:r>
            <a:rPr lang="en-US" sz="2200" kern="1200" dirty="0" smtClean="0">
              <a:solidFill>
                <a:schemeClr val="tx1"/>
              </a:solidFill>
            </a:rPr>
            <a:t>:    </a:t>
          </a:r>
          <a:r>
            <a:rPr lang="en-US" altLang="zh-CN" sz="2200" kern="1200" dirty="0" smtClean="0">
              <a:solidFill>
                <a:schemeClr val="tx1"/>
              </a:solidFill>
            </a:rPr>
            <a:t>0.7643</a:t>
          </a:r>
          <a:r>
            <a:rPr lang="en-US" sz="2200" kern="1200" dirty="0" smtClean="0">
              <a:solidFill>
                <a:schemeClr val="tx1"/>
              </a:solidFill>
            </a:rPr>
            <a:t>      </a:t>
          </a:r>
          <a:r>
            <a:rPr lang="en-US" altLang="zh-CN" sz="2200" kern="1200" dirty="0" smtClean="0">
              <a:solidFill>
                <a:schemeClr val="tx1"/>
              </a:solidFill>
            </a:rPr>
            <a:t>0.7300</a:t>
          </a:r>
          <a:r>
            <a:rPr lang="en-US" sz="2200" kern="1200" dirty="0" smtClean="0">
              <a:solidFill>
                <a:schemeClr val="tx1"/>
              </a:solidFill>
            </a:rPr>
            <a:t>  </a:t>
          </a:r>
          <a:r>
            <a:rPr lang="en-US" altLang="zh-CN" sz="2200" kern="1200" dirty="0" smtClean="0">
              <a:solidFill>
                <a:schemeClr val="tx1"/>
              </a:solidFill>
            </a:rPr>
            <a:t>0.6936</a:t>
          </a:r>
          <a:r>
            <a:rPr lang="en-US" sz="2200" kern="1200" dirty="0" smtClean="0">
              <a:solidFill>
                <a:schemeClr val="tx1"/>
              </a:solidFill>
            </a:rPr>
            <a:t>  </a:t>
          </a:r>
          <a:r>
            <a:rPr lang="en-US" altLang="zh-CN" sz="2200" kern="1200" dirty="0" smtClean="0">
              <a:solidFill>
                <a:schemeClr val="tx1"/>
              </a:solidFill>
            </a:rPr>
            <a:t>0.6480</a:t>
          </a:r>
          <a:endParaRPr lang="zh-CN" sz="2200" kern="1200" dirty="0">
            <a:solidFill>
              <a:schemeClr val="tx1"/>
            </a:solidFill>
          </a:endParaRPr>
        </a:p>
      </dsp:txBody>
      <dsp:txXfrm>
        <a:off x="25759" y="1488599"/>
        <a:ext cx="5349082" cy="476152"/>
      </dsp:txXfrm>
    </dsp:sp>
    <dsp:sp modelId="{ABFE07A0-8446-435F-905E-A4705609F1EF}">
      <dsp:nvSpPr>
        <dsp:cNvPr id="0" name=""/>
        <dsp:cNvSpPr/>
      </dsp:nvSpPr>
      <dsp:spPr>
        <a:xfrm>
          <a:off x="0" y="2053871"/>
          <a:ext cx="5400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Output </a:t>
          </a:r>
          <a:r>
            <a:rPr lang="en-US" sz="2200" kern="1200" dirty="0" err="1" smtClean="0">
              <a:solidFill>
                <a:schemeClr val="tx1"/>
              </a:solidFill>
            </a:rPr>
            <a:t>eff</a:t>
          </a:r>
          <a:r>
            <a:rPr lang="en-US" sz="2200" kern="1200" dirty="0" smtClean="0">
              <a:solidFill>
                <a:schemeClr val="tx1"/>
              </a:solidFill>
            </a:rPr>
            <a:t>:  </a:t>
          </a:r>
          <a:r>
            <a:rPr lang="en-US" altLang="zh-CN" sz="2200" kern="1200" dirty="0" smtClean="0">
              <a:solidFill>
                <a:schemeClr val="tx1"/>
              </a:solidFill>
            </a:rPr>
            <a:t>0.7657</a:t>
          </a:r>
          <a:r>
            <a:rPr lang="en-US" sz="2200" kern="1200" dirty="0" smtClean="0">
              <a:solidFill>
                <a:schemeClr val="tx1"/>
              </a:solidFill>
            </a:rPr>
            <a:t>      </a:t>
          </a:r>
          <a:r>
            <a:rPr lang="en-US" altLang="zh-CN" sz="2200" kern="1200" dirty="0" smtClean="0">
              <a:solidFill>
                <a:schemeClr val="tx1"/>
              </a:solidFill>
            </a:rPr>
            <a:t>0.7316</a:t>
          </a:r>
          <a:r>
            <a:rPr lang="en-US" sz="2200" kern="1200" dirty="0" smtClean="0">
              <a:solidFill>
                <a:schemeClr val="tx1"/>
              </a:solidFill>
            </a:rPr>
            <a:t>  </a:t>
          </a:r>
          <a:r>
            <a:rPr lang="en-US" altLang="zh-CN" sz="2200" kern="1200" dirty="0" smtClean="0">
              <a:solidFill>
                <a:schemeClr val="tx1"/>
              </a:solidFill>
            </a:rPr>
            <a:t>0.6946</a:t>
          </a:r>
          <a:r>
            <a:rPr lang="en-US" sz="2200" kern="1200" dirty="0" smtClean="0">
              <a:solidFill>
                <a:schemeClr val="tx1"/>
              </a:solidFill>
            </a:rPr>
            <a:t>  </a:t>
          </a:r>
          <a:r>
            <a:rPr lang="en-US" altLang="zh-CN" sz="2200" kern="1200" dirty="0" smtClean="0">
              <a:solidFill>
                <a:schemeClr val="tx1"/>
              </a:solidFill>
            </a:rPr>
            <a:t>0.6501</a:t>
          </a:r>
          <a:endParaRPr lang="zh-CN" sz="2200" kern="1200" dirty="0">
            <a:solidFill>
              <a:schemeClr val="tx1"/>
            </a:solidFill>
          </a:endParaRPr>
        </a:p>
      </dsp:txBody>
      <dsp:txXfrm>
        <a:off x="25759" y="2079630"/>
        <a:ext cx="5349082" cy="476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C43E8-070F-41B1-B310-54F2C4CBB62F}">
      <dsp:nvSpPr>
        <dsp:cNvPr id="0" name=""/>
        <dsp:cNvSpPr/>
      </dsp:nvSpPr>
      <dsp:spPr>
        <a:xfrm>
          <a:off x="0" y="22152"/>
          <a:ext cx="5112568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Input  Rb:  0.7000</a:t>
          </a:r>
          <a:endParaRPr lang="zh-CN" sz="1900" kern="1200">
            <a:solidFill>
              <a:schemeClr val="tx1"/>
            </a:solidFill>
          </a:endParaRPr>
        </a:p>
      </dsp:txBody>
      <dsp:txXfrm>
        <a:off x="22246" y="44398"/>
        <a:ext cx="5068076" cy="411223"/>
      </dsp:txXfrm>
    </dsp:sp>
    <dsp:sp modelId="{78E0B4F6-D06B-4F8E-9DFC-2F2249B36EE1}">
      <dsp:nvSpPr>
        <dsp:cNvPr id="0" name=""/>
        <dsp:cNvSpPr/>
      </dsp:nvSpPr>
      <dsp:spPr>
        <a:xfrm>
          <a:off x="0" y="532587"/>
          <a:ext cx="5112568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Output </a:t>
          </a:r>
          <a:r>
            <a:rPr lang="en-US" sz="1900" kern="1200" dirty="0" err="1" smtClean="0">
              <a:solidFill>
                <a:schemeClr val="tx1"/>
              </a:solidFill>
            </a:rPr>
            <a:t>Rb</a:t>
          </a:r>
          <a:r>
            <a:rPr lang="en-US" sz="1900" kern="1200" dirty="0" smtClean="0">
              <a:solidFill>
                <a:schemeClr val="tx1"/>
              </a:solidFill>
            </a:rPr>
            <a:t>:  </a:t>
          </a:r>
          <a:r>
            <a:rPr lang="en-US" altLang="zh-CN" sz="1900" kern="1200" dirty="0" smtClean="0">
              <a:solidFill>
                <a:schemeClr val="tx1"/>
              </a:solidFill>
            </a:rPr>
            <a:t>0.6988</a:t>
          </a:r>
          <a:r>
            <a:rPr lang="en-US" sz="1900" kern="1200" dirty="0" smtClean="0">
              <a:solidFill>
                <a:schemeClr val="tx1"/>
              </a:solidFill>
            </a:rPr>
            <a:t>      </a:t>
          </a:r>
          <a:r>
            <a:rPr lang="en-US" altLang="zh-CN" sz="1900" kern="1200" dirty="0" smtClean="0">
              <a:solidFill>
                <a:schemeClr val="tx1"/>
              </a:solidFill>
            </a:rPr>
            <a:t>0.6988</a:t>
          </a:r>
          <a:r>
            <a:rPr lang="en-US" sz="1900" kern="1200" dirty="0" smtClean="0">
              <a:solidFill>
                <a:schemeClr val="tx1"/>
              </a:solidFill>
            </a:rPr>
            <a:t>  </a:t>
          </a:r>
          <a:r>
            <a:rPr lang="en-US" altLang="zh-CN" sz="1900" kern="1200" dirty="0" smtClean="0">
              <a:solidFill>
                <a:schemeClr val="tx1"/>
              </a:solidFill>
            </a:rPr>
            <a:t>0.6991</a:t>
          </a:r>
          <a:r>
            <a:rPr lang="en-US" sz="1900" kern="1200" dirty="0" smtClean="0">
              <a:solidFill>
                <a:schemeClr val="tx1"/>
              </a:solidFill>
            </a:rPr>
            <a:t>  </a:t>
          </a:r>
          <a:r>
            <a:rPr lang="en-US" altLang="zh-CN" sz="1900" kern="1200" dirty="0" smtClean="0">
              <a:solidFill>
                <a:schemeClr val="tx1"/>
              </a:solidFill>
            </a:rPr>
            <a:t>0.6979</a:t>
          </a:r>
          <a:endParaRPr lang="zh-CN" sz="1900" kern="1200" dirty="0">
            <a:solidFill>
              <a:schemeClr val="tx1"/>
            </a:solidFill>
          </a:endParaRPr>
        </a:p>
      </dsp:txBody>
      <dsp:txXfrm>
        <a:off x="22246" y="554833"/>
        <a:ext cx="5068076" cy="411223"/>
      </dsp:txXfrm>
    </dsp:sp>
    <dsp:sp modelId="{B18044C6-DE2C-4B38-8BBC-EE23D240DEBD}">
      <dsp:nvSpPr>
        <dsp:cNvPr id="0" name=""/>
        <dsp:cNvSpPr/>
      </dsp:nvSpPr>
      <dsp:spPr>
        <a:xfrm>
          <a:off x="0" y="1043022"/>
          <a:ext cx="5112568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Input  </a:t>
          </a:r>
          <a:r>
            <a:rPr lang="en-US" sz="1900" kern="1200" dirty="0" err="1" smtClean="0">
              <a:solidFill>
                <a:schemeClr val="tx1"/>
              </a:solidFill>
            </a:rPr>
            <a:t>eff</a:t>
          </a:r>
          <a:r>
            <a:rPr lang="en-US" sz="1900" kern="1200" dirty="0" smtClean="0">
              <a:solidFill>
                <a:schemeClr val="tx1"/>
              </a:solidFill>
            </a:rPr>
            <a:t>:    </a:t>
          </a:r>
          <a:r>
            <a:rPr lang="en-US" altLang="zh-CN" sz="1900" kern="1200" dirty="0" smtClean="0">
              <a:solidFill>
                <a:schemeClr val="tx1"/>
              </a:solidFill>
            </a:rPr>
            <a:t>0.7643</a:t>
          </a:r>
          <a:r>
            <a:rPr lang="en-US" sz="1900" kern="1200" dirty="0" smtClean="0">
              <a:solidFill>
                <a:schemeClr val="tx1"/>
              </a:solidFill>
            </a:rPr>
            <a:t>      </a:t>
          </a:r>
          <a:r>
            <a:rPr lang="en-US" altLang="zh-CN" sz="1900" kern="1200" dirty="0" smtClean="0">
              <a:solidFill>
                <a:schemeClr val="tx1"/>
              </a:solidFill>
            </a:rPr>
            <a:t>0.7300</a:t>
          </a:r>
          <a:r>
            <a:rPr lang="en-US" sz="1900" kern="1200" dirty="0" smtClean="0">
              <a:solidFill>
                <a:schemeClr val="tx1"/>
              </a:solidFill>
            </a:rPr>
            <a:t>  </a:t>
          </a:r>
          <a:r>
            <a:rPr lang="en-US" altLang="zh-CN" sz="1900" kern="1200" dirty="0" smtClean="0">
              <a:solidFill>
                <a:schemeClr val="tx1"/>
              </a:solidFill>
            </a:rPr>
            <a:t>0.6936</a:t>
          </a:r>
          <a:r>
            <a:rPr lang="en-US" sz="1900" kern="1200" dirty="0" smtClean="0">
              <a:solidFill>
                <a:schemeClr val="tx1"/>
              </a:solidFill>
            </a:rPr>
            <a:t>  </a:t>
          </a:r>
          <a:r>
            <a:rPr lang="en-US" altLang="zh-CN" sz="1900" kern="1200" dirty="0" smtClean="0">
              <a:solidFill>
                <a:schemeClr val="tx1"/>
              </a:solidFill>
            </a:rPr>
            <a:t>0.6480</a:t>
          </a:r>
          <a:endParaRPr lang="zh-CN" sz="1900" kern="1200" dirty="0">
            <a:solidFill>
              <a:schemeClr val="tx1"/>
            </a:solidFill>
          </a:endParaRPr>
        </a:p>
      </dsp:txBody>
      <dsp:txXfrm>
        <a:off x="22246" y="1065268"/>
        <a:ext cx="5068076" cy="411223"/>
      </dsp:txXfrm>
    </dsp:sp>
    <dsp:sp modelId="{72312448-4629-48BF-9307-D418ECD49C69}">
      <dsp:nvSpPr>
        <dsp:cNvPr id="0" name=""/>
        <dsp:cNvSpPr/>
      </dsp:nvSpPr>
      <dsp:spPr>
        <a:xfrm>
          <a:off x="0" y="1553457"/>
          <a:ext cx="5112568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Output </a:t>
          </a:r>
          <a:r>
            <a:rPr lang="en-US" sz="1900" kern="1200" dirty="0" err="1" smtClean="0">
              <a:solidFill>
                <a:schemeClr val="tx1"/>
              </a:solidFill>
            </a:rPr>
            <a:t>eff</a:t>
          </a:r>
          <a:r>
            <a:rPr lang="en-US" sz="1900" kern="1200" dirty="0" smtClean="0">
              <a:solidFill>
                <a:schemeClr val="tx1"/>
              </a:solidFill>
            </a:rPr>
            <a:t>:  </a:t>
          </a:r>
          <a:r>
            <a:rPr lang="en-US" altLang="zh-CN" sz="1900" kern="1200" dirty="0" smtClean="0">
              <a:solidFill>
                <a:schemeClr val="tx1"/>
              </a:solidFill>
            </a:rPr>
            <a:t>0.7652</a:t>
          </a:r>
          <a:r>
            <a:rPr lang="en-US" sz="1900" kern="1200" dirty="0" smtClean="0">
              <a:solidFill>
                <a:schemeClr val="tx1"/>
              </a:solidFill>
            </a:rPr>
            <a:t>      </a:t>
          </a:r>
          <a:r>
            <a:rPr lang="en-US" altLang="zh-CN" sz="1900" kern="1200" dirty="0" smtClean="0">
              <a:solidFill>
                <a:schemeClr val="tx1"/>
              </a:solidFill>
            </a:rPr>
            <a:t>0.7308</a:t>
          </a:r>
          <a:r>
            <a:rPr lang="en-US" sz="1900" kern="1200" dirty="0" smtClean="0">
              <a:solidFill>
                <a:schemeClr val="tx1"/>
              </a:solidFill>
            </a:rPr>
            <a:t>  </a:t>
          </a:r>
          <a:r>
            <a:rPr lang="en-US" altLang="zh-CN" sz="1900" kern="1200" dirty="0" smtClean="0">
              <a:solidFill>
                <a:schemeClr val="tx1"/>
              </a:solidFill>
            </a:rPr>
            <a:t>0.6942 </a:t>
          </a:r>
          <a:r>
            <a:rPr lang="en-US" sz="1900" kern="1200" dirty="0" smtClean="0">
              <a:solidFill>
                <a:schemeClr val="tx1"/>
              </a:solidFill>
            </a:rPr>
            <a:t>  </a:t>
          </a:r>
          <a:r>
            <a:rPr lang="en-US" altLang="zh-CN" sz="1900" kern="1200" dirty="0" smtClean="0">
              <a:solidFill>
                <a:schemeClr val="tx1"/>
              </a:solidFill>
            </a:rPr>
            <a:t>0.6498</a:t>
          </a:r>
          <a:endParaRPr lang="zh-CN" sz="1900" kern="1200" dirty="0">
            <a:solidFill>
              <a:schemeClr val="tx1"/>
            </a:solidFill>
          </a:endParaRPr>
        </a:p>
      </dsp:txBody>
      <dsp:txXfrm>
        <a:off x="22246" y="1575703"/>
        <a:ext cx="5068076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9CAA2-5046-4239-9672-C041CC1E0A70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495C3-22B5-4DF6-9450-15A5C77859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0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EAA8-E95D-497E-805C-B73DED98FF8D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9BF-BB83-4AB9-A900-E5BBE035B9E0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F456-A72C-4118-B8DD-34F6AA09CDD8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7384"/>
            <a:ext cx="3714744" cy="671534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CC8A-73E7-46A4-807A-6967A212985C}" type="datetime1">
              <a:rPr lang="zh-CN" altLang="en-US" smtClean="0"/>
              <a:pPr/>
              <a:t>2017-5-7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456F-E592-47D4-9BFE-29C2736B7F73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13DD-897E-47B5-9576-E3C533C19091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587-D91E-4057-AE14-B661ECDA322C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731-F9A4-4CEC-ADD4-8B26CED5C699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347D-9040-458C-AE01-E0FBC8A0C49A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BE60D-B2DA-4BDE-82C5-9E889786158E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6823-7C9C-4E9D-AC42-49185A914A87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3FE0-4495-4ECD-9CEF-8CED5C4B0F48}" type="datetime1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C58BE-5500-4EE5-B04D-68FA21B3059E}" type="datetimeFigureOut">
              <a:rPr lang="zh-CN" altLang="en-US" smtClean="0"/>
              <a:pPr/>
              <a:t>2017-5-7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A053-4A86-4EB7-931A-40CFA1E09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gif"/><Relationship Id="rId5" Type="http://schemas.openxmlformats.org/officeDocument/2006/relationships/image" Target="../media/image19.gif"/><Relationship Id="rId4" Type="http://schemas.openxmlformats.org/officeDocument/2006/relationships/image" Target="../media/image1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3132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dirty="0" err="1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Rb</a:t>
            </a:r>
            <a:r>
              <a:rPr lang="en-US" altLang="zh-CN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measurement at CEPC MC Level</a:t>
            </a:r>
            <a:endParaRPr lang="zh-CN" altLang="en-US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71600" y="2582610"/>
            <a:ext cx="6699782" cy="828684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</a:rPr>
              <a:t>Bo Li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245686"/>
            <a:ext cx="2209384" cy="1599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206044"/>
            <a:ext cx="6629400" cy="330307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413998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sz="3600" dirty="0" err="1" smtClean="0"/>
              <a:t>Btagging</a:t>
            </a:r>
            <a:r>
              <a:rPr lang="en-US" altLang="zh-CN" sz="3600" dirty="0" smtClean="0"/>
              <a:t> performance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4285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IO test</a:t>
            </a:r>
            <a:endParaRPr lang="zh-CN" altLang="en-US" b="1" dirty="0"/>
          </a:p>
        </p:txBody>
      </p:sp>
      <p:graphicFrame>
        <p:nvGraphicFramePr>
          <p:cNvPr id="16" name="图示 15"/>
          <p:cNvGraphicFramePr/>
          <p:nvPr>
            <p:extLst>
              <p:ext uri="{D42A27DB-BD31-4B8C-83A1-F6EECF244321}">
                <p14:modId xmlns:p14="http://schemas.microsoft.com/office/powerpoint/2010/main" val="1425296191"/>
              </p:ext>
            </p:extLst>
          </p:nvPr>
        </p:nvGraphicFramePr>
        <p:xfrm>
          <a:off x="2267744" y="4293096"/>
          <a:ext cx="5112568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83671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Input </a:t>
            </a:r>
            <a:r>
              <a:rPr lang="en-US" altLang="zh-CN" dirty="0" err="1" smtClean="0"/>
              <a:t>Rb</a:t>
            </a:r>
            <a:r>
              <a:rPr lang="en-US" altLang="zh-CN" dirty="0" smtClean="0"/>
              <a:t>=0.7, Four </a:t>
            </a:r>
            <a:r>
              <a:rPr lang="en-US" altLang="zh-CN" dirty="0" err="1" smtClean="0"/>
              <a:t>BtagProb</a:t>
            </a:r>
            <a:r>
              <a:rPr lang="en-US" altLang="zh-CN" dirty="0" smtClean="0"/>
              <a:t> work point:  </a:t>
            </a:r>
            <a:r>
              <a:rPr lang="en-US" altLang="zh-CN" dirty="0" err="1" smtClean="0"/>
              <a:t>Prob</a:t>
            </a:r>
            <a:r>
              <a:rPr lang="en-US" altLang="zh-CN" dirty="0" smtClean="0"/>
              <a:t>&gt;0.6, &gt;0.7, &gt;0.8, &gt;0.9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9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43636" y="0"/>
            <a:ext cx="2811732" cy="6206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-6840" y="0"/>
            <a:ext cx="371474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774" y="836712"/>
            <a:ext cx="887259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 smtClean="0"/>
              <a:t>measured </a:t>
            </a:r>
            <a:r>
              <a:rPr lang="en-US" altLang="zh-CN" dirty="0" err="1" smtClean="0">
                <a:solidFill>
                  <a:srgbClr val="FF0000"/>
                </a:solidFill>
              </a:rPr>
              <a:t>Rb</a:t>
            </a:r>
            <a:r>
              <a:rPr lang="en-US" altLang="zh-CN" dirty="0" smtClean="0"/>
              <a:t> and </a:t>
            </a:r>
            <a:r>
              <a:rPr lang="en-US" altLang="zh-CN" dirty="0" err="1" smtClean="0">
                <a:solidFill>
                  <a:srgbClr val="FF0000"/>
                </a:solidFill>
              </a:rPr>
              <a:t>effb</a:t>
            </a:r>
            <a:r>
              <a:rPr lang="en-US" altLang="zh-CN" dirty="0" smtClean="0"/>
              <a:t> in DATA  are different from the Input Truth </a:t>
            </a:r>
            <a:r>
              <a:rPr lang="en-US" altLang="zh-CN" dirty="0" err="1" smtClean="0"/>
              <a:t>Rb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effb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at </a:t>
            </a:r>
            <a:r>
              <a:rPr lang="en-US" altLang="zh-CN" dirty="0" err="1" smtClean="0">
                <a:solidFill>
                  <a:srgbClr val="FF0000"/>
                </a:solidFill>
              </a:rPr>
              <a:t>Prob</a:t>
            </a:r>
            <a:r>
              <a:rPr lang="en-US" altLang="zh-CN" dirty="0" smtClean="0">
                <a:solidFill>
                  <a:srgbClr val="FF0000"/>
                </a:solidFill>
              </a:rPr>
              <a:t>&gt;0.9</a:t>
            </a:r>
            <a:endParaRPr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2774" y="1353542"/>
                <a:ext cx="8928992" cy="92333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𝒄</m:t>
                        </m:r>
                      </m:sub>
                    </m:sSub>
                    <m:r>
                      <a:rPr lang="zh-CN" altLang="en-US" b="1" i="1">
                        <a:latin typeface="Cambria Math"/>
                      </a:rPr>
                      <m:t>，</m:t>
                    </m:r>
                    <m:sSub>
                      <m:sSubPr>
                        <m:ctrlPr>
                          <a:rPr lang="zh-CN" altLang="zh-CN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𝜺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altLang="zh-CN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/>
                          </a:rPr>
                          <m:t>,  </m:t>
                        </m:r>
                        <m:r>
                          <a:rPr lang="en-US" altLang="zh-CN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zh-CN" altLang="en-US" b="1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zh-CN" altLang="en-US" b="1" dirty="0"/>
                  <a:t>，</a:t>
                </a:r>
                <a:r>
                  <a:rPr lang="zh-CN" altLang="zh-CN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𝒖𝒅𝒔</m:t>
                        </m:r>
                      </m:sub>
                    </m:sSub>
                    <m:r>
                      <a:rPr lang="en-US" altLang="zh-CN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b="1" dirty="0" smtClean="0"/>
                  <a:t>  </a:t>
                </a:r>
                <a:r>
                  <a:rPr lang="en-US" altLang="zh-CN" dirty="0" smtClean="0"/>
                  <a:t>is got  by MC samples:  </a:t>
                </a:r>
                <a:r>
                  <a:rPr lang="en-US" altLang="zh-CN" dirty="0" err="1" smtClean="0"/>
                  <a:t>Zbb</a:t>
                </a:r>
                <a:r>
                  <a:rPr lang="en-US" altLang="zh-CN" dirty="0" smtClean="0"/>
                  <a:t>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sample2</a:t>
                </a:r>
                <a:r>
                  <a:rPr lang="en-US" altLang="zh-CN" dirty="0" smtClean="0"/>
                  <a:t>, </a:t>
                </a:r>
                <a:r>
                  <a:rPr lang="en-US" altLang="zh-CN" dirty="0" err="1" smtClean="0"/>
                  <a:t>Zcc</a:t>
                </a:r>
                <a:r>
                  <a:rPr lang="en-US" altLang="zh-CN" dirty="0" smtClean="0"/>
                  <a:t>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sample2</a:t>
                </a:r>
                <a:r>
                  <a:rPr lang="en-US" altLang="zh-CN" dirty="0" smtClean="0"/>
                  <a:t>,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Zllsample2</a:t>
                </a:r>
              </a:p>
              <a:p>
                <a:r>
                  <a:rPr lang="en-US" altLang="zh-CN" dirty="0" smtClean="0"/>
                  <a:t>So if </a:t>
                </a:r>
                <a:r>
                  <a:rPr lang="en-US" altLang="zh-CN" dirty="0" smtClean="0"/>
                  <a:t>DATA </a:t>
                </a:r>
                <a:r>
                  <a:rPr lang="en-US" altLang="zh-CN" b="1" dirty="0" smtClean="0"/>
                  <a:t>sample1</a:t>
                </a:r>
                <a:r>
                  <a:rPr lang="zh-CN" altLang="en-US" b="1" dirty="0" smtClean="0"/>
                  <a:t>≠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sample2</a:t>
                </a:r>
                <a:r>
                  <a:rPr lang="zh-CN" altLang="en-US" dirty="0" smtClean="0"/>
                  <a:t>，</a:t>
                </a:r>
                <a:r>
                  <a:rPr lang="en-US" altLang="zh-CN" dirty="0" smtClean="0"/>
                  <a:t>which means the MC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zh-CN" altLang="en-US" i="1">
                        <a:latin typeface="Cambria Math"/>
                      </a:rPr>
                      <m:t>，</m:t>
                    </m:r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,  </m:t>
                        </m:r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 smtClean="0"/>
                  <a:t> is different from the ‘DATA’ </a:t>
                </a:r>
                <a:endParaRPr lang="zh-CN" alt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4" y="1353542"/>
                <a:ext cx="8928992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477" t="-3846" b="-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5496" y="2368865"/>
            <a:ext cx="4291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The difference as a Ratio:  </a:t>
            </a:r>
            <a:r>
              <a:rPr lang="en-US" altLang="zh-CN" sz="1600" b="1" dirty="0" err="1" smtClean="0"/>
              <a:t>Eff</a:t>
            </a:r>
            <a:r>
              <a:rPr lang="en-US" altLang="zh-CN" sz="1600" b="1" dirty="0" smtClean="0"/>
              <a:t> in ‘DATA’/ </a:t>
            </a:r>
            <a:r>
              <a:rPr lang="en-US" altLang="zh-CN" sz="1600" b="1" dirty="0" err="1" smtClean="0"/>
              <a:t>Eff</a:t>
            </a:r>
            <a:r>
              <a:rPr lang="en-US" altLang="zh-CN" sz="1600" b="1" dirty="0" smtClean="0"/>
              <a:t> in MC</a:t>
            </a:r>
            <a:endParaRPr lang="zh-CN" altLang="en-US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077205" y="2276872"/>
                <a:ext cx="4704334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 </m:t>
                        </m:r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difference between DATA and MC are very small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altLang="zh-CN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 smtClean="0"/>
                  <a:t>differences are big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at </a:t>
                </a:r>
                <a:r>
                  <a:rPr lang="en-US" altLang="zh-CN" dirty="0" err="1">
                    <a:solidFill>
                      <a:srgbClr val="FF0000"/>
                    </a:solidFill>
                  </a:rPr>
                  <a:t>Prob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&gt;0.9 </a:t>
                </a:r>
                <a:r>
                  <a:rPr lang="en-US" altLang="zh-CN" dirty="0" smtClean="0"/>
                  <a:t>: </a:t>
                </a:r>
                <a:endParaRPr lang="en-US" altLang="zh-CN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which may come from the very </a:t>
                </a:r>
                <a:r>
                  <a:rPr lang="en-US" altLang="zh-CN" dirty="0"/>
                  <a:t>low </a:t>
                </a:r>
                <a:r>
                  <a:rPr lang="en-US" altLang="zh-CN" dirty="0" smtClean="0"/>
                  <a:t>statistics after </a:t>
                </a:r>
                <a:r>
                  <a:rPr lang="en-US" altLang="zh-CN" dirty="0" err="1" smtClean="0"/>
                  <a:t>Btagging</a:t>
                </a:r>
                <a:r>
                  <a:rPr lang="en-US" altLang="zh-CN" dirty="0" smtClean="0"/>
                  <a:t>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w</a:t>
                </a:r>
                <a:r>
                  <a:rPr lang="en-US" altLang="zh-CN" dirty="0" smtClean="0"/>
                  <a:t>hich will lead to the difference in the IO test  </a:t>
                </a:r>
                <a:endParaRPr lang="en-US" altLang="zh-CN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</m:oMath>
                </a14:m>
                <a:r>
                  <a:rPr lang="en-US" altLang="zh-CN" dirty="0" smtClean="0"/>
                  <a:t> effect is very small, as </a:t>
                </a:r>
                <a:r>
                  <a:rPr lang="en-US" altLang="zh-CN" b="1" dirty="0">
                    <a:solidFill>
                      <a:srgbClr val="0070C0"/>
                    </a:solidFill>
                  </a:rPr>
                  <a:t>The </a:t>
                </a:r>
                <a:r>
                  <a:rPr lang="en-US" altLang="zh-CN" b="1" dirty="0" err="1">
                    <a:solidFill>
                      <a:srgbClr val="0070C0"/>
                    </a:solidFill>
                  </a:rPr>
                  <a:t>Zll</a:t>
                </a:r>
                <a:r>
                  <a:rPr lang="en-US" altLang="zh-CN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CN" b="1" dirty="0" err="1">
                    <a:solidFill>
                      <a:srgbClr val="0070C0"/>
                    </a:solidFill>
                  </a:rPr>
                  <a:t>rejction</a:t>
                </a:r>
                <a:r>
                  <a:rPr lang="en-US" altLang="zh-CN" b="1" dirty="0">
                    <a:solidFill>
                      <a:srgbClr val="0070C0"/>
                    </a:solidFill>
                  </a:rPr>
                  <a:t> at four work point are ~100%</a:t>
                </a:r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 </a:t>
                </a:r>
                <a:endParaRPr lang="zh-CN" alt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205" y="2276872"/>
                <a:ext cx="4704334" cy="3416320"/>
              </a:xfrm>
              <a:prstGeom prst="rect">
                <a:avLst/>
              </a:prstGeom>
              <a:blipFill rotWithShape="1">
                <a:blip r:embed="rId3"/>
                <a:stretch>
                  <a:fillRect l="-1036" t="-8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085184"/>
            <a:ext cx="3240360" cy="160248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1" y="2851743"/>
            <a:ext cx="4031124" cy="381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43636" y="0"/>
            <a:ext cx="2811732" cy="6206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-6840" y="0"/>
            <a:ext cx="371474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774" y="836712"/>
            <a:ext cx="887259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We can see the measured </a:t>
            </a:r>
            <a:r>
              <a:rPr lang="en-US" altLang="zh-CN" dirty="0" err="1" smtClean="0">
                <a:solidFill>
                  <a:srgbClr val="FF0000"/>
                </a:solidFill>
              </a:rPr>
              <a:t>Rb</a:t>
            </a:r>
            <a:r>
              <a:rPr lang="en-US" altLang="zh-CN" dirty="0" smtClean="0"/>
              <a:t> and </a:t>
            </a:r>
            <a:r>
              <a:rPr lang="en-US" altLang="zh-CN" dirty="0" err="1" smtClean="0">
                <a:solidFill>
                  <a:srgbClr val="FF0000"/>
                </a:solidFill>
              </a:rPr>
              <a:t>effb</a:t>
            </a:r>
            <a:r>
              <a:rPr lang="en-US" altLang="zh-CN" dirty="0" smtClean="0"/>
              <a:t> in DATA  are different from the Input Truth </a:t>
            </a:r>
            <a:r>
              <a:rPr lang="en-US" altLang="zh-CN" dirty="0" err="1" smtClean="0"/>
              <a:t>Rb</a:t>
            </a:r>
            <a:r>
              <a:rPr lang="en-US" altLang="zh-CN" dirty="0" smtClean="0"/>
              <a:t> and </a:t>
            </a:r>
            <a:r>
              <a:rPr lang="en-US" altLang="zh-CN" dirty="0" err="1"/>
              <a:t>effb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774" y="1268760"/>
                <a:ext cx="8928992" cy="92333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zh-CN" altLang="en-US" i="1">
                        <a:latin typeface="Cambria Math"/>
                      </a:rPr>
                      <m:t>，</m:t>
                    </m:r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,  </m:t>
                        </m:r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 smtClean="0"/>
                  <a:t>  is got  by MC samples:  </a:t>
                </a:r>
                <a:r>
                  <a:rPr lang="en-US" altLang="zh-CN" dirty="0" err="1" smtClean="0"/>
                  <a:t>Zbb</a:t>
                </a:r>
                <a:r>
                  <a:rPr lang="en-US" altLang="zh-CN" dirty="0" smtClean="0"/>
                  <a:t>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sample2</a:t>
                </a:r>
                <a:r>
                  <a:rPr lang="en-US" altLang="zh-CN" dirty="0" smtClean="0"/>
                  <a:t>, </a:t>
                </a:r>
                <a:r>
                  <a:rPr lang="en-US" altLang="zh-CN" dirty="0" err="1" smtClean="0"/>
                  <a:t>Zcc</a:t>
                </a:r>
                <a:r>
                  <a:rPr lang="en-US" altLang="zh-CN" dirty="0" smtClean="0"/>
                  <a:t>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sample2</a:t>
                </a:r>
                <a:r>
                  <a:rPr lang="en-US" altLang="zh-CN" dirty="0" smtClean="0"/>
                  <a:t>,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Zllsample2</a:t>
                </a:r>
              </a:p>
              <a:p>
                <a:r>
                  <a:rPr lang="en-US" altLang="zh-CN" dirty="0" smtClean="0"/>
                  <a:t>So if </a:t>
                </a:r>
                <a:r>
                  <a:rPr lang="en-US" altLang="zh-CN" b="1" dirty="0" smtClean="0"/>
                  <a:t>sample1</a:t>
                </a:r>
                <a:r>
                  <a:rPr lang="zh-CN" altLang="en-US" b="1" dirty="0" smtClean="0"/>
                  <a:t>≠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sample2</a:t>
                </a:r>
                <a:r>
                  <a:rPr lang="zh-CN" altLang="en-US" dirty="0" smtClean="0"/>
                  <a:t>，</a:t>
                </a:r>
                <a:r>
                  <a:rPr lang="en-US" altLang="zh-CN" dirty="0" smtClean="0"/>
                  <a:t>which means the MC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zh-CN" altLang="en-US" i="1">
                        <a:latin typeface="Cambria Math"/>
                      </a:rPr>
                      <m:t>，</m:t>
                    </m:r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,  </m:t>
                        </m:r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 smtClean="0"/>
                  <a:t> is different from the ‘DATA’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4" y="1268760"/>
                <a:ext cx="8928992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477" t="-3846" r="-341" b="-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5496" y="2368865"/>
            <a:ext cx="4291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The difference as a Ratio:  </a:t>
            </a:r>
            <a:r>
              <a:rPr lang="en-US" altLang="zh-CN" sz="1600" b="1" dirty="0" err="1" smtClean="0"/>
              <a:t>Eff</a:t>
            </a:r>
            <a:r>
              <a:rPr lang="en-US" altLang="zh-CN" sz="1600" b="1" dirty="0" smtClean="0"/>
              <a:t> in ‘DATA’/ </a:t>
            </a:r>
            <a:r>
              <a:rPr lang="en-US" altLang="zh-CN" sz="1600" b="1" dirty="0" err="1" smtClean="0"/>
              <a:t>Eff</a:t>
            </a:r>
            <a:r>
              <a:rPr lang="en-US" altLang="zh-CN" sz="1600" b="1" dirty="0" smtClean="0"/>
              <a:t> in MC</a:t>
            </a:r>
            <a:endParaRPr lang="zh-CN" alt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77205" y="2276872"/>
                <a:ext cx="4704334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 </m:t>
                        </m:r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difference between DATA and MC are very small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altLang="zh-CN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</m:oMath>
                </a14:m>
                <a:r>
                  <a:rPr lang="en-US" altLang="zh-CN" dirty="0" smtClean="0"/>
                  <a:t> difference are very big: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which may come from the very </a:t>
                </a:r>
                <a:r>
                  <a:rPr lang="en-US" altLang="zh-CN" dirty="0"/>
                  <a:t>low </a:t>
                </a:r>
                <a:r>
                  <a:rPr lang="en-US" altLang="zh-CN" dirty="0" smtClean="0"/>
                  <a:t>statistics after </a:t>
                </a:r>
                <a:r>
                  <a:rPr lang="en-US" altLang="zh-CN" dirty="0" err="1" smtClean="0"/>
                  <a:t>Btagging</a:t>
                </a:r>
                <a:r>
                  <a:rPr lang="en-US" altLang="zh-CN" dirty="0" smtClean="0"/>
                  <a:t>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w</a:t>
                </a:r>
                <a:r>
                  <a:rPr lang="en-US" altLang="zh-CN" dirty="0" smtClean="0"/>
                  <a:t>hich will lead to the difference in the IO test  </a:t>
                </a:r>
                <a:endParaRPr lang="en-US" altLang="zh-CN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</m:oMath>
                </a14:m>
                <a:r>
                  <a:rPr lang="en-US" altLang="zh-CN" dirty="0" smtClean="0"/>
                  <a:t> effect is very small, as </a:t>
                </a:r>
                <a:r>
                  <a:rPr lang="en-US" altLang="zh-CN" b="1" dirty="0">
                    <a:solidFill>
                      <a:srgbClr val="0070C0"/>
                    </a:solidFill>
                  </a:rPr>
                  <a:t>The </a:t>
                </a:r>
                <a:r>
                  <a:rPr lang="en-US" altLang="zh-CN" b="1" dirty="0" err="1">
                    <a:solidFill>
                      <a:srgbClr val="0070C0"/>
                    </a:solidFill>
                  </a:rPr>
                  <a:t>Zll</a:t>
                </a:r>
                <a:r>
                  <a:rPr lang="en-US" altLang="zh-CN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CN" b="1" dirty="0" err="1">
                    <a:solidFill>
                      <a:srgbClr val="0070C0"/>
                    </a:solidFill>
                  </a:rPr>
                  <a:t>rejction</a:t>
                </a:r>
                <a:r>
                  <a:rPr lang="en-US" altLang="zh-CN" b="1" dirty="0">
                    <a:solidFill>
                      <a:srgbClr val="0070C0"/>
                    </a:solidFill>
                  </a:rPr>
                  <a:t> at four work point are ~100%</a:t>
                </a:r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205" y="2276872"/>
                <a:ext cx="4704334" cy="3416320"/>
              </a:xfrm>
              <a:prstGeom prst="rect">
                <a:avLst/>
              </a:prstGeom>
              <a:blipFill rotWithShape="1">
                <a:blip r:embed="rId4"/>
                <a:stretch>
                  <a:fillRect l="-1036" t="-8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图片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085184"/>
            <a:ext cx="3240360" cy="160248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" y="2924874"/>
            <a:ext cx="4041801" cy="344516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9840136">
            <a:off x="2120506" y="1624594"/>
            <a:ext cx="518457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10k events in the past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2" y="3140968"/>
            <a:ext cx="6629400" cy="318400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84" y="980728"/>
            <a:ext cx="6629400" cy="2275577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43636" y="0"/>
            <a:ext cx="2811732" cy="6206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-6840" y="0"/>
            <a:ext cx="371474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2" y="692696"/>
            <a:ext cx="87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We redo the IO test by ‘DATA’ and MC with </a:t>
            </a:r>
            <a:r>
              <a:rPr lang="en-US" altLang="zh-CN" b="1" dirty="0" smtClean="0">
                <a:solidFill>
                  <a:srgbClr val="FF0000"/>
                </a:solidFill>
              </a:rPr>
              <a:t>same</a:t>
            </a:r>
            <a:r>
              <a:rPr lang="en-US" altLang="zh-CN" b="1" dirty="0" smtClean="0"/>
              <a:t>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Zcc</a:t>
            </a:r>
            <a:r>
              <a:rPr lang="en-US" altLang="zh-CN" b="1" dirty="0" smtClean="0"/>
              <a:t> sample</a:t>
            </a:r>
            <a:endParaRPr lang="zh-CN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3312418"/>
            <a:ext cx="383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Zcc</a:t>
            </a:r>
            <a:r>
              <a:rPr lang="en-US" altLang="zh-CN" dirty="0" smtClean="0">
                <a:solidFill>
                  <a:srgbClr val="FF0000"/>
                </a:solidFill>
              </a:rPr>
              <a:t> DATA Sample= </a:t>
            </a:r>
            <a:r>
              <a:rPr lang="en-US" altLang="zh-CN" dirty="0" err="1" smtClean="0">
                <a:solidFill>
                  <a:srgbClr val="FF0000"/>
                </a:solidFill>
              </a:rPr>
              <a:t>Zcc</a:t>
            </a:r>
            <a:r>
              <a:rPr lang="en-US" altLang="zh-CN" dirty="0" smtClean="0">
                <a:solidFill>
                  <a:srgbClr val="FF0000"/>
                </a:solidFill>
              </a:rPr>
              <a:t> MC Sample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59632" y="3140968"/>
            <a:ext cx="6984776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123728" y="4221088"/>
            <a:ext cx="1591016" cy="64807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 rot="19507116">
            <a:off x="5353631" y="4653134"/>
            <a:ext cx="1714566" cy="64807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516216" y="228615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Input </a:t>
            </a:r>
            <a:r>
              <a:rPr lang="en-US" altLang="zh-CN" dirty="0" err="1" smtClean="0"/>
              <a:t>Rb</a:t>
            </a:r>
            <a:r>
              <a:rPr lang="en-US" altLang="zh-CN" dirty="0" smtClean="0"/>
              <a:t>=0.3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94140" y="908720"/>
            <a:ext cx="383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Zcc</a:t>
            </a:r>
            <a:r>
              <a:rPr lang="en-US" altLang="zh-CN" dirty="0" smtClean="0">
                <a:solidFill>
                  <a:srgbClr val="FF0000"/>
                </a:solidFill>
              </a:rPr>
              <a:t> DATA Sample</a:t>
            </a:r>
            <a:r>
              <a:rPr lang="zh-CN" altLang="en-US" b="1" dirty="0" smtClean="0">
                <a:solidFill>
                  <a:srgbClr val="FF0000"/>
                </a:solidFill>
              </a:rPr>
              <a:t>≠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Zcc</a:t>
            </a:r>
            <a:r>
              <a:rPr lang="en-US" altLang="zh-CN" dirty="0" smtClean="0">
                <a:solidFill>
                  <a:srgbClr val="FF0000"/>
                </a:solidFill>
              </a:rPr>
              <a:t> MC Sample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6165304"/>
            <a:ext cx="8554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We can see the </a:t>
            </a:r>
            <a:r>
              <a:rPr lang="en-US" altLang="zh-CN" dirty="0" smtClean="0"/>
              <a:t>differences of measured </a:t>
            </a:r>
            <a:r>
              <a:rPr lang="en-US" altLang="zh-CN" dirty="0" err="1">
                <a:solidFill>
                  <a:srgbClr val="FF0000"/>
                </a:solidFill>
              </a:rPr>
              <a:t>Rb</a:t>
            </a:r>
            <a:r>
              <a:rPr lang="en-US" altLang="zh-CN" dirty="0"/>
              <a:t> and </a:t>
            </a:r>
            <a:r>
              <a:rPr lang="en-US" altLang="zh-CN" dirty="0" err="1">
                <a:solidFill>
                  <a:srgbClr val="FF0000"/>
                </a:solidFill>
              </a:rPr>
              <a:t>effb</a:t>
            </a:r>
            <a:r>
              <a:rPr lang="en-US" altLang="zh-CN" dirty="0"/>
              <a:t> </a:t>
            </a:r>
            <a:r>
              <a:rPr lang="en-US" altLang="zh-CN" dirty="0" smtClean="0"/>
              <a:t>between DATA and MC are smaller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3413348"/>
            <a:ext cx="6629400" cy="296798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860" y="642918"/>
            <a:ext cx="6629400" cy="2799695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43636" y="0"/>
            <a:ext cx="2811732" cy="6206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71800" y="3356992"/>
            <a:ext cx="383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Zcc</a:t>
            </a:r>
            <a:r>
              <a:rPr lang="en-US" altLang="zh-CN" dirty="0" smtClean="0">
                <a:solidFill>
                  <a:srgbClr val="FF0000"/>
                </a:solidFill>
              </a:rPr>
              <a:t> DATA Sample= </a:t>
            </a:r>
            <a:r>
              <a:rPr lang="en-US" altLang="zh-CN" dirty="0" err="1" smtClean="0">
                <a:solidFill>
                  <a:srgbClr val="FF0000"/>
                </a:solidFill>
              </a:rPr>
              <a:t>Zcc</a:t>
            </a:r>
            <a:r>
              <a:rPr lang="en-US" altLang="zh-CN" dirty="0" smtClean="0">
                <a:solidFill>
                  <a:srgbClr val="FF0000"/>
                </a:solidFill>
              </a:rPr>
              <a:t> MC Sample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15616" y="3356992"/>
            <a:ext cx="6984776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79712" y="4365104"/>
            <a:ext cx="1591016" cy="64807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19475710">
            <a:off x="5204112" y="4697454"/>
            <a:ext cx="1591016" cy="64807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516216" y="228615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Input </a:t>
            </a:r>
            <a:r>
              <a:rPr lang="en-US" altLang="zh-CN" dirty="0" err="1" smtClean="0"/>
              <a:t>Rb</a:t>
            </a:r>
            <a:r>
              <a:rPr lang="en-US" altLang="zh-CN" dirty="0" smtClean="0"/>
              <a:t>=0.5</a:t>
            </a:r>
            <a:endParaRPr lang="zh-CN" altLang="en-US" dirty="0"/>
          </a:p>
        </p:txBody>
      </p:sp>
      <p:sp>
        <p:nvSpPr>
          <p:cNvPr id="18" name="标题 1"/>
          <p:cNvSpPr>
            <a:spLocks noGrp="1"/>
          </p:cNvSpPr>
          <p:nvPr>
            <p:ph type="title"/>
          </p:nvPr>
        </p:nvSpPr>
        <p:spPr>
          <a:xfrm>
            <a:off x="-6840" y="0"/>
            <a:ext cx="371474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9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976" y="3140968"/>
            <a:ext cx="6629400" cy="3111996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298" y="685938"/>
            <a:ext cx="6629400" cy="2639696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43636" y="0"/>
            <a:ext cx="2811732" cy="6206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15816" y="3140968"/>
            <a:ext cx="383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Zcc</a:t>
            </a:r>
            <a:r>
              <a:rPr lang="en-US" altLang="zh-CN" dirty="0" smtClean="0">
                <a:solidFill>
                  <a:srgbClr val="FF0000"/>
                </a:solidFill>
              </a:rPr>
              <a:t> DATA Sample= </a:t>
            </a:r>
            <a:r>
              <a:rPr lang="en-US" altLang="zh-CN" dirty="0" err="1" smtClean="0">
                <a:solidFill>
                  <a:srgbClr val="FF0000"/>
                </a:solidFill>
              </a:rPr>
              <a:t>Zcc</a:t>
            </a:r>
            <a:r>
              <a:rPr lang="en-US" altLang="zh-CN" dirty="0" smtClean="0">
                <a:solidFill>
                  <a:srgbClr val="FF0000"/>
                </a:solidFill>
              </a:rPr>
              <a:t> MC Sample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59632" y="3140968"/>
            <a:ext cx="6984776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79712" y="4221088"/>
            <a:ext cx="1591016" cy="64807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 rot="19214161">
            <a:off x="5315330" y="4510946"/>
            <a:ext cx="1591016" cy="64807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516216" y="228615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Input </a:t>
            </a:r>
            <a:r>
              <a:rPr lang="en-US" altLang="zh-CN" dirty="0" err="1"/>
              <a:t>Rb</a:t>
            </a:r>
            <a:r>
              <a:rPr lang="en-US" altLang="zh-CN" dirty="0"/>
              <a:t>=0.7</a:t>
            </a:r>
            <a:endParaRPr lang="zh-CN" altLang="en-US" dirty="0"/>
          </a:p>
        </p:txBody>
      </p:sp>
      <p:sp>
        <p:nvSpPr>
          <p:cNvPr id="17" name="标题 1"/>
          <p:cNvSpPr txBox="1">
            <a:spLocks/>
          </p:cNvSpPr>
          <p:nvPr/>
        </p:nvSpPr>
        <p:spPr>
          <a:xfrm>
            <a:off x="-6840" y="0"/>
            <a:ext cx="3714744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9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01622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800" dirty="0" smtClean="0">
                <a:cs typeface="Times New Roman" panose="02020603050405020304" pitchFamily="18" charset="0"/>
              </a:rPr>
              <a:t>The IO test shows Analysis code worked as expected.</a:t>
            </a:r>
          </a:p>
          <a:p>
            <a:endParaRPr lang="en-US" altLang="zh-CN" sz="2800" dirty="0" smtClean="0"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cs typeface="Times New Roman" panose="02020603050405020304" pitchFamily="18" charset="0"/>
              </a:rPr>
              <a:t>Increase </a:t>
            </a:r>
            <a:r>
              <a:rPr lang="en-US" altLang="zh-CN" sz="2800" dirty="0">
                <a:cs typeface="Times New Roman" panose="02020603050405020304" pitchFamily="18" charset="0"/>
              </a:rPr>
              <a:t>the </a:t>
            </a:r>
            <a:r>
              <a:rPr lang="en-US" altLang="zh-CN" sz="2800" dirty="0" smtClean="0">
                <a:cs typeface="Times New Roman" panose="02020603050405020304" pitchFamily="18" charset="0"/>
              </a:rPr>
              <a:t>statistics of ‘DATA’ and MC.</a:t>
            </a:r>
          </a:p>
          <a:p>
            <a:r>
              <a:rPr lang="en-US" altLang="zh-CN" sz="2800" dirty="0" smtClean="0">
                <a:cs typeface="Times New Roman" panose="02020603050405020304" pitchFamily="18" charset="0"/>
              </a:rPr>
              <a:t>Study </a:t>
            </a:r>
            <a:r>
              <a:rPr lang="en-US" altLang="zh-CN" sz="2800" dirty="0">
                <a:cs typeface="Times New Roman" panose="02020603050405020304" pitchFamily="18" charset="0"/>
              </a:rPr>
              <a:t>the </a:t>
            </a:r>
            <a:r>
              <a:rPr lang="en-US" altLang="zh-CN" sz="2800" dirty="0" err="1" smtClean="0">
                <a:cs typeface="Times New Roman" panose="02020603050405020304" pitchFamily="18" charset="0"/>
              </a:rPr>
              <a:t>FSClasser</a:t>
            </a:r>
            <a:r>
              <a:rPr lang="en-US" altLang="zh-CN" sz="2800" dirty="0" smtClean="0">
                <a:cs typeface="Times New Roman" panose="02020603050405020304" pitchFamily="18" charset="0"/>
              </a:rPr>
              <a:t>: know well about the procedure at  event reconstruction level.</a:t>
            </a:r>
            <a:endParaRPr lang="zh-CN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56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Summary</a:t>
            </a:r>
            <a:endParaRPr lang="zh-CN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4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428868"/>
            <a:ext cx="9144000" cy="671534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backup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56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backup</a:t>
            </a:r>
            <a:endParaRPr lang="zh-CN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7544" y="8367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‘DATA’ and MC all are used the same sample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8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56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endParaRPr lang="zh-CN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Basic information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Btag</a:t>
            </a:r>
            <a:r>
              <a:rPr lang="en-US" altLang="zh-CN" dirty="0" smtClean="0"/>
              <a:t> performance </a:t>
            </a:r>
          </a:p>
          <a:p>
            <a:endParaRPr lang="en-US" altLang="zh-CN" dirty="0"/>
          </a:p>
          <a:p>
            <a:r>
              <a:rPr lang="en-US" altLang="zh-CN" dirty="0" smtClean="0"/>
              <a:t>Method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371474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56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endParaRPr lang="zh-CN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371474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sz="3600" dirty="0"/>
              <a:t>Basic information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928671"/>
            <a:ext cx="82296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zh-CN" sz="4600" b="1" dirty="0" smtClean="0">
                <a:latin typeface="+mn-ea"/>
              </a:rPr>
              <a:t>MC </a:t>
            </a:r>
            <a:r>
              <a:rPr lang="en-US" altLang="zh-CN" sz="4600" b="1" dirty="0" err="1" smtClean="0">
                <a:latin typeface="+mn-ea"/>
              </a:rPr>
              <a:t>samples:Zbb,Zcc,Zll</a:t>
            </a:r>
            <a:endParaRPr lang="en-US" altLang="zh-CN" sz="4600" b="1" dirty="0" smtClean="0">
              <a:latin typeface="+mn-ea"/>
            </a:endParaRPr>
          </a:p>
          <a:p>
            <a:endParaRPr lang="en-US" altLang="zh-CN" b="1" dirty="0" smtClean="0">
              <a:latin typeface="+mn-ea"/>
            </a:endParaRPr>
          </a:p>
          <a:p>
            <a:endParaRPr lang="en-US" altLang="zh-CN" b="1" dirty="0" smtClean="0">
              <a:latin typeface="+mn-ea"/>
            </a:endParaRPr>
          </a:p>
          <a:p>
            <a:endParaRPr lang="en-US" altLang="zh-CN" b="1" dirty="0" smtClean="0">
              <a:latin typeface="+mn-ea"/>
            </a:endParaRPr>
          </a:p>
          <a:p>
            <a:endParaRPr lang="en-US" altLang="zh-CN" b="1" dirty="0" smtClean="0">
              <a:latin typeface="+mn-ea"/>
            </a:endParaRPr>
          </a:p>
          <a:p>
            <a:endParaRPr lang="en-US" altLang="zh-CN" b="1" dirty="0" smtClean="0">
              <a:latin typeface="+mn-ea"/>
            </a:endParaRPr>
          </a:p>
          <a:p>
            <a:endParaRPr lang="en-US" altLang="zh-CN" b="1" dirty="0" smtClean="0">
              <a:latin typeface="+mn-ea"/>
            </a:endParaRPr>
          </a:p>
          <a:p>
            <a:endParaRPr lang="en-US" altLang="zh-CN" b="1" dirty="0" smtClean="0"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4285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简介</a:t>
            </a:r>
            <a:endParaRPr lang="zh-CN" altLang="en-US" b="1" dirty="0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7" y="3068960"/>
            <a:ext cx="422029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14744" y="2897056"/>
            <a:ext cx="5437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Including the final particle information:</a:t>
            </a:r>
          </a:p>
          <a:p>
            <a:r>
              <a:rPr lang="en-US" altLang="zh-CN" sz="2400" b="1" dirty="0" smtClean="0"/>
              <a:t>Such as the lepton Pt,  jet Pt,  jet tag </a:t>
            </a:r>
            <a:r>
              <a:rPr lang="en-US" altLang="zh-CN" sz="2400" b="1" dirty="0" err="1" smtClean="0"/>
              <a:t>prob</a:t>
            </a:r>
            <a:r>
              <a:rPr lang="en-US" altLang="zh-CN" sz="2400" b="1" dirty="0" smtClean="0"/>
              <a:t> ..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428596" y="1844824"/>
            <a:ext cx="8463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from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FSClasser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 command : ” Marlin *.xml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 boson 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hadronic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events root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file: 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458112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~140,000 events are produced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12776"/>
            <a:ext cx="4380174" cy="417646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96652"/>
            <a:ext cx="4376513" cy="41925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413998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sz="3600" dirty="0" err="1" smtClean="0"/>
              <a:t>Btagging</a:t>
            </a:r>
            <a:r>
              <a:rPr lang="en-US" altLang="zh-CN" sz="3600" dirty="0" smtClean="0"/>
              <a:t> performance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4285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Variable in </a:t>
            </a:r>
            <a:r>
              <a:rPr lang="en-US" altLang="zh-CN" b="1" dirty="0" err="1" smtClean="0"/>
              <a:t>Zbb,Zcc,Zll</a:t>
            </a: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1187909" y="934988"/>
            <a:ext cx="2447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JetBtag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5076056" y="962174"/>
            <a:ext cx="2447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JetPt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5611" y="1175841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all  the 2jets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0855" y="5241974"/>
            <a:ext cx="6922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BtagProb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are  different for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Zcc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Zll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BtagProb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 Point are used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BtagProb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&gt;0.6 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BtagProb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&gt;0.7,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BtagProb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&gt;0.8,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BtagProb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&gt;0.9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413998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sz="3600" dirty="0" err="1" smtClean="0"/>
              <a:t>Btagging</a:t>
            </a:r>
            <a:r>
              <a:rPr lang="en-US" altLang="zh-CN" sz="3600" dirty="0" smtClean="0"/>
              <a:t> performance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4285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Variable of jet1, jet2 in </a:t>
            </a:r>
            <a:r>
              <a:rPr lang="en-US" altLang="zh-CN" b="1" dirty="0" err="1" smtClean="0"/>
              <a:t>Zbb</a:t>
            </a:r>
            <a:endParaRPr lang="zh-CN" altLang="en-US" b="1" dirty="0"/>
          </a:p>
        </p:txBody>
      </p:sp>
      <p:sp>
        <p:nvSpPr>
          <p:cNvPr id="11" name="矩形 10"/>
          <p:cNvSpPr/>
          <p:nvPr/>
        </p:nvSpPr>
        <p:spPr>
          <a:xfrm>
            <a:off x="1332495" y="934988"/>
            <a:ext cx="2447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JetBtag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矩形 11"/>
          <p:cNvSpPr/>
          <p:nvPr/>
        </p:nvSpPr>
        <p:spPr>
          <a:xfrm>
            <a:off x="5220642" y="962174"/>
            <a:ext cx="2447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JetPt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0655" y="5166915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Jet1 vs jet2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418412"/>
            <a:ext cx="4457247" cy="379852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376216"/>
            <a:ext cx="4550561" cy="3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5664"/>
            <a:ext cx="6845424" cy="381349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413998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sz="3600" dirty="0" err="1" smtClean="0"/>
              <a:t>Btagging</a:t>
            </a:r>
            <a:r>
              <a:rPr lang="en-US" altLang="zh-CN" sz="3600" dirty="0" smtClean="0"/>
              <a:t> performance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8596" y="764704"/>
            <a:ext cx="8463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Effency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rejection for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Zbb,Zcc,Zll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496027"/>
              </p:ext>
            </p:extLst>
          </p:nvPr>
        </p:nvGraphicFramePr>
        <p:xfrm>
          <a:off x="1547664" y="472514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just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err="1" smtClean="0"/>
                        <a:t>Prob</a:t>
                      </a:r>
                      <a:r>
                        <a:rPr lang="en-US" altLang="zh-CN" dirty="0" smtClean="0"/>
                        <a:t>&gt;0.6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Prob</a:t>
                      </a:r>
                      <a:r>
                        <a:rPr lang="en-US" altLang="zh-CN" dirty="0" smtClean="0"/>
                        <a:t>&gt;0.7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Prob</a:t>
                      </a:r>
                      <a:r>
                        <a:rPr lang="en-US" altLang="zh-CN" dirty="0" smtClean="0"/>
                        <a:t>&gt;0.8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Prob</a:t>
                      </a:r>
                      <a:r>
                        <a:rPr lang="en-US" altLang="zh-CN" dirty="0" smtClean="0"/>
                        <a:t>&gt;0.9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err="1" smtClean="0"/>
                        <a:t>Zbb_eff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0.7640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0.7294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0.6931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0.6488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Zcc_Rej</a:t>
                      </a:r>
                      <a:r>
                        <a:rPr lang="en-US" altLang="zh-CN" dirty="0" smtClean="0"/>
                        <a:t>: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0.9402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0.9610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0.9755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0.9858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err="1" smtClean="0"/>
                        <a:t>Zll_Rej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0.9911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0.9941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dirty="0" smtClean="0"/>
                        <a:t>0.9959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0.9973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7944" y="162880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The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Zll</a:t>
            </a:r>
            <a:r>
              <a:rPr lang="en-US" altLang="zh-CN" b="1" dirty="0" smtClean="0">
                <a:solidFill>
                  <a:srgbClr val="0070C0"/>
                </a:solidFill>
              </a:rPr>
              <a:t>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rejction</a:t>
            </a:r>
            <a:r>
              <a:rPr lang="en-US" altLang="zh-CN" b="1" dirty="0" smtClean="0">
                <a:solidFill>
                  <a:srgbClr val="0070C0"/>
                </a:solidFill>
              </a:rPr>
              <a:t> at four work point are ~100%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2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413998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sz="3600" dirty="0" err="1" smtClean="0"/>
              <a:t>Rb</a:t>
            </a:r>
            <a:r>
              <a:rPr lang="en-US" altLang="zh-CN" sz="3600" dirty="0" smtClean="0"/>
              <a:t> method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4285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简介</a:t>
            </a:r>
            <a:endParaRPr lang="zh-CN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91680" y="1052736"/>
                <a:ext cx="4304705" cy="657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h𝑎𝑑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𝑏</m:t>
                          </m:r>
                        </m:sub>
                      </m:sSub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altLang="zh-CN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altLang="zh-CN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𝑢𝑑𝑠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052736"/>
                <a:ext cx="4304705" cy="6575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547664" y="1916832"/>
                <a:ext cx="5598368" cy="657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𝑡𝑡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h𝑎𝑑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𝑏</m:t>
                          </m:r>
                        </m:sub>
                      </m:sSub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𝑏</m:t>
                          </m:r>
                        </m:sub>
                      </m:sSub>
                      <m:sSubSup>
                        <m:sSubSup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𝑏</m:t>
                          </m:r>
                        </m:sub>
                        <m:sup>
                          <m:r>
                            <a:rPr lang="en-US" altLang="zh-CN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altLang="zh-CN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𝑐</m:t>
                          </m:r>
                        </m:sub>
                      </m:sSub>
                      <m:sSubSup>
                        <m:sSubSup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zh-CN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altLang="zh-CN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𝑢𝑑𝑠</m:t>
                          </m:r>
                        </m:sub>
                      </m:sSub>
                      <m:d>
                        <m:d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sSubSup>
                        <m:sSubSup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𝑢𝑑𝑠</m:t>
                          </m:r>
                        </m:sub>
                        <m:sup>
                          <m:r>
                            <a:rPr lang="en-US" altLang="zh-CN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916832"/>
                <a:ext cx="5598368" cy="6575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圆角矩形标注 5"/>
              <p:cNvSpPr/>
              <p:nvPr/>
            </p:nvSpPr>
            <p:spPr>
              <a:xfrm>
                <a:off x="7020272" y="814928"/>
                <a:ext cx="1656184" cy="741864"/>
              </a:xfrm>
              <a:prstGeom prst="wedgeRoundRectCallout">
                <a:avLst>
                  <a:gd name="adj1" fmla="val -47864"/>
                  <a:gd name="adj2" fmla="val 79239"/>
                  <a:gd name="adj3" fmla="val 16667"/>
                </a:avLst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zh-CN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，</m:t>
                    </m:r>
                    <m:sSub>
                      <m:sSub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，</a:t>
                </a:r>
                <a:r>
                  <a:rPr lang="zh-CN" altLang="zh-CN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𝑢𝑑𝑠</m:t>
                        </m:r>
                      </m:sub>
                    </m:sSub>
                  </m:oMath>
                </a14:m>
                <a:r>
                  <a:rPr lang="zh-CN" altLang="zh-CN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</a:rPr>
                  <a:t>，</a:t>
                </a:r>
                <a:r>
                  <a:rPr lang="zh-CN" altLang="zh-CN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𝑢𝑑𝑠</m:t>
                        </m:r>
                      </m:sub>
                    </m:sSub>
                  </m:oMath>
                </a14:m>
                <a:endParaRPr lang="en-US" altLang="zh-CN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Get from MC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圆角矩形标注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814928"/>
                <a:ext cx="1656184" cy="741864"/>
              </a:xfrm>
              <a:prstGeom prst="wedgeRoundRectCallout">
                <a:avLst>
                  <a:gd name="adj1" fmla="val -47864"/>
                  <a:gd name="adj2" fmla="val 79239"/>
                  <a:gd name="adj3" fmla="val 16667"/>
                </a:avLst>
              </a:prstGeom>
              <a:blipFill rotWithShape="1">
                <a:blip r:embed="rId4"/>
                <a:stretch>
                  <a:fillRect t="-124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2627784" y="1016732"/>
            <a:ext cx="4176464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标注 7"/>
          <p:cNvSpPr/>
          <p:nvPr/>
        </p:nvSpPr>
        <p:spPr>
          <a:xfrm>
            <a:off x="323528" y="814928"/>
            <a:ext cx="1224136" cy="895360"/>
          </a:xfrm>
          <a:prstGeom prst="wedgeRoundRectCallout">
            <a:avLst>
              <a:gd name="adj1" fmla="val 65536"/>
              <a:gd name="adj2" fmla="val 78457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ysClr val="windowText" lastClr="000000"/>
                </a:solidFill>
              </a:rPr>
              <a:t>Get From Mixed MC Sample</a:t>
            </a:r>
            <a:endParaRPr lang="zh-CN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流程图: 过程 10"/>
          <p:cNvSpPr/>
          <p:nvPr/>
        </p:nvSpPr>
        <p:spPr>
          <a:xfrm>
            <a:off x="1691680" y="980728"/>
            <a:ext cx="792088" cy="1800200"/>
          </a:xfrm>
          <a:prstGeom prst="flowChartProcess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7504" y="3645024"/>
            <a:ext cx="878497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The Z </a:t>
            </a:r>
            <a:r>
              <a:rPr lang="en-US" altLang="zh-CN" dirty="0" err="1" smtClean="0"/>
              <a:t>hadronic</a:t>
            </a:r>
            <a:r>
              <a:rPr lang="en-US" altLang="zh-CN" dirty="0" smtClean="0"/>
              <a:t> ‘</a:t>
            </a:r>
            <a:r>
              <a:rPr lang="en-US" altLang="zh-CN" b="1" dirty="0" smtClean="0"/>
              <a:t>DATA</a:t>
            </a:r>
            <a:r>
              <a:rPr lang="en-US" altLang="zh-CN" dirty="0" smtClean="0"/>
              <a:t>’    is mixed by MC samples:  </a:t>
            </a:r>
            <a:r>
              <a:rPr lang="en-US" altLang="zh-CN" dirty="0" err="1" smtClean="0"/>
              <a:t>Zbb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sample1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Zcc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sample1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Zll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sample1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We set </a:t>
            </a:r>
            <a:r>
              <a:rPr lang="en-US" altLang="zh-CN" dirty="0" err="1" smtClean="0">
                <a:solidFill>
                  <a:srgbClr val="FF0000"/>
                </a:solidFill>
              </a:rPr>
              <a:t>Rb</a:t>
            </a:r>
            <a:r>
              <a:rPr lang="en-US" altLang="zh-CN" dirty="0" smtClean="0">
                <a:solidFill>
                  <a:srgbClr val="FF0000"/>
                </a:solidFill>
              </a:rPr>
              <a:t>=0.3, </a:t>
            </a:r>
            <a:r>
              <a:rPr lang="en-US" altLang="zh-CN" dirty="0" err="1" smtClean="0">
                <a:solidFill>
                  <a:srgbClr val="FF0000"/>
                </a:solidFill>
              </a:rPr>
              <a:t>Rb</a:t>
            </a:r>
            <a:r>
              <a:rPr lang="en-US" altLang="zh-CN" dirty="0" smtClean="0">
                <a:solidFill>
                  <a:srgbClr val="FF0000"/>
                </a:solidFill>
              </a:rPr>
              <a:t>=0.5, </a:t>
            </a:r>
            <a:r>
              <a:rPr lang="en-US" altLang="zh-CN" dirty="0" err="1" smtClean="0">
                <a:solidFill>
                  <a:srgbClr val="FF0000"/>
                </a:solidFill>
              </a:rPr>
              <a:t>Rb</a:t>
            </a:r>
            <a:r>
              <a:rPr lang="en-US" altLang="zh-CN" dirty="0" smtClean="0">
                <a:solidFill>
                  <a:srgbClr val="FF0000"/>
                </a:solidFill>
              </a:rPr>
              <a:t>=0.7 as the Input </a:t>
            </a:r>
            <a:r>
              <a:rPr lang="en-US" altLang="zh-CN" dirty="0" err="1" smtClean="0">
                <a:solidFill>
                  <a:srgbClr val="FF0000"/>
                </a:solidFill>
              </a:rPr>
              <a:t>Rb</a:t>
            </a:r>
            <a:r>
              <a:rPr lang="en-US" altLang="zh-CN" dirty="0" smtClean="0">
                <a:solidFill>
                  <a:srgbClr val="FF0000"/>
                </a:solidFill>
              </a:rPr>
              <a:t> to mix the ‘DATA’</a:t>
            </a:r>
            <a:endParaRPr lang="en-US" altLang="zh-CN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7504" y="4437112"/>
                <a:ext cx="8928992" cy="120032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zh-CN" altLang="en-US" i="1">
                        <a:latin typeface="Cambria Math"/>
                      </a:rPr>
                      <m:t>，</m:t>
                    </m:r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,  </m:t>
                        </m:r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 smtClean="0"/>
                  <a:t>  is gotten  by MC samples:  </a:t>
                </a:r>
                <a:r>
                  <a:rPr lang="en-US" altLang="zh-CN" dirty="0" err="1" smtClean="0"/>
                  <a:t>Zbb</a:t>
                </a:r>
                <a:r>
                  <a:rPr lang="en-US" altLang="zh-CN" dirty="0" smtClean="0"/>
                  <a:t>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sample2</a:t>
                </a:r>
                <a:r>
                  <a:rPr lang="en-US" altLang="zh-CN" dirty="0" smtClean="0"/>
                  <a:t>, </a:t>
                </a:r>
                <a:r>
                  <a:rPr lang="en-US" altLang="zh-CN" dirty="0" err="1" smtClean="0"/>
                  <a:t>Zcc</a:t>
                </a:r>
                <a:r>
                  <a:rPr lang="en-US" altLang="zh-CN" dirty="0" smtClean="0"/>
                  <a:t>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sample2</a:t>
                </a:r>
                <a:r>
                  <a:rPr lang="en-US" altLang="zh-CN" dirty="0" smtClean="0"/>
                  <a:t>,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Zllsample2</a:t>
                </a:r>
              </a:p>
              <a:p>
                <a:r>
                  <a:rPr lang="en-US" altLang="zh-CN" dirty="0" smtClean="0"/>
                  <a:t>So if </a:t>
                </a:r>
                <a:r>
                  <a:rPr lang="en-US" altLang="zh-CN" b="1" dirty="0" smtClean="0"/>
                  <a:t>sample1</a:t>
                </a:r>
                <a:r>
                  <a:rPr lang="zh-CN" altLang="en-US" b="1" dirty="0" smtClean="0"/>
                  <a:t>≠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sample2</a:t>
                </a:r>
                <a:r>
                  <a:rPr lang="zh-CN" altLang="en-US" dirty="0" smtClean="0"/>
                  <a:t>，</a:t>
                </a:r>
                <a:r>
                  <a:rPr lang="en-US" altLang="zh-CN" dirty="0" smtClean="0"/>
                  <a:t>which means the MC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zh-CN" altLang="en-US" i="1">
                        <a:latin typeface="Cambria Math"/>
                      </a:rPr>
                      <m:t>，</m:t>
                    </m:r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,  </m:t>
                        </m:r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dirty="0"/>
                  <a:t>，</a:t>
                </a:r>
                <a:r>
                  <a:rPr lang="zh-CN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𝑢𝑑𝑠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 smtClean="0"/>
                  <a:t> are different from the Truth in ‘DATA’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437112"/>
                <a:ext cx="8928992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477" t="-2985" b="-5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7504" y="3181618"/>
                <a:ext cx="6912768" cy="3693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Following  this procedure,  we can measured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 , </m:t>
                        </m:r>
                        <m:r>
                          <a:rPr lang="en-US" altLang="zh-CN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81618"/>
                <a:ext cx="6912768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615" t="-4615" b="-2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6429372" y="2718022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1.015   </a:t>
            </a:r>
            <a:r>
              <a:rPr lang="en-US" altLang="zh-CN" dirty="0"/>
              <a:t>1.021   </a:t>
            </a:r>
            <a:r>
              <a:rPr lang="en-US" altLang="zh-CN" dirty="0"/>
              <a:t>1.026  1.033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矩形 14"/>
              <p:cNvSpPr/>
              <p:nvPr/>
            </p:nvSpPr>
            <p:spPr>
              <a:xfrm>
                <a:off x="6804248" y="1977296"/>
                <a:ext cx="2540888" cy="715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altLang="zh-CN" sz="2000" i="1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altLang="zh-CN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CN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zh-CN" altLang="en-US" sz="2000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latin typeface="Cambria Math"/>
                                </a:rPr>
                                <m:t>𝑗𝑒𝑡</m:t>
                              </m:r>
                              <m:r>
                                <a:rPr lang="en-US" altLang="zh-CN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zh-CN" sz="2000" i="1">
                                  <a:latin typeface="Cambria Math"/>
                                </a:rPr>
                                <m:t>𝑡𝑎𝑔𝑔𝑒𝑑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000" i="1">
                                      <a:latin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altLang="zh-CN" sz="2000" i="1">
                                      <a:latin typeface="Cambria Math"/>
                                    </a:rPr>
                                    <m:t>𝑗𝑒𝑡</m:t>
                                  </m:r>
                                  <m:r>
                                    <a:rPr lang="en-US" altLang="zh-CN" sz="20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zh-CN" sz="2000" i="1">
                                      <a:latin typeface="Cambria Math"/>
                                    </a:rPr>
                                    <m:t>𝑡𝑎𝑔𝑔𝑒𝑑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sz="2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zh-CN" altLang="en-US" sz="2000" i="1" dirty="0"/>
              </a:p>
            </p:txBody>
          </p:sp>
        </mc:Choice>
        <mc:Fallback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977296"/>
                <a:ext cx="2540888" cy="71564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1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96752"/>
            <a:ext cx="6629400" cy="331236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413998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sz="3600" dirty="0" err="1" smtClean="0"/>
              <a:t>Btagging</a:t>
            </a:r>
            <a:r>
              <a:rPr lang="en-US" altLang="zh-CN" sz="3600" dirty="0" smtClean="0"/>
              <a:t> performance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4285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IO test</a:t>
            </a:r>
            <a:endParaRPr lang="zh-CN" altLang="en-US" b="1" dirty="0"/>
          </a:p>
        </p:txBody>
      </p:sp>
      <p:graphicFrame>
        <p:nvGraphicFramePr>
          <p:cNvPr id="33" name="图示 32"/>
          <p:cNvGraphicFramePr/>
          <p:nvPr>
            <p:extLst>
              <p:ext uri="{D42A27DB-BD31-4B8C-83A1-F6EECF244321}">
                <p14:modId xmlns:p14="http://schemas.microsoft.com/office/powerpoint/2010/main" val="1173518174"/>
              </p:ext>
            </p:extLst>
          </p:nvPr>
        </p:nvGraphicFramePr>
        <p:xfrm>
          <a:off x="2145404" y="4023062"/>
          <a:ext cx="5234908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83671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Input </a:t>
            </a:r>
            <a:r>
              <a:rPr lang="en-US" altLang="zh-CN" dirty="0" err="1" smtClean="0"/>
              <a:t>Rb</a:t>
            </a:r>
            <a:r>
              <a:rPr lang="en-US" altLang="zh-CN" dirty="0" smtClean="0"/>
              <a:t>=0.3, Four </a:t>
            </a:r>
            <a:r>
              <a:rPr lang="en-US" altLang="zh-CN" dirty="0" err="1" smtClean="0"/>
              <a:t>BtagProb</a:t>
            </a:r>
            <a:r>
              <a:rPr lang="en-US" altLang="zh-CN" dirty="0" smtClean="0"/>
              <a:t> work point:  </a:t>
            </a:r>
            <a:r>
              <a:rPr lang="en-US" altLang="zh-CN" dirty="0" err="1" smtClean="0"/>
              <a:t>Prob</a:t>
            </a:r>
            <a:r>
              <a:rPr lang="en-US" altLang="zh-CN" dirty="0" smtClean="0"/>
              <a:t>&gt;0.6, &gt;0.7, &gt;0.8, &gt;0.9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9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157" y="1039892"/>
            <a:ext cx="6629400" cy="331236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2" y="-24"/>
            <a:ext cx="4139984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CN" sz="3600" dirty="0" err="1" smtClean="0"/>
              <a:t>Btagging</a:t>
            </a:r>
            <a:r>
              <a:rPr lang="en-US" altLang="zh-CN" sz="3600" dirty="0" smtClean="0"/>
              <a:t> performance</a:t>
            </a:r>
            <a:endParaRPr lang="en-US" altLang="zh-CN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714744" y="642918"/>
            <a:ext cx="5429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4285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IO test</a:t>
            </a:r>
            <a:endParaRPr lang="zh-CN" altLang="en-US" b="1" dirty="0"/>
          </a:p>
        </p:txBody>
      </p:sp>
      <p:graphicFrame>
        <p:nvGraphicFramePr>
          <p:cNvPr id="15" name="图示 14"/>
          <p:cNvGraphicFramePr/>
          <p:nvPr>
            <p:extLst>
              <p:ext uri="{D42A27DB-BD31-4B8C-83A1-F6EECF244321}">
                <p14:modId xmlns:p14="http://schemas.microsoft.com/office/powerpoint/2010/main" val="1390127822"/>
              </p:ext>
            </p:extLst>
          </p:nvPr>
        </p:nvGraphicFramePr>
        <p:xfrm>
          <a:off x="2195736" y="3573016"/>
          <a:ext cx="5400600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图示 17"/>
          <p:cNvGraphicFramePr/>
          <p:nvPr>
            <p:extLst>
              <p:ext uri="{D42A27DB-BD31-4B8C-83A1-F6EECF244321}">
                <p14:modId xmlns:p14="http://schemas.microsoft.com/office/powerpoint/2010/main" val="2829149248"/>
              </p:ext>
            </p:extLst>
          </p:nvPr>
        </p:nvGraphicFramePr>
        <p:xfrm>
          <a:off x="2051720" y="3951054"/>
          <a:ext cx="5400600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83671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Input </a:t>
            </a:r>
            <a:r>
              <a:rPr lang="en-US" altLang="zh-CN" dirty="0" err="1" smtClean="0"/>
              <a:t>Rb</a:t>
            </a:r>
            <a:r>
              <a:rPr lang="en-US" altLang="zh-CN" dirty="0" smtClean="0"/>
              <a:t>=0.5, Four </a:t>
            </a:r>
            <a:r>
              <a:rPr lang="en-US" altLang="zh-CN" dirty="0" err="1" smtClean="0"/>
              <a:t>BtagProb</a:t>
            </a:r>
            <a:r>
              <a:rPr lang="en-US" altLang="zh-CN" dirty="0" smtClean="0"/>
              <a:t> work point:  </a:t>
            </a:r>
            <a:r>
              <a:rPr lang="en-US" altLang="zh-CN" dirty="0" err="1" smtClean="0"/>
              <a:t>Prob</a:t>
            </a:r>
            <a:r>
              <a:rPr lang="en-US" altLang="zh-CN" dirty="0" smtClean="0"/>
              <a:t>&gt;0.6, &gt;0.7, &gt;0.8, &gt;0.9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05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24009</TotalTime>
  <Words>1161</Words>
  <Application>Microsoft Office PowerPoint</Application>
  <PresentationFormat>全屏显示(4:3)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Office 主题</vt:lpstr>
      <vt:lpstr>自定义设计方案</vt:lpstr>
      <vt:lpstr>Rb measurement at CEPC MC Level</vt:lpstr>
      <vt:lpstr>Outline</vt:lpstr>
      <vt:lpstr>Basic information</vt:lpstr>
      <vt:lpstr>Btagging performance</vt:lpstr>
      <vt:lpstr>Btagging performance</vt:lpstr>
      <vt:lpstr>Btagging performance</vt:lpstr>
      <vt:lpstr>Rb method</vt:lpstr>
      <vt:lpstr>Btagging performance</vt:lpstr>
      <vt:lpstr>Btagging performance</vt:lpstr>
      <vt:lpstr>Btagging performance</vt:lpstr>
      <vt:lpstr>Result</vt:lpstr>
      <vt:lpstr>Result</vt:lpstr>
      <vt:lpstr>Check</vt:lpstr>
      <vt:lpstr>Check</vt:lpstr>
      <vt:lpstr>PowerPoint 演示文稿</vt:lpstr>
      <vt:lpstr>Summary</vt:lpstr>
      <vt:lpstr>backup</vt:lpstr>
      <vt:lpstr>backup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polarization study in L+jet</dc:title>
  <dc:creator>Administrator</dc:creator>
  <cp:lastModifiedBy>李波</cp:lastModifiedBy>
  <cp:revision>388</cp:revision>
  <dcterms:created xsi:type="dcterms:W3CDTF">2013-01-09T06:52:18Z</dcterms:created>
  <dcterms:modified xsi:type="dcterms:W3CDTF">2017-05-07T11:35:20Z</dcterms:modified>
</cp:coreProperties>
</file>