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0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42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57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53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82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1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18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7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5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65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29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213C-B5F3-4E2F-AA26-A2F7ED680427}" type="datetimeFigureOut">
              <a:rPr lang="zh-CN" altLang="en-US" smtClean="0"/>
              <a:t>2017/5/8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B27B-E963-4A64-84F8-BCE358045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Weekly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000" dirty="0"/>
              <a:t>On behalf of Detector Optimization Group</a:t>
            </a:r>
          </a:p>
          <a:p>
            <a:r>
              <a:rPr lang="en-US" altLang="zh-CN" sz="3000" dirty="0"/>
              <a:t>Speaker: </a:t>
            </a:r>
            <a:r>
              <a:rPr lang="en-US" altLang="zh-CN" sz="3000" dirty="0" err="1"/>
              <a:t>Fenfen</a:t>
            </a:r>
            <a:r>
              <a:rPr lang="en-US" altLang="zh-CN" sz="3000" dirty="0"/>
              <a:t> An</a:t>
            </a:r>
          </a:p>
          <a:p>
            <a:r>
              <a:rPr lang="en-US" altLang="zh-CN" sz="3000" dirty="0" smtClean="0"/>
              <a:t>2017.05.08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6116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778098"/>
          </a:xfrm>
        </p:spPr>
        <p:txBody>
          <a:bodyPr/>
          <a:lstStyle/>
          <a:p>
            <a:r>
              <a:rPr lang="en-US" altLang="zh-CN" dirty="0"/>
              <a:t>Progress Outline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5520" y="1268760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Digitization of VXD (by </a:t>
            </a:r>
            <a:r>
              <a:rPr lang="en-US" altLang="zh-CN" sz="2400" dirty="0" err="1"/>
              <a:t>Zhigang</a:t>
            </a:r>
            <a:r>
              <a:rPr lang="en-US" altLang="zh-CN" sz="2400" dirty="0"/>
              <a:t> Wu):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Modification </a:t>
            </a:r>
            <a:r>
              <a:rPr lang="en-US" altLang="zh-CN" sz="2200" dirty="0"/>
              <a:t>of the algorithm in reference to the IPHC </a:t>
            </a:r>
            <a:r>
              <a:rPr lang="en-US" altLang="zh-CN" sz="2200" dirty="0" smtClean="0"/>
              <a:t>code, but stuck by specific problems.</a:t>
            </a:r>
            <a:endParaRPr lang="en-US" altLang="zh-CN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/>
              <a:t>dE</a:t>
            </a:r>
            <a:r>
              <a:rPr lang="en-US" altLang="zh-CN" sz="2400" dirty="0"/>
              <a:t>/dx study at </a:t>
            </a:r>
            <a:r>
              <a:rPr lang="en-US" altLang="zh-CN" sz="2400" dirty="0" smtClean="0"/>
              <a:t>TPC and </a:t>
            </a:r>
            <a:r>
              <a:rPr lang="en-US" altLang="zh-CN" sz="2400" dirty="0" err="1" smtClean="0"/>
              <a:t>ILCsoft</a:t>
            </a:r>
            <a:r>
              <a:rPr lang="en-US" altLang="zh-CN" sz="2400" dirty="0" smtClean="0"/>
              <a:t> installation </a:t>
            </a:r>
            <a:r>
              <a:rPr lang="en-US" altLang="zh-CN" sz="2400" dirty="0"/>
              <a:t>(by </a:t>
            </a:r>
            <a:r>
              <a:rPr lang="en-US" altLang="zh-CN" sz="2400" dirty="0" err="1"/>
              <a:t>Fenfen</a:t>
            </a:r>
            <a:r>
              <a:rPr lang="en-US" altLang="zh-CN" sz="2400" dirty="0"/>
              <a:t> 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Modification </a:t>
            </a:r>
            <a:r>
              <a:rPr lang="en-US" altLang="zh-CN" sz="2200" dirty="0"/>
              <a:t>of </a:t>
            </a:r>
            <a:r>
              <a:rPr lang="en-US" altLang="zh-CN" sz="2200" dirty="0" smtClean="0"/>
              <a:t>the </a:t>
            </a:r>
            <a:r>
              <a:rPr lang="en-US" altLang="zh-CN" sz="2200" dirty="0" err="1" smtClean="0"/>
              <a:t>dE</a:t>
            </a:r>
            <a:r>
              <a:rPr lang="en-US" altLang="zh-CN" sz="2200" dirty="0" smtClean="0"/>
              <a:t>/dx paper, will be ready very soon.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ILCsoft</a:t>
            </a:r>
            <a:r>
              <a:rPr lang="en-US" altLang="zh-CN" sz="2000" dirty="0" smtClean="0"/>
              <a:t> i</a:t>
            </a:r>
            <a:r>
              <a:rPr lang="en-US" altLang="zh-CN" sz="2200" dirty="0" smtClean="0"/>
              <a:t>nstallation on Ubuntu using </a:t>
            </a:r>
            <a:r>
              <a:rPr lang="en-US" altLang="zh-CN" sz="2200" dirty="0" err="1" smtClean="0"/>
              <a:t>ILCsoft</a:t>
            </a:r>
            <a:r>
              <a:rPr lang="en-US" altLang="zh-CN" sz="2200" dirty="0" smtClean="0"/>
              <a:t>-install package: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altLang="zh-CN" sz="2200" dirty="0" smtClean="0"/>
              <a:t>The basic service (ROOT, GEANT4, </a:t>
            </a:r>
            <a:r>
              <a:rPr lang="en-US" altLang="zh-CN" sz="2200" dirty="0" err="1" smtClean="0"/>
              <a:t>MySql</a:t>
            </a:r>
            <a:r>
              <a:rPr lang="en-US" altLang="zh-CN" sz="2200" dirty="0"/>
              <a:t> </a:t>
            </a:r>
            <a:r>
              <a:rPr lang="en-US" altLang="zh-CN" sz="2200" dirty="0" smtClean="0"/>
              <a:t>…) and LCIO, Druid have been installed.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solidFill>
                  <a:srgbClr val="FF0000"/>
                </a:solidFill>
              </a:rPr>
              <a:t>Problems about root version confliction come across when installing reconstruction packages 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KalTest</a:t>
            </a:r>
            <a:r>
              <a:rPr lang="en-US" altLang="zh-CN" sz="2200" dirty="0" smtClean="0">
                <a:solidFill>
                  <a:srgbClr val="FF0000"/>
                </a:solidFill>
              </a:rPr>
              <a:t> and so on. Many versions (5.34.07 – 5.34.36) have been tried. But still</a:t>
            </a:r>
            <a:endParaRPr lang="en-US" altLang="zh-CN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4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宽屏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Wingdings</vt:lpstr>
      <vt:lpstr>Office 主题</vt:lpstr>
      <vt:lpstr>Weekly Report</vt:lpstr>
      <vt:lpstr>Progress Outline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anff</dc:creator>
  <cp:lastModifiedBy>anff</cp:lastModifiedBy>
  <cp:revision>8</cp:revision>
  <dcterms:created xsi:type="dcterms:W3CDTF">2017-05-01T14:10:24Z</dcterms:created>
  <dcterms:modified xsi:type="dcterms:W3CDTF">2017-05-08T06:55:55Z</dcterms:modified>
</cp:coreProperties>
</file>