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0" r:id="rId4"/>
    <p:sldId id="258" r:id="rId5"/>
    <p:sldId id="257" r:id="rId6"/>
    <p:sldId id="259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2017/5/5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2017/5/5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2017/5/5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CEPC DA optimization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Dou Wang, Yuan Zhang, </a:t>
            </a:r>
            <a:r>
              <a:rPr lang="en-US" altLang="zh-CN" dirty="0" err="1" smtClean="0"/>
              <a:t>Yiwei</a:t>
            </a:r>
            <a:r>
              <a:rPr lang="en-US" altLang="zh-CN" dirty="0" smtClean="0"/>
              <a:t> Wang, </a:t>
            </a:r>
            <a:r>
              <a:rPr lang="en-US" altLang="zh-CN" dirty="0" err="1" smtClean="0"/>
              <a:t>Huiping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Geng,Chenghui</a:t>
            </a:r>
            <a:r>
              <a:rPr lang="en-US" altLang="zh-CN" dirty="0" smtClean="0"/>
              <a:t> Yu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923928" y="60212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2017.05.05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7737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before optimization (lattice 1)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6288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</a:t>
            </a:r>
            <a:r>
              <a:rPr lang="zh-CN" altLang="en-US" dirty="0" smtClean="0"/>
              <a:t> </a:t>
            </a:r>
            <a:r>
              <a:rPr lang="en-US" altLang="zh-CN" dirty="0" smtClean="0"/>
              <a:t>damping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140968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284984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660232" y="181346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67944" y="1813466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240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419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268760"/>
            <a:ext cx="6120680" cy="5263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8666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 </a:t>
            </a:r>
            <a:r>
              <a:rPr lang="en-US" altLang="zh-CN" dirty="0" smtClean="0"/>
              <a:t>after </a:t>
            </a:r>
            <a:r>
              <a:rPr lang="en-US" altLang="zh-CN" dirty="0"/>
              <a:t>optimization (lattice 1)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36" y="3356992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16288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</a:t>
            </a:r>
            <a:r>
              <a:rPr lang="zh-CN" altLang="en-US" dirty="0" smtClean="0"/>
              <a:t> </a:t>
            </a:r>
            <a:r>
              <a:rPr lang="en-US" altLang="zh-CN" dirty="0" smtClean="0"/>
              <a:t>damping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60232" y="181346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67944" y="1813466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240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116" y="3429000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9203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 before optimization (lattice </a:t>
            </a:r>
            <a:r>
              <a:rPr lang="en-US" altLang="zh-CN" dirty="0" smtClean="0"/>
              <a:t>2)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6288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</a:t>
            </a:r>
            <a:r>
              <a:rPr lang="zh-CN" altLang="en-US" dirty="0" smtClean="0"/>
              <a:t> </a:t>
            </a:r>
            <a:r>
              <a:rPr lang="en-US" altLang="zh-CN" dirty="0" smtClean="0"/>
              <a:t>damping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60232" y="181346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67944" y="1813466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240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140968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668" y="3017504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9396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 </a:t>
            </a:r>
            <a:r>
              <a:rPr lang="en-US" altLang="zh-CN" dirty="0" smtClean="0"/>
              <a:t>after </a:t>
            </a:r>
            <a:r>
              <a:rPr lang="en-US" altLang="zh-CN" dirty="0"/>
              <a:t>optimization (lattice </a:t>
            </a:r>
            <a:r>
              <a:rPr lang="en-US" altLang="zh-CN" dirty="0" smtClean="0"/>
              <a:t>2)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6288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</a:t>
            </a:r>
            <a:r>
              <a:rPr lang="zh-CN" altLang="en-US" dirty="0" smtClean="0"/>
              <a:t> </a:t>
            </a:r>
            <a:r>
              <a:rPr lang="en-US" altLang="zh-CN" dirty="0" smtClean="0"/>
              <a:t>damping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60232" y="181346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damping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67944" y="1813466"/>
            <a:ext cx="122413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240 turns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84984"/>
            <a:ext cx="37719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4061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2815</TotalTime>
  <Words>68</Words>
  <Application>Microsoft Office PowerPoint</Application>
  <PresentationFormat>全屏显示(4:3)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宋体</vt:lpstr>
      <vt:lpstr>Arial</vt:lpstr>
      <vt:lpstr>Calibri</vt:lpstr>
      <vt:lpstr>Office 主题</vt:lpstr>
      <vt:lpstr>CEPC DA optimization</vt:lpstr>
      <vt:lpstr>DA before optimization (lattice 1)</vt:lpstr>
      <vt:lpstr>PowerPoint 演示文稿</vt:lpstr>
      <vt:lpstr>DA after optimization (lattice 1)</vt:lpstr>
      <vt:lpstr>DA before optimization (lattice 2)</vt:lpstr>
      <vt:lpstr>DA after optimization (lattice 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Dou</dc:creator>
  <cp:lastModifiedBy>lenovo</cp:lastModifiedBy>
  <cp:revision>10</cp:revision>
  <dcterms:created xsi:type="dcterms:W3CDTF">2017-05-03T01:23:00Z</dcterms:created>
  <dcterms:modified xsi:type="dcterms:W3CDTF">2017-05-05T00:33:25Z</dcterms:modified>
</cp:coreProperties>
</file>