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7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8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351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456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16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453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56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83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59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923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875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220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36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E77D1-F08C-45E3-9C01-A160E6EDC554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24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Progress on</a:t>
            </a:r>
            <a:br>
              <a:rPr lang="en-US" altLang="zh-CN" dirty="0" smtClean="0"/>
            </a:br>
            <a:r>
              <a:rPr lang="en-US" altLang="zh-CN" dirty="0" smtClean="0"/>
              <a:t>DA Optimization with </a:t>
            </a:r>
            <a:r>
              <a:rPr lang="en-US" altLang="zh-CN" dirty="0" smtClean="0"/>
              <a:t>MODE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ZHANG, Yuan   WANG, </a:t>
            </a:r>
            <a:r>
              <a:rPr lang="en-US" altLang="zh-CN" dirty="0" err="1" smtClean="0"/>
              <a:t>Yiwei</a:t>
            </a:r>
            <a:endParaRPr lang="en-US" altLang="zh-CN" dirty="0" smtClean="0"/>
          </a:p>
          <a:p>
            <a:r>
              <a:rPr lang="en-US" altLang="zh-CN" dirty="0" smtClean="0"/>
              <a:t>2017-05-05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5615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II.3 </a:t>
            </a:r>
            <a:r>
              <a:rPr lang="en-US" altLang="zh-CN" dirty="0"/>
              <a:t>Optimize DA with IR </a:t>
            </a:r>
            <a:r>
              <a:rPr lang="en-US" altLang="zh-CN" dirty="0" smtClean="0"/>
              <a:t>sext/</a:t>
            </a:r>
            <a:r>
              <a:rPr lang="en-US" altLang="zh-CN" dirty="0" err="1" smtClean="0"/>
              <a:t>mult</a:t>
            </a:r>
            <a:r>
              <a:rPr lang="en-US" altLang="zh-CN" dirty="0" smtClean="0"/>
              <a:t> </a:t>
            </a:r>
            <a:r>
              <a:rPr lang="en-US" altLang="zh-CN" dirty="0"/>
              <a:t>and 4*(SFO/SDO)+4*(SFI/SDI)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813050"/>
            <a:ext cx="5181600" cy="3022600"/>
          </a:xfrm>
          <a:prstGeom prst="rect">
            <a:avLst/>
          </a:prstGeom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90" b="10818"/>
          <a:stretch/>
        </p:blipFill>
        <p:spPr>
          <a:xfrm>
            <a:off x="6417574" y="3041964"/>
            <a:ext cx="4690851" cy="2734147"/>
          </a:xfrm>
        </p:spPr>
      </p:pic>
      <p:sp>
        <p:nvSpPr>
          <p:cNvPr id="5" name="矩形 4"/>
          <p:cNvSpPr/>
          <p:nvPr/>
        </p:nvSpPr>
        <p:spPr>
          <a:xfrm>
            <a:off x="1306942" y="1886314"/>
            <a:ext cx="5343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46 </a:t>
            </a:r>
            <a:r>
              <a:rPr lang="en-US" altLang="zh-CN" b="1" dirty="0">
                <a:solidFill>
                  <a:srgbClr val="FF0000"/>
                </a:solidFill>
              </a:rPr>
              <a:t>Knob: </a:t>
            </a:r>
            <a:r>
              <a:rPr lang="en-US" altLang="zh-CN" b="1" dirty="0" smtClean="0">
                <a:solidFill>
                  <a:srgbClr val="FF0000"/>
                </a:solidFill>
              </a:rPr>
              <a:t>8 IR sext + 22 IR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Mult</a:t>
            </a:r>
            <a:r>
              <a:rPr lang="en-US" altLang="zh-CN" b="1" dirty="0" smtClean="0">
                <a:solidFill>
                  <a:srgbClr val="FF0000"/>
                </a:solidFill>
              </a:rPr>
              <a:t>(k2) + 16 </a:t>
            </a:r>
            <a:r>
              <a:rPr lang="en-US" altLang="zh-CN" b="1" dirty="0">
                <a:solidFill>
                  <a:srgbClr val="FF0000"/>
                </a:solidFill>
              </a:rPr>
              <a:t>arc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22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MEMO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RFSW</a:t>
            </a:r>
          </a:p>
          <a:p>
            <a:r>
              <a:rPr lang="en-US" altLang="zh-CN" dirty="0" smtClean="0"/>
              <a:t>RAD</a:t>
            </a:r>
          </a:p>
          <a:p>
            <a:r>
              <a:rPr lang="en-US" altLang="zh-CN" dirty="0" smtClean="0"/>
              <a:t>DAMPONLY</a:t>
            </a:r>
          </a:p>
          <a:p>
            <a:r>
              <a:rPr lang="en-US" altLang="zh-CN" dirty="0" smtClean="0"/>
              <a:t>DAPWIDTH=7</a:t>
            </a:r>
          </a:p>
          <a:p>
            <a:r>
              <a:rPr lang="en-US" altLang="zh-CN" dirty="0" smtClean="0"/>
              <a:t>Turns=100 (</a:t>
            </a:r>
            <a:r>
              <a:rPr lang="en-US" altLang="zh-CN" dirty="0" err="1" smtClean="0"/>
              <a:t>halfring</a:t>
            </a:r>
            <a:r>
              <a:rPr lang="en-US" altLang="zh-CN" dirty="0" smtClean="0"/>
              <a:t>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1199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 Optimize DA with IR </a:t>
            </a:r>
            <a:r>
              <a:rPr lang="en-US" altLang="zh-CN" dirty="0" smtClean="0"/>
              <a:t>sext and </a:t>
            </a:r>
            <a:r>
              <a:rPr lang="en-US" altLang="zh-CN" dirty="0" smtClean="0"/>
              <a:t>SFO/SDO/SFI/SDI (2017-04-28)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82114"/>
            <a:ext cx="5181600" cy="3565609"/>
          </a:xfrm>
          <a:prstGeom prst="rect">
            <a:avLst/>
          </a:prstGeom>
        </p:spPr>
      </p:pic>
      <p:pic>
        <p:nvPicPr>
          <p:cNvPr id="5" name="内容占位符 5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01" b="11282"/>
          <a:stretch/>
        </p:blipFill>
        <p:spPr>
          <a:xfrm>
            <a:off x="6172200" y="2589291"/>
            <a:ext cx="5181600" cy="2996697"/>
          </a:xfrm>
        </p:spPr>
      </p:pic>
      <p:sp>
        <p:nvSpPr>
          <p:cNvPr id="8" name="文本框 7"/>
          <p:cNvSpPr txBox="1"/>
          <p:nvPr/>
        </p:nvSpPr>
        <p:spPr>
          <a:xfrm>
            <a:off x="1321051" y="1855568"/>
            <a:ext cx="7441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12 Knob: 8 IR </a:t>
            </a:r>
            <a:r>
              <a:rPr lang="en-US" altLang="zh-CN" sz="2400" b="1" dirty="0" err="1" smtClean="0">
                <a:solidFill>
                  <a:srgbClr val="FF0000"/>
                </a:solidFill>
              </a:rPr>
              <a:t>sextupoles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 + 4 Arc </a:t>
            </a:r>
            <a:r>
              <a:rPr lang="en-US" altLang="zh-CN" sz="2400" b="1" dirty="0" err="1" smtClean="0">
                <a:solidFill>
                  <a:srgbClr val="FF0000"/>
                </a:solidFill>
              </a:rPr>
              <a:t>sextupoles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806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 Optimize </a:t>
            </a:r>
            <a:r>
              <a:rPr lang="en-US" altLang="zh-CN" dirty="0"/>
              <a:t>DA with </a:t>
            </a:r>
            <a:r>
              <a:rPr lang="en-US" altLang="zh-CN" dirty="0" smtClean="0"/>
              <a:t>4*(SFO/SDO)+4*(SFI/SDI)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93689"/>
            <a:ext cx="5181600" cy="3015209"/>
          </a:xfrm>
          <a:prstGeom prst="rect">
            <a:avLst/>
          </a:prstGeom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5" b="11724"/>
          <a:stretch/>
        </p:blipFill>
        <p:spPr>
          <a:xfrm>
            <a:off x="6096000" y="2566319"/>
            <a:ext cx="5181600" cy="2869948"/>
          </a:xfrm>
        </p:spPr>
      </p:pic>
      <p:sp>
        <p:nvSpPr>
          <p:cNvPr id="8" name="矩形 7"/>
          <p:cNvSpPr/>
          <p:nvPr/>
        </p:nvSpPr>
        <p:spPr>
          <a:xfrm>
            <a:off x="1279276" y="1943837"/>
            <a:ext cx="2759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16 </a:t>
            </a:r>
            <a:r>
              <a:rPr lang="en-US" altLang="zh-CN" b="1" dirty="0">
                <a:solidFill>
                  <a:srgbClr val="FF0000"/>
                </a:solidFill>
              </a:rPr>
              <a:t>Knob: </a:t>
            </a:r>
            <a:r>
              <a:rPr lang="en-US" altLang="zh-CN" b="1" dirty="0" smtClean="0">
                <a:solidFill>
                  <a:srgbClr val="FF0000"/>
                </a:solidFill>
              </a:rPr>
              <a:t>16 </a:t>
            </a:r>
            <a:r>
              <a:rPr lang="en-US" altLang="zh-CN" b="1" dirty="0">
                <a:solidFill>
                  <a:srgbClr val="FF0000"/>
                </a:solidFill>
              </a:rPr>
              <a:t>Arc </a:t>
            </a:r>
            <a:r>
              <a:rPr lang="en-US" altLang="zh-CN" b="1" dirty="0" err="1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383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 </a:t>
            </a:r>
            <a:r>
              <a:rPr lang="en-US" altLang="zh-CN" dirty="0"/>
              <a:t>Optimize DA with IR sext and </a:t>
            </a:r>
            <a:r>
              <a:rPr lang="en-US" altLang="zh-CN" dirty="0" smtClean="0"/>
              <a:t>IR multipole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652665"/>
            <a:ext cx="5181600" cy="2999873"/>
          </a:xfrm>
          <a:prstGeom prst="rect">
            <a:avLst/>
          </a:prstGeom>
        </p:spPr>
      </p:pic>
      <p:pic>
        <p:nvPicPr>
          <p:cNvPr id="5" name="内容占位符 4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50" b="11060"/>
          <a:stretch/>
        </p:blipFill>
        <p:spPr>
          <a:xfrm>
            <a:off x="6172200" y="2652665"/>
            <a:ext cx="5181600" cy="2942377"/>
          </a:xfrm>
        </p:spPr>
      </p:pic>
      <p:sp>
        <p:nvSpPr>
          <p:cNvPr id="6" name="矩形 5"/>
          <p:cNvSpPr/>
          <p:nvPr/>
        </p:nvSpPr>
        <p:spPr>
          <a:xfrm>
            <a:off x="1279276" y="1943837"/>
            <a:ext cx="4655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30 </a:t>
            </a:r>
            <a:r>
              <a:rPr lang="en-US" altLang="zh-CN" b="1" dirty="0">
                <a:solidFill>
                  <a:srgbClr val="FF0000"/>
                </a:solidFill>
              </a:rPr>
              <a:t>Knob: 8 IR </a:t>
            </a:r>
            <a:r>
              <a:rPr lang="en-US" altLang="zh-CN" b="1" dirty="0" err="1">
                <a:solidFill>
                  <a:srgbClr val="FF0000"/>
                </a:solidFill>
              </a:rPr>
              <a:t>sextupoles</a:t>
            </a:r>
            <a:r>
              <a:rPr lang="en-US" altLang="zh-CN" b="1" dirty="0">
                <a:solidFill>
                  <a:srgbClr val="FF0000"/>
                </a:solidFill>
              </a:rPr>
              <a:t> + </a:t>
            </a:r>
            <a:r>
              <a:rPr lang="en-US" altLang="zh-CN" b="1" dirty="0" smtClean="0">
                <a:solidFill>
                  <a:srgbClr val="FF0000"/>
                </a:solidFill>
              </a:rPr>
              <a:t>22 IR multipoles(k2)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57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 </a:t>
            </a:r>
            <a:r>
              <a:rPr lang="en-US" altLang="zh-CN" dirty="0"/>
              <a:t>Optimize DA with </a:t>
            </a:r>
            <a:r>
              <a:rPr lang="en-US" altLang="zh-CN" dirty="0" smtClean="0"/>
              <a:t>Arc sext 8*(</a:t>
            </a:r>
            <a:r>
              <a:rPr lang="en-US" altLang="zh-CN" dirty="0"/>
              <a:t>SFO/SDO</a:t>
            </a:r>
            <a:r>
              <a:rPr lang="en-US" altLang="zh-CN" dirty="0" smtClean="0"/>
              <a:t>)+8*(</a:t>
            </a:r>
            <a:r>
              <a:rPr lang="en-US" altLang="zh-CN" dirty="0"/>
              <a:t>SFI/SDI)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850067"/>
            <a:ext cx="5181600" cy="3002541"/>
          </a:xfrm>
          <a:prstGeom prst="rect">
            <a:avLst/>
          </a:prstGeom>
        </p:spPr>
      </p:pic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58" b="11970"/>
          <a:stretch/>
        </p:blipFill>
        <p:spPr>
          <a:xfrm>
            <a:off x="6451741" y="3177766"/>
            <a:ext cx="4622518" cy="2562132"/>
          </a:xfrm>
        </p:spPr>
      </p:pic>
      <p:sp>
        <p:nvSpPr>
          <p:cNvPr id="5" name="矩形 4"/>
          <p:cNvSpPr/>
          <p:nvPr/>
        </p:nvSpPr>
        <p:spPr>
          <a:xfrm>
            <a:off x="838200" y="1923636"/>
            <a:ext cx="2733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32 </a:t>
            </a:r>
            <a:r>
              <a:rPr lang="en-US" altLang="zh-CN" b="1" dirty="0">
                <a:solidFill>
                  <a:srgbClr val="FF0000"/>
                </a:solidFill>
              </a:rPr>
              <a:t>Knob: </a:t>
            </a:r>
            <a:r>
              <a:rPr lang="en-US" altLang="zh-CN" b="1" dirty="0" smtClean="0">
                <a:solidFill>
                  <a:srgbClr val="FF0000"/>
                </a:solidFill>
              </a:rPr>
              <a:t>32 arc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717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5. Optimize </a:t>
            </a:r>
            <a:r>
              <a:rPr lang="en-US" altLang="zh-CN" dirty="0"/>
              <a:t>DA with </a:t>
            </a:r>
            <a:r>
              <a:rPr lang="en-US" altLang="zh-CN" dirty="0" smtClean="0"/>
              <a:t>all the used knobs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4399" y="2592502"/>
            <a:ext cx="5181600" cy="3002541"/>
          </a:xfrm>
          <a:prstGeom prst="rect">
            <a:avLst/>
          </a:prstGeom>
        </p:spPr>
      </p:pic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7" b="11060"/>
          <a:stretch/>
        </p:blipFill>
        <p:spPr>
          <a:xfrm>
            <a:off x="6172200" y="2634559"/>
            <a:ext cx="5181600" cy="2960484"/>
          </a:xfrm>
        </p:spPr>
      </p:pic>
      <p:sp>
        <p:nvSpPr>
          <p:cNvPr id="7" name="矩形 6"/>
          <p:cNvSpPr/>
          <p:nvPr/>
        </p:nvSpPr>
        <p:spPr>
          <a:xfrm>
            <a:off x="1306942" y="1886314"/>
            <a:ext cx="3432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62 </a:t>
            </a:r>
            <a:r>
              <a:rPr lang="en-US" altLang="zh-CN" b="1" dirty="0">
                <a:solidFill>
                  <a:srgbClr val="FF0000"/>
                </a:solidFill>
              </a:rPr>
              <a:t>Knob: </a:t>
            </a:r>
            <a:r>
              <a:rPr lang="en-US" altLang="zh-CN" b="1" dirty="0" smtClean="0">
                <a:solidFill>
                  <a:srgbClr val="FF0000"/>
                </a:solidFill>
              </a:rPr>
              <a:t>30 IR + 32 </a:t>
            </a:r>
            <a:r>
              <a:rPr lang="en-US" altLang="zh-CN" b="1" dirty="0">
                <a:solidFill>
                  <a:srgbClr val="FF0000"/>
                </a:solidFill>
              </a:rPr>
              <a:t>arc </a:t>
            </a:r>
            <a:r>
              <a:rPr lang="en-US" altLang="zh-CN" b="1" dirty="0" err="1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84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II. DA optimization with chromaticity constraint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047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II.1 </a:t>
            </a:r>
            <a:r>
              <a:rPr lang="en-US" altLang="zh-CN" dirty="0"/>
              <a:t>Optimize DA with IR sext and SFO/SDO/SFI/SDI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99519"/>
            <a:ext cx="5181600" cy="3003550"/>
          </a:xfrm>
          <a:prstGeom prst="rect">
            <a:avLst/>
          </a:prstGeom>
        </p:spPr>
      </p:pic>
      <p:pic>
        <p:nvPicPr>
          <p:cNvPr id="5" name="内容占位符 4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19" b="11945"/>
          <a:stretch/>
        </p:blipFill>
        <p:spPr>
          <a:xfrm>
            <a:off x="6172200" y="2725093"/>
            <a:ext cx="5181600" cy="2833735"/>
          </a:xfrm>
        </p:spPr>
      </p:pic>
      <p:pic>
        <p:nvPicPr>
          <p:cNvPr id="7" name="内容占位符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7134" y="365125"/>
            <a:ext cx="3193688" cy="2197669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306942" y="1886314"/>
            <a:ext cx="3198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12 </a:t>
            </a:r>
            <a:r>
              <a:rPr lang="en-US" altLang="zh-CN" b="1" dirty="0">
                <a:solidFill>
                  <a:srgbClr val="FF0000"/>
                </a:solidFill>
              </a:rPr>
              <a:t>Knob: </a:t>
            </a:r>
            <a:r>
              <a:rPr lang="en-US" altLang="zh-CN" b="1" dirty="0" smtClean="0">
                <a:solidFill>
                  <a:srgbClr val="FF0000"/>
                </a:solidFill>
              </a:rPr>
              <a:t>8 IR + 4 </a:t>
            </a:r>
            <a:r>
              <a:rPr lang="en-US" altLang="zh-CN" b="1" dirty="0">
                <a:solidFill>
                  <a:srgbClr val="FF0000"/>
                </a:solidFill>
              </a:rPr>
              <a:t>arc </a:t>
            </a:r>
            <a:r>
              <a:rPr lang="en-US" altLang="zh-CN" b="1" dirty="0" err="1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52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II.2 </a:t>
            </a:r>
            <a:r>
              <a:rPr lang="en-US" altLang="zh-CN" dirty="0"/>
              <a:t>Optimize DA with IR sext and 4*(SFO/SDO)+4*(SFI/SDI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826779"/>
            <a:ext cx="5181600" cy="2974505"/>
          </a:xfrm>
          <a:prstGeom prst="rect">
            <a:avLst/>
          </a:prstGeom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510" y="2451100"/>
            <a:ext cx="4716979" cy="3725863"/>
          </a:xfrm>
        </p:spPr>
      </p:pic>
      <p:sp>
        <p:nvSpPr>
          <p:cNvPr id="5" name="矩形 4"/>
          <p:cNvSpPr/>
          <p:nvPr/>
        </p:nvSpPr>
        <p:spPr>
          <a:xfrm>
            <a:off x="1306942" y="1886314"/>
            <a:ext cx="3315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24 </a:t>
            </a:r>
            <a:r>
              <a:rPr lang="en-US" altLang="zh-CN" b="1" dirty="0">
                <a:solidFill>
                  <a:srgbClr val="FF0000"/>
                </a:solidFill>
              </a:rPr>
              <a:t>Knob: </a:t>
            </a:r>
            <a:r>
              <a:rPr lang="en-US" altLang="zh-CN" b="1" dirty="0" smtClean="0">
                <a:solidFill>
                  <a:srgbClr val="FF0000"/>
                </a:solidFill>
              </a:rPr>
              <a:t>8 IR + 16 </a:t>
            </a:r>
            <a:r>
              <a:rPr lang="en-US" altLang="zh-CN" b="1" dirty="0">
                <a:solidFill>
                  <a:srgbClr val="FF0000"/>
                </a:solidFill>
              </a:rPr>
              <a:t>arc </a:t>
            </a:r>
            <a:r>
              <a:rPr lang="en-US" altLang="zh-CN" b="1" dirty="0" err="1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656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</TotalTime>
  <Words>197</Words>
  <Application>Microsoft Office PowerPoint</Application>
  <PresentationFormat>宽屏</PresentationFormat>
  <Paragraphs>26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宋体</vt:lpstr>
      <vt:lpstr>Arial</vt:lpstr>
      <vt:lpstr>Calibri</vt:lpstr>
      <vt:lpstr>Calibri Light</vt:lpstr>
      <vt:lpstr>Office 主题</vt:lpstr>
      <vt:lpstr>Progress on DA Optimization with MODE</vt:lpstr>
      <vt:lpstr>1. Optimize DA with IR sext and SFO/SDO/SFI/SDI (2017-04-28)</vt:lpstr>
      <vt:lpstr>2. Optimize DA with 4*(SFO/SDO)+4*(SFI/SDI)</vt:lpstr>
      <vt:lpstr>3. Optimize DA with IR sext and IR multipole</vt:lpstr>
      <vt:lpstr>4. Optimize DA with Arc sext 8*(SFO/SDO)+8*(SFI/SDI)</vt:lpstr>
      <vt:lpstr>5. Optimize DA with all the used knobs</vt:lpstr>
      <vt:lpstr>II. DA optimization with chromaticity constraint</vt:lpstr>
      <vt:lpstr>II.1 Optimize DA with IR sext and SFO/SDO/SFI/SDI </vt:lpstr>
      <vt:lpstr>II.2 Optimize DA with IR sext and 4*(SFO/SDO)+4*(SFI/SDI)</vt:lpstr>
      <vt:lpstr>II.3 Optimize DA with IR sext/mult and 4*(SFO/SDO)+4*(SFI/SDI)</vt:lpstr>
      <vt:lpstr>MEMO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with MODE</dc:title>
  <dc:creator>Yuan Zhang</dc:creator>
  <cp:lastModifiedBy>Yuan Zhang</cp:lastModifiedBy>
  <cp:revision>32</cp:revision>
  <dcterms:created xsi:type="dcterms:W3CDTF">2017-04-26T08:46:07Z</dcterms:created>
  <dcterms:modified xsi:type="dcterms:W3CDTF">2017-05-04T09:22:04Z</dcterms:modified>
</cp:coreProperties>
</file>