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8" r:id="rId5"/>
    <p:sldId id="257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2017-5-12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Dou Wang, Yuan Zhang,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Geng,Chenghui</a:t>
            </a:r>
            <a:r>
              <a:rPr lang="en-US" altLang="zh-CN" dirty="0" smtClean="0"/>
              <a:t> Yu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9239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2017.05.05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73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547664" y="16915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320turns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38653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920" y="4051912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14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872" y="134076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93096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0" y="2060848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480turns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83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before optimization (lattice 1)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1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120680" cy="526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66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1)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36" y="3356992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16" y="3429000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20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before 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668" y="301750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39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268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32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before optimization (lattice </a:t>
            </a:r>
            <a:r>
              <a:rPr lang="en-US" altLang="zh-CN" dirty="0" smtClean="0"/>
              <a:t>3)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02" y="2636888"/>
            <a:ext cx="4518454" cy="31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478" y="1498002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81828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91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3)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3407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26176" y="1364998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50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2362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68" y="4221088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04" y="1988840"/>
            <a:ext cx="4354289" cy="29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7719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3680"/>
            <a:ext cx="37734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33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3814</TotalTime>
  <Words>92</Words>
  <Application>Microsoft Office PowerPoint</Application>
  <PresentationFormat>全屏显示(4:3)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CEPC DA optimization</vt:lpstr>
      <vt:lpstr>DA before optimization (lattice 1)</vt:lpstr>
      <vt:lpstr>PowerPoint 演示文稿</vt:lpstr>
      <vt:lpstr>DA after optimization (lattice 1)</vt:lpstr>
      <vt:lpstr>DA before optimization (lattice 2)</vt:lpstr>
      <vt:lpstr>DA after optimization (lattice 2)</vt:lpstr>
      <vt:lpstr>DA before optimization (lattice 3)</vt:lpstr>
      <vt:lpstr>DA after optimization (lattice 3)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20</cp:revision>
  <dcterms:created xsi:type="dcterms:W3CDTF">2017-05-03T01:23:00Z</dcterms:created>
  <dcterms:modified xsi:type="dcterms:W3CDTF">2017-05-12T03:45:09Z</dcterms:modified>
</cp:coreProperties>
</file>