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95" r:id="rId2"/>
    <p:sldId id="296" r:id="rId3"/>
    <p:sldId id="266" r:id="rId4"/>
    <p:sldId id="267" r:id="rId5"/>
    <p:sldId id="268" r:id="rId6"/>
    <p:sldId id="269" r:id="rId7"/>
    <p:sldId id="290" r:id="rId8"/>
    <p:sldId id="270" r:id="rId9"/>
    <p:sldId id="292" r:id="rId10"/>
    <p:sldId id="293" r:id="rId11"/>
    <p:sldId id="297" r:id="rId12"/>
    <p:sldId id="289" r:id="rId13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152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2017-5-12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2017-5-12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2017-5-12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2017-5-12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2017-5-12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2017-5-12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2017-5-12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2017-5-12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2017-5-12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2017-5-12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2017-5-12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t>2017-5-12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95536" y="1916832"/>
            <a:ext cx="8229600" cy="1143000"/>
          </a:xfrm>
        </p:spPr>
        <p:txBody>
          <a:bodyPr/>
          <a:lstStyle/>
          <a:p>
            <a:r>
              <a:rPr lang="en-US" altLang="zh-CN" dirty="0" smtClean="0"/>
              <a:t>CEPC AP group meeting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3789040"/>
            <a:ext cx="8003232" cy="2337123"/>
          </a:xfrm>
        </p:spPr>
        <p:txBody>
          <a:bodyPr/>
          <a:lstStyle/>
          <a:p>
            <a:pPr marL="0" indent="0">
              <a:buNone/>
            </a:pPr>
            <a:r>
              <a:rPr lang="en-US" altLang="zh-CN" dirty="0"/>
              <a:t> </a:t>
            </a:r>
            <a:r>
              <a:rPr lang="en-US" altLang="zh-CN" dirty="0" smtClean="0"/>
              <a:t>                                 </a:t>
            </a:r>
            <a:r>
              <a:rPr lang="en-US" altLang="zh-CN" dirty="0" err="1" smtClean="0"/>
              <a:t>Geng</a:t>
            </a:r>
            <a:r>
              <a:rPr lang="en-US" altLang="zh-CN" dirty="0" smtClean="0"/>
              <a:t> </a:t>
            </a:r>
            <a:r>
              <a:rPr lang="en-US" altLang="zh-CN" dirty="0" err="1" smtClean="0"/>
              <a:t>Huiping</a:t>
            </a:r>
            <a:endParaRPr lang="en-US" altLang="zh-CN" dirty="0" smtClean="0"/>
          </a:p>
          <a:p>
            <a:pPr marL="0" indent="0">
              <a:buNone/>
            </a:pPr>
            <a:r>
              <a:rPr lang="en-US" altLang="zh-CN" dirty="0"/>
              <a:t> </a:t>
            </a:r>
            <a:r>
              <a:rPr lang="en-US" altLang="zh-CN" dirty="0" smtClean="0"/>
              <a:t>                                  2017.5.19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0388697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MODE-3</a:t>
            </a:r>
            <a:endParaRPr lang="zh-CN" altLang="en-US" dirty="0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412776"/>
            <a:ext cx="2514600" cy="2238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3275856" y="1628800"/>
            <a:ext cx="51125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12</a:t>
            </a:r>
            <a:r>
              <a:rPr lang="zh-CN" altLang="en-US" dirty="0" smtClean="0"/>
              <a:t>组六极铁（对撞区主辅六极铁</a:t>
            </a:r>
            <a:r>
              <a:rPr lang="en-US" altLang="zh-CN" dirty="0" smtClean="0"/>
              <a:t>couple</a:t>
            </a:r>
            <a:r>
              <a:rPr lang="zh-CN" altLang="en-US" dirty="0" smtClean="0"/>
              <a:t>系数</a:t>
            </a:r>
            <a:r>
              <a:rPr lang="en-US" altLang="zh-CN" dirty="0" smtClean="0"/>
              <a:t>-0.1, SF1O,SF29O….</a:t>
            </a:r>
            <a:r>
              <a:rPr lang="zh-CN" altLang="en-US" dirty="0" smtClean="0"/>
              <a:t>）</a:t>
            </a:r>
            <a:endParaRPr lang="zh-CN" altLang="en-US" dirty="0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8" y="2348880"/>
            <a:ext cx="7067698" cy="40291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7380312" y="2132856"/>
            <a:ext cx="11521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n.2Pi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1118022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MODE-4</a:t>
            </a:r>
            <a:endParaRPr lang="zh-CN" alt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275856" y="1628800"/>
            <a:ext cx="51125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12</a:t>
            </a:r>
            <a:r>
              <a:rPr lang="zh-CN" altLang="en-US" dirty="0" smtClean="0"/>
              <a:t>组六极铁（对撞区主辅六极铁</a:t>
            </a:r>
            <a:r>
              <a:rPr lang="en-US" altLang="zh-CN" dirty="0" smtClean="0"/>
              <a:t>couple</a:t>
            </a:r>
            <a:r>
              <a:rPr lang="zh-CN" altLang="en-US" dirty="0" smtClean="0"/>
              <a:t>系数</a:t>
            </a:r>
            <a:r>
              <a:rPr lang="en-US" altLang="zh-CN" dirty="0" smtClean="0"/>
              <a:t>-0.1, SF1O,SF3O,SF5O….</a:t>
            </a:r>
            <a:r>
              <a:rPr lang="zh-CN" altLang="en-US" dirty="0" smtClean="0"/>
              <a:t>）</a:t>
            </a:r>
            <a:endParaRPr lang="zh-CN" altLang="en-US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412776"/>
            <a:ext cx="2514600" cy="2238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5008" y="2275131"/>
            <a:ext cx="8277225" cy="429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7380312" y="2132856"/>
            <a:ext cx="11521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err="1" smtClean="0"/>
              <a:t>n.Pi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37567710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614198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2017.5.12</a:t>
            </a:r>
            <a:r>
              <a:rPr lang="zh-CN" altLang="en-US" dirty="0" smtClean="0"/>
              <a:t>重新匹配工作点</a:t>
            </a:r>
            <a:endParaRPr lang="zh-CN" alt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899592" y="1303806"/>
            <a:ext cx="741682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 smtClean="0"/>
              <a:t>STR1</a:t>
            </a:r>
            <a:r>
              <a:rPr lang="zh-CN" altLang="en-US" sz="2800" dirty="0" smtClean="0"/>
              <a:t>和</a:t>
            </a:r>
            <a:r>
              <a:rPr lang="en-US" altLang="zh-CN" sz="2800" dirty="0" smtClean="0"/>
              <a:t>STR2 </a:t>
            </a:r>
            <a:r>
              <a:rPr lang="zh-CN" altLang="en-US" sz="2800" dirty="0" smtClean="0"/>
              <a:t>的</a:t>
            </a:r>
            <a:r>
              <a:rPr lang="en-US" altLang="zh-CN" sz="2800" dirty="0" smtClean="0"/>
              <a:t>beta </a:t>
            </a:r>
            <a:r>
              <a:rPr lang="zh-CN" altLang="en-US" sz="2800" dirty="0" smtClean="0"/>
              <a:t>函数，仅计算直线节，所以色散为零，增加了</a:t>
            </a:r>
            <a:r>
              <a:rPr lang="en-US" altLang="zh-CN" sz="2800" dirty="0" smtClean="0"/>
              <a:t>Q8</a:t>
            </a:r>
            <a:r>
              <a:rPr lang="zh-CN" altLang="en-US" sz="2800" dirty="0" smtClean="0"/>
              <a:t>和</a:t>
            </a:r>
            <a:r>
              <a:rPr lang="en-US" altLang="zh-CN" sz="2800" dirty="0" smtClean="0"/>
              <a:t>Q9</a:t>
            </a:r>
            <a:r>
              <a:rPr lang="zh-CN" altLang="en-US" sz="2800" dirty="0" smtClean="0"/>
              <a:t>作为匹配的变量</a:t>
            </a:r>
            <a:endParaRPr lang="zh-CN" altLang="en-US" sz="2800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22894" y="2257913"/>
            <a:ext cx="6336951" cy="41981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323528" y="2564904"/>
            <a:ext cx="2808312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zh-CN" altLang="en-US" sz="2000" dirty="0" smtClean="0"/>
              <a:t>出口</a:t>
            </a:r>
            <a:r>
              <a:rPr lang="en-US" altLang="zh-CN" sz="2000" dirty="0" smtClean="0"/>
              <a:t>beta</a:t>
            </a:r>
            <a:r>
              <a:rPr lang="zh-CN" altLang="en-US" sz="2000" dirty="0" smtClean="0"/>
              <a:t>函数 *</a:t>
            </a:r>
            <a:r>
              <a:rPr lang="en-US" altLang="zh-CN" sz="2000" dirty="0" smtClean="0"/>
              <a:t>4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altLang="zh-CN" sz="2000" dirty="0" smtClean="0"/>
              <a:t>Tune </a:t>
            </a:r>
            <a:r>
              <a:rPr lang="zh-CN" altLang="en-US" sz="2000" dirty="0" smtClean="0"/>
              <a:t>*</a:t>
            </a:r>
            <a:r>
              <a:rPr lang="en-US" altLang="zh-CN" sz="2000" dirty="0" smtClean="0"/>
              <a:t>2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zh-CN" altLang="en-US" sz="2000" dirty="0"/>
              <a:t>匹配</a:t>
            </a:r>
            <a:r>
              <a:rPr lang="zh-CN" altLang="en-US" sz="2000" dirty="0" smtClean="0"/>
              <a:t>点</a:t>
            </a:r>
            <a:r>
              <a:rPr lang="en-US" altLang="zh-CN" sz="2000" dirty="0" smtClean="0"/>
              <a:t>beta </a:t>
            </a:r>
            <a:r>
              <a:rPr lang="zh-CN" altLang="en-US" sz="2000" dirty="0" smtClean="0"/>
              <a:t>*</a:t>
            </a:r>
            <a:r>
              <a:rPr lang="en-US" altLang="zh-CN" sz="2000" dirty="0" smtClean="0"/>
              <a:t>2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en-US" altLang="zh-CN" sz="2000" dirty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zh-CN" altLang="en-US" sz="2000" dirty="0" smtClean="0"/>
              <a:t>共</a:t>
            </a:r>
            <a:r>
              <a:rPr lang="en-US" altLang="zh-CN" sz="2000" dirty="0" smtClean="0"/>
              <a:t>8</a:t>
            </a:r>
            <a:r>
              <a:rPr lang="zh-CN" altLang="en-US" sz="2000" dirty="0" smtClean="0"/>
              <a:t>个条件</a:t>
            </a:r>
            <a:endParaRPr lang="en-US" altLang="zh-CN" sz="2000" dirty="0" smtClean="0"/>
          </a:p>
        </p:txBody>
      </p:sp>
    </p:spTree>
    <p:extLst>
      <p:ext uri="{BB962C8B-B14F-4D97-AF65-F5344CB8AC3E}">
        <p14:creationId xmlns:p14="http://schemas.microsoft.com/office/powerpoint/2010/main" val="3038215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CN" altLang="en-US" dirty="0" smtClean="0"/>
              <a:t>外环色品矫正，各两组六极铁（</a:t>
            </a:r>
            <a:r>
              <a:rPr lang="en-US" altLang="zh-CN" dirty="0" smtClean="0"/>
              <a:t>SFO/SDO</a:t>
            </a:r>
            <a:r>
              <a:rPr lang="zh-CN" altLang="en-US" dirty="0" smtClean="0"/>
              <a:t>）</a:t>
            </a:r>
            <a:endParaRPr lang="zh-CN" alt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940823"/>
            <a:ext cx="5261317" cy="30963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2195736" y="2420888"/>
            <a:ext cx="16561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1" dirty="0" smtClean="0"/>
              <a:t>ARCO</a:t>
            </a:r>
            <a:endParaRPr lang="zh-CN" altLang="en-US" sz="2800" b="1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1880" y="3551295"/>
            <a:ext cx="5159277" cy="29717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5436096" y="3933056"/>
            <a:ext cx="16561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1" dirty="0" smtClean="0"/>
              <a:t>ARCI</a:t>
            </a:r>
            <a:endParaRPr lang="zh-CN" alt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20196251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此时的全环</a:t>
            </a:r>
            <a:r>
              <a:rPr lang="en-US" altLang="zh-CN" dirty="0" smtClean="0"/>
              <a:t>lattice</a:t>
            </a:r>
            <a:endParaRPr lang="zh-CN" alt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1525069"/>
            <a:ext cx="6822529" cy="47471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085299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CN" altLang="en-US" dirty="0" smtClean="0"/>
              <a:t>全环色品校正</a:t>
            </a:r>
            <a:r>
              <a:rPr lang="en-US" altLang="zh-CN" dirty="0" smtClean="0"/>
              <a:t/>
            </a:r>
            <a:br>
              <a:rPr lang="en-US" altLang="zh-CN" dirty="0" smtClean="0"/>
            </a:br>
            <a:r>
              <a:rPr lang="zh-CN" altLang="en-US" sz="3100" dirty="0" smtClean="0"/>
              <a:t>（加入对撞区</a:t>
            </a:r>
            <a:r>
              <a:rPr lang="en-US" altLang="zh-CN" sz="3100" dirty="0" smtClean="0"/>
              <a:t>4</a:t>
            </a:r>
            <a:r>
              <a:rPr lang="zh-CN" altLang="en-US" sz="3100" dirty="0" smtClean="0"/>
              <a:t>组六极铁，</a:t>
            </a:r>
            <a:r>
              <a:rPr lang="en-US" altLang="zh-CN" sz="3100" dirty="0" smtClean="0"/>
              <a:t>IP1</a:t>
            </a:r>
            <a:r>
              <a:rPr lang="zh-CN" altLang="en-US" sz="3100" dirty="0" smtClean="0"/>
              <a:t>和</a:t>
            </a:r>
            <a:r>
              <a:rPr lang="en-US" altLang="zh-CN" sz="3100" dirty="0" smtClean="0"/>
              <a:t>IP3 </a:t>
            </a:r>
            <a:r>
              <a:rPr lang="zh-CN" altLang="en-US" sz="3100" dirty="0"/>
              <a:t>分别</a:t>
            </a:r>
            <a:r>
              <a:rPr lang="en-US" altLang="zh-CN" sz="3100" dirty="0" smtClean="0"/>
              <a:t>SF</a:t>
            </a:r>
            <a:r>
              <a:rPr lang="zh-CN" altLang="en-US" sz="3100" dirty="0" smtClean="0"/>
              <a:t>和</a:t>
            </a:r>
            <a:r>
              <a:rPr lang="en-US" altLang="zh-CN" sz="3100" dirty="0" smtClean="0"/>
              <a:t>SD</a:t>
            </a:r>
            <a:r>
              <a:rPr lang="zh-CN" altLang="en-US" sz="3100" dirty="0" smtClean="0"/>
              <a:t>）</a:t>
            </a:r>
            <a:endParaRPr lang="zh-CN" altLang="en-US" sz="3100" dirty="0"/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8952" y="2204864"/>
            <a:ext cx="7067128" cy="40979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614198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Downhill simplex-1</a:t>
            </a:r>
            <a:endParaRPr lang="zh-CN" altLang="en-US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412776"/>
            <a:ext cx="2514600" cy="2238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3275856" y="1628800"/>
            <a:ext cx="51125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8</a:t>
            </a:r>
            <a:r>
              <a:rPr lang="zh-CN" altLang="en-US" dirty="0" smtClean="0"/>
              <a:t>组六极铁（</a:t>
            </a:r>
            <a:r>
              <a:rPr lang="zh-CN" altLang="en-US" dirty="0"/>
              <a:t>弧</a:t>
            </a:r>
            <a:r>
              <a:rPr lang="zh-CN" altLang="en-US" dirty="0" smtClean="0"/>
              <a:t>区为</a:t>
            </a:r>
            <a:r>
              <a:rPr lang="zh-CN" altLang="en-US" dirty="0"/>
              <a:t>内外环</a:t>
            </a:r>
            <a:r>
              <a:rPr lang="zh-CN" altLang="en-US" dirty="0" smtClean="0"/>
              <a:t>各</a:t>
            </a:r>
            <a:r>
              <a:rPr lang="en-US" altLang="zh-CN" dirty="0" smtClean="0"/>
              <a:t>2</a:t>
            </a:r>
            <a:r>
              <a:rPr lang="zh-CN" altLang="en-US" dirty="0" smtClean="0"/>
              <a:t>组</a:t>
            </a:r>
            <a:r>
              <a:rPr lang="zh-CN" altLang="en-US" dirty="0"/>
              <a:t>，对撞区保持</a:t>
            </a:r>
            <a:r>
              <a:rPr lang="en-US" altLang="zh-CN" dirty="0"/>
              <a:t>IP1</a:t>
            </a:r>
            <a:r>
              <a:rPr lang="zh-CN" altLang="en-US" dirty="0"/>
              <a:t>和</a:t>
            </a:r>
            <a:r>
              <a:rPr lang="en-US" altLang="zh-CN" dirty="0"/>
              <a:t>IP3 </a:t>
            </a:r>
            <a:r>
              <a:rPr lang="zh-CN" altLang="en-US" dirty="0" smtClean="0"/>
              <a:t>各</a:t>
            </a:r>
            <a:r>
              <a:rPr lang="en-US" altLang="zh-CN" dirty="0"/>
              <a:t>2</a:t>
            </a:r>
            <a:r>
              <a:rPr lang="zh-CN" altLang="en-US" dirty="0" smtClean="0"/>
              <a:t>组，</a:t>
            </a:r>
            <a:r>
              <a:rPr lang="zh-CN" altLang="en-US" dirty="0" smtClean="0">
                <a:solidFill>
                  <a:srgbClr val="FF0000"/>
                </a:solidFill>
              </a:rPr>
              <a:t>对撞区主辅六极铁</a:t>
            </a:r>
            <a:r>
              <a:rPr lang="en-US" altLang="zh-CN" dirty="0" smtClean="0">
                <a:solidFill>
                  <a:srgbClr val="FF0000"/>
                </a:solidFill>
              </a:rPr>
              <a:t>couple</a:t>
            </a:r>
            <a:r>
              <a:rPr lang="zh-CN" altLang="en-US" dirty="0" smtClean="0">
                <a:solidFill>
                  <a:srgbClr val="FF0000"/>
                </a:solidFill>
              </a:rPr>
              <a:t>系数</a:t>
            </a:r>
            <a:r>
              <a:rPr lang="en-US" altLang="zh-CN" dirty="0" smtClean="0">
                <a:solidFill>
                  <a:srgbClr val="FF0000"/>
                </a:solidFill>
              </a:rPr>
              <a:t>-0.1</a:t>
            </a:r>
            <a:r>
              <a:rPr lang="zh-CN" altLang="en-US" dirty="0" smtClean="0"/>
              <a:t>）</a:t>
            </a:r>
            <a:endParaRPr lang="zh-CN" altLang="en-US" dirty="0"/>
          </a:p>
        </p:txBody>
      </p:sp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38472" y="2557363"/>
            <a:ext cx="5689959" cy="32774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614198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Downhill simplex-2</a:t>
            </a:r>
            <a:endParaRPr lang="zh-CN" alt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3275856" y="1628800"/>
            <a:ext cx="51125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8</a:t>
            </a:r>
            <a:r>
              <a:rPr lang="zh-CN" altLang="en-US" dirty="0" smtClean="0"/>
              <a:t>组六极铁（</a:t>
            </a:r>
            <a:r>
              <a:rPr lang="zh-CN" altLang="en-US" dirty="0"/>
              <a:t>弧区为内外环各</a:t>
            </a:r>
            <a:r>
              <a:rPr lang="en-US" altLang="zh-CN" dirty="0"/>
              <a:t>2</a:t>
            </a:r>
            <a:r>
              <a:rPr lang="zh-CN" altLang="en-US" dirty="0"/>
              <a:t>组，</a:t>
            </a:r>
            <a:r>
              <a:rPr lang="zh-CN" altLang="en-US" dirty="0" smtClean="0"/>
              <a:t>对撞区</a:t>
            </a:r>
            <a:r>
              <a:rPr lang="zh-CN" altLang="en-US" dirty="0" smtClean="0">
                <a:solidFill>
                  <a:srgbClr val="FF0000"/>
                </a:solidFill>
              </a:rPr>
              <a:t>主辅六极铁</a:t>
            </a:r>
            <a:r>
              <a:rPr lang="en-US" altLang="zh-CN" dirty="0" smtClean="0">
                <a:solidFill>
                  <a:srgbClr val="FF0000"/>
                </a:solidFill>
              </a:rPr>
              <a:t>couple</a:t>
            </a:r>
            <a:r>
              <a:rPr lang="zh-CN" altLang="en-US" dirty="0" smtClean="0">
                <a:solidFill>
                  <a:srgbClr val="FF0000"/>
                </a:solidFill>
              </a:rPr>
              <a:t>系数不固定</a:t>
            </a:r>
            <a:r>
              <a:rPr lang="zh-CN" altLang="en-US" dirty="0" smtClean="0"/>
              <a:t>，初始值为</a:t>
            </a:r>
            <a:r>
              <a:rPr lang="en-US" altLang="zh-CN" dirty="0" smtClean="0"/>
              <a:t>couple</a:t>
            </a:r>
            <a:r>
              <a:rPr lang="zh-CN" altLang="en-US" dirty="0" smtClean="0"/>
              <a:t>系数</a:t>
            </a:r>
            <a:r>
              <a:rPr lang="en-US" altLang="zh-CN" dirty="0" smtClean="0"/>
              <a:t>-0.1</a:t>
            </a:r>
            <a:r>
              <a:rPr lang="zh-CN" altLang="en-US" dirty="0" smtClean="0"/>
              <a:t>）</a:t>
            </a:r>
            <a:endParaRPr lang="zh-CN" altLang="en-US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585383"/>
            <a:ext cx="2266950" cy="1885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832" y="2636912"/>
            <a:ext cx="5111423" cy="27836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041066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MODE-1</a:t>
            </a:r>
            <a:endParaRPr lang="zh-CN" altLang="en-US" dirty="0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412776"/>
            <a:ext cx="2514600" cy="2238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3275856" y="1628800"/>
            <a:ext cx="51125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8</a:t>
            </a:r>
            <a:r>
              <a:rPr lang="zh-CN" altLang="en-US" dirty="0" smtClean="0"/>
              <a:t>组六极铁（对撞区主辅六极铁</a:t>
            </a:r>
            <a:r>
              <a:rPr lang="en-US" altLang="zh-CN" dirty="0" smtClean="0"/>
              <a:t>couple</a:t>
            </a:r>
            <a:r>
              <a:rPr lang="zh-CN" altLang="en-US" dirty="0" smtClean="0"/>
              <a:t>系数</a:t>
            </a:r>
            <a:r>
              <a:rPr lang="en-US" altLang="zh-CN" dirty="0" smtClean="0"/>
              <a:t>-0.1</a:t>
            </a:r>
            <a:r>
              <a:rPr lang="zh-CN" altLang="en-US" dirty="0" smtClean="0"/>
              <a:t>）</a:t>
            </a:r>
            <a:endParaRPr lang="zh-CN" altLang="en-US" dirty="0"/>
          </a:p>
        </p:txBody>
      </p:sp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60" y="2348880"/>
            <a:ext cx="5583535" cy="29714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614198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MODE-2</a:t>
            </a:r>
            <a:endParaRPr lang="zh-CN" altLang="en-US" dirty="0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412776"/>
            <a:ext cx="2514600" cy="2238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3275856" y="1628800"/>
            <a:ext cx="51125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8</a:t>
            </a:r>
            <a:r>
              <a:rPr lang="zh-CN" altLang="en-US" dirty="0" smtClean="0"/>
              <a:t>组六极铁（对撞区主辅六极铁</a:t>
            </a:r>
            <a:r>
              <a:rPr lang="zh-CN" altLang="en-US" dirty="0" smtClean="0">
                <a:solidFill>
                  <a:srgbClr val="FF0000"/>
                </a:solidFill>
              </a:rPr>
              <a:t>不约定</a:t>
            </a:r>
            <a:r>
              <a:rPr lang="en-US" altLang="zh-CN" dirty="0" smtClean="0">
                <a:solidFill>
                  <a:srgbClr val="FF0000"/>
                </a:solidFill>
              </a:rPr>
              <a:t>couple</a:t>
            </a:r>
            <a:r>
              <a:rPr lang="zh-CN" altLang="en-US" dirty="0" smtClean="0"/>
              <a:t>系数</a:t>
            </a:r>
            <a:r>
              <a:rPr lang="en-US" altLang="zh-CN" dirty="0" smtClean="0"/>
              <a:t>-0.1</a:t>
            </a:r>
            <a:r>
              <a:rPr lang="zh-CN" altLang="en-US" dirty="0" smtClean="0"/>
              <a:t>）</a:t>
            </a:r>
            <a:endParaRPr lang="zh-CN" altLang="en-US" dirty="0"/>
          </a:p>
        </p:txBody>
      </p:sp>
      <p:pic>
        <p:nvPicPr>
          <p:cNvPr id="8197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31513" y="2420888"/>
            <a:ext cx="6131594" cy="33366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118022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10694</TotalTime>
  <Words>246</Words>
  <Application>Microsoft Office PowerPoint</Application>
  <PresentationFormat>全屏显示(4:3)</PresentationFormat>
  <Paragraphs>29</Paragraphs>
  <Slides>12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12</vt:i4>
      </vt:variant>
    </vt:vector>
  </HeadingPairs>
  <TitlesOfParts>
    <vt:vector size="13" baseType="lpstr">
      <vt:lpstr>Office 主题</vt:lpstr>
      <vt:lpstr>CEPC AP group meeting</vt:lpstr>
      <vt:lpstr>2017.5.12重新匹配工作点</vt:lpstr>
      <vt:lpstr>外环色品矫正，各两组六极铁（SFO/SDO）</vt:lpstr>
      <vt:lpstr>此时的全环lattice</vt:lpstr>
      <vt:lpstr>全环色品校正 （加入对撞区4组六极铁，IP1和IP3 分别SF和SD）</vt:lpstr>
      <vt:lpstr>Downhill simplex-1</vt:lpstr>
      <vt:lpstr>Downhill simplex-2</vt:lpstr>
      <vt:lpstr>MODE-1</vt:lpstr>
      <vt:lpstr>MODE-2</vt:lpstr>
      <vt:lpstr>MODE-3</vt:lpstr>
      <vt:lpstr>MODE-4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lenovo</dc:creator>
  <cp:lastModifiedBy>lenovo</cp:lastModifiedBy>
  <cp:revision>71</cp:revision>
  <dcterms:created xsi:type="dcterms:W3CDTF">2017-05-10T19:36:49Z</dcterms:created>
  <dcterms:modified xsi:type="dcterms:W3CDTF">2017-05-19T00:31:10Z</dcterms:modified>
</cp:coreProperties>
</file>