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6" r:id="rId3"/>
    <p:sldId id="266" r:id="rId4"/>
    <p:sldId id="267" r:id="rId5"/>
    <p:sldId id="268" r:id="rId6"/>
    <p:sldId id="269" r:id="rId7"/>
    <p:sldId id="290" r:id="rId8"/>
    <p:sldId id="270" r:id="rId9"/>
    <p:sldId id="292" r:id="rId10"/>
    <p:sldId id="293" r:id="rId11"/>
    <p:sldId id="297" r:id="rId12"/>
    <p:sldId id="289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2017-5-12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CEPC AP group meeting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3789040"/>
            <a:ext cx="8003232" cy="2337123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                    </a:t>
            </a:r>
            <a:r>
              <a:rPr lang="en-US" altLang="zh-CN" dirty="0" err="1" smtClean="0"/>
              <a:t>Geng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Huiping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                     2017.5.19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38869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MODE-3</a:t>
            </a:r>
            <a:endParaRPr lang="zh-CN" alt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25146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75856" y="1628800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12</a:t>
            </a:r>
            <a:r>
              <a:rPr lang="zh-CN" altLang="en-US" dirty="0" smtClean="0"/>
              <a:t>组六极铁（对撞区主辅六极铁</a:t>
            </a:r>
            <a:r>
              <a:rPr lang="en-US" altLang="zh-CN" dirty="0" smtClean="0"/>
              <a:t>couple</a:t>
            </a:r>
            <a:r>
              <a:rPr lang="zh-CN" altLang="en-US" dirty="0" smtClean="0"/>
              <a:t>系数</a:t>
            </a:r>
            <a:r>
              <a:rPr lang="en-US" altLang="zh-CN" dirty="0" smtClean="0"/>
              <a:t>-0.1, SF1O,SF29O….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348880"/>
            <a:ext cx="7067698" cy="4029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380312" y="213285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n.2Pi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11802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MODE-4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75856" y="1628800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12</a:t>
            </a:r>
            <a:r>
              <a:rPr lang="zh-CN" altLang="en-US" dirty="0" smtClean="0"/>
              <a:t>组六极铁（对撞区主辅六极铁</a:t>
            </a:r>
            <a:r>
              <a:rPr lang="en-US" altLang="zh-CN" dirty="0" smtClean="0"/>
              <a:t>couple</a:t>
            </a:r>
            <a:r>
              <a:rPr lang="zh-CN" altLang="en-US" dirty="0" smtClean="0"/>
              <a:t>系数</a:t>
            </a:r>
            <a:r>
              <a:rPr lang="en-US" altLang="zh-CN" dirty="0" smtClean="0"/>
              <a:t>-0.1, SF1O,SF3O,SF5O….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25146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08" y="2275131"/>
            <a:ext cx="8277225" cy="429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80312" y="213285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n.Pi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5677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1419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2017.5.12</a:t>
            </a:r>
            <a:r>
              <a:rPr lang="zh-CN" altLang="en-US" dirty="0" smtClean="0"/>
              <a:t>重新匹配工作点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1303806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STR1</a:t>
            </a:r>
            <a:r>
              <a:rPr lang="zh-CN" altLang="en-US" sz="2800" dirty="0" smtClean="0"/>
              <a:t>和</a:t>
            </a:r>
            <a:r>
              <a:rPr lang="en-US" altLang="zh-CN" sz="2800" dirty="0" smtClean="0"/>
              <a:t>STR2 </a:t>
            </a:r>
            <a:r>
              <a:rPr lang="zh-CN" altLang="en-US" sz="2800" dirty="0" smtClean="0"/>
              <a:t>的</a:t>
            </a:r>
            <a:r>
              <a:rPr lang="en-US" altLang="zh-CN" sz="2800" dirty="0" smtClean="0"/>
              <a:t>beta </a:t>
            </a:r>
            <a:r>
              <a:rPr lang="zh-CN" altLang="en-US" sz="2800" dirty="0" smtClean="0"/>
              <a:t>函数，仅计算直线节，所以色散为零，增加了</a:t>
            </a:r>
            <a:r>
              <a:rPr lang="en-US" altLang="zh-CN" sz="2800" dirty="0" smtClean="0"/>
              <a:t>Q8</a:t>
            </a:r>
            <a:r>
              <a:rPr lang="zh-CN" altLang="en-US" sz="2800" dirty="0" smtClean="0"/>
              <a:t>和</a:t>
            </a:r>
            <a:r>
              <a:rPr lang="en-US" altLang="zh-CN" sz="2800" dirty="0" smtClean="0"/>
              <a:t>Q9</a:t>
            </a:r>
            <a:r>
              <a:rPr lang="zh-CN" altLang="en-US" sz="2800" dirty="0" smtClean="0"/>
              <a:t>作为匹配的变量</a:t>
            </a:r>
            <a:endParaRPr lang="zh-CN" altLang="en-US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2894" y="2257913"/>
            <a:ext cx="6336951" cy="4198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3528" y="2564904"/>
            <a:ext cx="28083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000" dirty="0" smtClean="0"/>
              <a:t>出口</a:t>
            </a:r>
            <a:r>
              <a:rPr lang="en-US" altLang="zh-CN" sz="2000" dirty="0" smtClean="0"/>
              <a:t>beta</a:t>
            </a:r>
            <a:r>
              <a:rPr lang="zh-CN" altLang="en-US" sz="2000" dirty="0" smtClean="0"/>
              <a:t>函数 *</a:t>
            </a:r>
            <a:r>
              <a:rPr lang="en-US" altLang="zh-CN" sz="2000" dirty="0" smtClean="0"/>
              <a:t>4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000" dirty="0" smtClean="0"/>
              <a:t>Tune </a:t>
            </a:r>
            <a:r>
              <a:rPr lang="zh-CN" altLang="en-US" sz="2000" dirty="0" smtClean="0"/>
              <a:t>*</a:t>
            </a:r>
            <a:r>
              <a:rPr lang="en-US" altLang="zh-CN" sz="2000" dirty="0" smtClean="0"/>
              <a:t>2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000" dirty="0"/>
              <a:t>匹配</a:t>
            </a:r>
            <a:r>
              <a:rPr lang="zh-CN" altLang="en-US" sz="2000" dirty="0" smtClean="0"/>
              <a:t>点</a:t>
            </a:r>
            <a:r>
              <a:rPr lang="en-US" altLang="zh-CN" sz="2000" dirty="0" smtClean="0"/>
              <a:t>beta </a:t>
            </a:r>
            <a:r>
              <a:rPr lang="zh-CN" altLang="en-US" sz="2000" dirty="0" smtClean="0"/>
              <a:t>*</a:t>
            </a:r>
            <a:r>
              <a:rPr lang="en-US" altLang="zh-CN" sz="2000" dirty="0" smtClean="0"/>
              <a:t>2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CN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000" dirty="0" smtClean="0"/>
              <a:t>共</a:t>
            </a:r>
            <a:r>
              <a:rPr lang="en-US" altLang="zh-CN" sz="2000" dirty="0" smtClean="0"/>
              <a:t>8</a:t>
            </a:r>
            <a:r>
              <a:rPr lang="zh-CN" altLang="en-US" sz="2000" dirty="0" smtClean="0"/>
              <a:t>个条件</a:t>
            </a:r>
            <a:endParaRPr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303821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外环色品矫正，各两组六极铁（</a:t>
            </a:r>
            <a:r>
              <a:rPr lang="en-US" altLang="zh-CN" dirty="0" smtClean="0"/>
              <a:t>SFO/SDO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40823"/>
            <a:ext cx="5261317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95736" y="2420888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ARCO</a:t>
            </a:r>
            <a:endParaRPr lang="zh-CN" altLang="en-US" sz="28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551295"/>
            <a:ext cx="5159277" cy="2971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436096" y="3933056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ARCI</a:t>
            </a:r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19625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此时的全环</a:t>
            </a:r>
            <a:r>
              <a:rPr lang="en-US" altLang="zh-CN" dirty="0" smtClean="0"/>
              <a:t>lattice</a:t>
            </a:r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25069"/>
            <a:ext cx="6822529" cy="4747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8529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全环色品校正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sz="3100" dirty="0" smtClean="0"/>
              <a:t>（加入对撞区</a:t>
            </a:r>
            <a:r>
              <a:rPr lang="en-US" altLang="zh-CN" sz="3100" dirty="0" smtClean="0"/>
              <a:t>4</a:t>
            </a:r>
            <a:r>
              <a:rPr lang="zh-CN" altLang="en-US" sz="3100" dirty="0" smtClean="0"/>
              <a:t>组六极铁，</a:t>
            </a:r>
            <a:r>
              <a:rPr lang="en-US" altLang="zh-CN" sz="3100" dirty="0" smtClean="0"/>
              <a:t>IP1</a:t>
            </a:r>
            <a:r>
              <a:rPr lang="zh-CN" altLang="en-US" sz="3100" dirty="0" smtClean="0"/>
              <a:t>和</a:t>
            </a:r>
            <a:r>
              <a:rPr lang="en-US" altLang="zh-CN" sz="3100" dirty="0" smtClean="0"/>
              <a:t>IP3 </a:t>
            </a:r>
            <a:r>
              <a:rPr lang="zh-CN" altLang="en-US" sz="3100" dirty="0"/>
              <a:t>分别</a:t>
            </a:r>
            <a:r>
              <a:rPr lang="en-US" altLang="zh-CN" sz="3100" dirty="0" smtClean="0"/>
              <a:t>SF</a:t>
            </a:r>
            <a:r>
              <a:rPr lang="zh-CN" altLang="en-US" sz="3100" dirty="0" smtClean="0"/>
              <a:t>和</a:t>
            </a:r>
            <a:r>
              <a:rPr lang="en-US" altLang="zh-CN" sz="3100" dirty="0" smtClean="0"/>
              <a:t>SD</a:t>
            </a:r>
            <a:r>
              <a:rPr lang="zh-CN" altLang="en-US" sz="3100" dirty="0" smtClean="0"/>
              <a:t>）</a:t>
            </a:r>
            <a:endParaRPr lang="zh-CN" altLang="en-US" sz="31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952" y="2204864"/>
            <a:ext cx="7067128" cy="4097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1419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Downhill simplex-1</a:t>
            </a:r>
            <a:endParaRPr lang="zh-CN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25146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75856" y="1628800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8</a:t>
            </a:r>
            <a:r>
              <a:rPr lang="zh-CN" altLang="en-US" dirty="0" smtClean="0"/>
              <a:t>组六极铁（</a:t>
            </a:r>
            <a:r>
              <a:rPr lang="zh-CN" altLang="en-US" dirty="0"/>
              <a:t>弧</a:t>
            </a:r>
            <a:r>
              <a:rPr lang="zh-CN" altLang="en-US" dirty="0" smtClean="0"/>
              <a:t>区为</a:t>
            </a:r>
            <a:r>
              <a:rPr lang="zh-CN" altLang="en-US" dirty="0"/>
              <a:t>内外环</a:t>
            </a:r>
            <a:r>
              <a:rPr lang="zh-CN" altLang="en-US" dirty="0" smtClean="0"/>
              <a:t>各</a:t>
            </a:r>
            <a:r>
              <a:rPr lang="en-US" altLang="zh-CN" dirty="0" smtClean="0"/>
              <a:t>2</a:t>
            </a:r>
            <a:r>
              <a:rPr lang="zh-CN" altLang="en-US" dirty="0" smtClean="0"/>
              <a:t>组</a:t>
            </a:r>
            <a:r>
              <a:rPr lang="zh-CN" altLang="en-US" dirty="0"/>
              <a:t>，对撞区保持</a:t>
            </a:r>
            <a:r>
              <a:rPr lang="en-US" altLang="zh-CN" dirty="0"/>
              <a:t>IP1</a:t>
            </a:r>
            <a:r>
              <a:rPr lang="zh-CN" altLang="en-US" dirty="0"/>
              <a:t>和</a:t>
            </a:r>
            <a:r>
              <a:rPr lang="en-US" altLang="zh-CN" dirty="0"/>
              <a:t>IP3 </a:t>
            </a:r>
            <a:r>
              <a:rPr lang="zh-CN" altLang="en-US" dirty="0" smtClean="0"/>
              <a:t>各</a:t>
            </a:r>
            <a:r>
              <a:rPr lang="en-US" altLang="zh-CN" dirty="0"/>
              <a:t>2</a:t>
            </a:r>
            <a:r>
              <a:rPr lang="zh-CN" altLang="en-US" dirty="0" smtClean="0"/>
              <a:t>组，</a:t>
            </a:r>
            <a:r>
              <a:rPr lang="zh-CN" altLang="en-US" dirty="0" smtClean="0">
                <a:solidFill>
                  <a:srgbClr val="FF0000"/>
                </a:solidFill>
              </a:rPr>
              <a:t>对撞区主辅六极铁</a:t>
            </a:r>
            <a:r>
              <a:rPr lang="en-US" altLang="zh-CN" dirty="0" smtClean="0">
                <a:solidFill>
                  <a:srgbClr val="FF0000"/>
                </a:solidFill>
              </a:rPr>
              <a:t>couple</a:t>
            </a:r>
            <a:r>
              <a:rPr lang="zh-CN" altLang="en-US" dirty="0" smtClean="0">
                <a:solidFill>
                  <a:srgbClr val="FF0000"/>
                </a:solidFill>
              </a:rPr>
              <a:t>系数</a:t>
            </a:r>
            <a:r>
              <a:rPr lang="en-US" altLang="zh-CN" dirty="0" smtClean="0">
                <a:solidFill>
                  <a:srgbClr val="FF0000"/>
                </a:solidFill>
              </a:rPr>
              <a:t>-0.1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72" y="2557363"/>
            <a:ext cx="5689959" cy="3277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1419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Downhill simplex-2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75856" y="1628800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8</a:t>
            </a:r>
            <a:r>
              <a:rPr lang="zh-CN" altLang="en-US" dirty="0" smtClean="0"/>
              <a:t>组六极铁（</a:t>
            </a:r>
            <a:r>
              <a:rPr lang="zh-CN" altLang="en-US" dirty="0"/>
              <a:t>弧区为内外环各</a:t>
            </a:r>
            <a:r>
              <a:rPr lang="en-US" altLang="zh-CN" dirty="0"/>
              <a:t>2</a:t>
            </a:r>
            <a:r>
              <a:rPr lang="zh-CN" altLang="en-US" dirty="0"/>
              <a:t>组，</a:t>
            </a:r>
            <a:r>
              <a:rPr lang="zh-CN" altLang="en-US" dirty="0" smtClean="0"/>
              <a:t>对撞区</a:t>
            </a:r>
            <a:r>
              <a:rPr lang="zh-CN" altLang="en-US" dirty="0" smtClean="0">
                <a:solidFill>
                  <a:srgbClr val="FF0000"/>
                </a:solidFill>
              </a:rPr>
              <a:t>主辅六极铁</a:t>
            </a:r>
            <a:r>
              <a:rPr lang="en-US" altLang="zh-CN" dirty="0" smtClean="0">
                <a:solidFill>
                  <a:srgbClr val="FF0000"/>
                </a:solidFill>
              </a:rPr>
              <a:t>couple</a:t>
            </a:r>
            <a:r>
              <a:rPr lang="zh-CN" altLang="en-US" dirty="0" smtClean="0">
                <a:solidFill>
                  <a:srgbClr val="FF0000"/>
                </a:solidFill>
              </a:rPr>
              <a:t>系数不固定</a:t>
            </a:r>
            <a:r>
              <a:rPr lang="zh-CN" altLang="en-US" dirty="0" smtClean="0"/>
              <a:t>，初始值为</a:t>
            </a:r>
            <a:r>
              <a:rPr lang="en-US" altLang="zh-CN" dirty="0" smtClean="0"/>
              <a:t>couple</a:t>
            </a:r>
            <a:r>
              <a:rPr lang="zh-CN" altLang="en-US" dirty="0" smtClean="0"/>
              <a:t>系数</a:t>
            </a:r>
            <a:r>
              <a:rPr lang="en-US" altLang="zh-CN" dirty="0" smtClean="0"/>
              <a:t>-0.1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85383"/>
            <a:ext cx="226695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636912"/>
            <a:ext cx="5111423" cy="2783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4106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MODE-1</a:t>
            </a:r>
            <a:endParaRPr lang="zh-CN" alt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25146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75856" y="1628800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8</a:t>
            </a:r>
            <a:r>
              <a:rPr lang="zh-CN" altLang="en-US" dirty="0" smtClean="0"/>
              <a:t>组六极铁（对撞区主辅六极铁</a:t>
            </a:r>
            <a:r>
              <a:rPr lang="en-US" altLang="zh-CN" dirty="0" smtClean="0"/>
              <a:t>couple</a:t>
            </a:r>
            <a:r>
              <a:rPr lang="zh-CN" altLang="en-US" dirty="0" smtClean="0"/>
              <a:t>系数</a:t>
            </a:r>
            <a:r>
              <a:rPr lang="en-US" altLang="zh-CN" dirty="0" smtClean="0"/>
              <a:t>-0.1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348880"/>
            <a:ext cx="5583535" cy="2971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1419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MODE-2</a:t>
            </a:r>
            <a:endParaRPr lang="zh-CN" alt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25146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75856" y="1628800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8</a:t>
            </a:r>
            <a:r>
              <a:rPr lang="zh-CN" altLang="en-US" dirty="0" smtClean="0"/>
              <a:t>组六极铁（对撞区主辅六极铁</a:t>
            </a:r>
            <a:r>
              <a:rPr lang="zh-CN" altLang="en-US" dirty="0" smtClean="0">
                <a:solidFill>
                  <a:srgbClr val="FF0000"/>
                </a:solidFill>
              </a:rPr>
              <a:t>不约定</a:t>
            </a:r>
            <a:r>
              <a:rPr lang="en-US" altLang="zh-CN" dirty="0" smtClean="0">
                <a:solidFill>
                  <a:srgbClr val="FF0000"/>
                </a:solidFill>
              </a:rPr>
              <a:t>couple</a:t>
            </a:r>
            <a:r>
              <a:rPr lang="zh-CN" altLang="en-US" dirty="0" smtClean="0"/>
              <a:t>系数</a:t>
            </a:r>
            <a:r>
              <a:rPr lang="en-US" altLang="zh-CN" dirty="0" smtClean="0"/>
              <a:t>-0.1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513" y="2420888"/>
            <a:ext cx="6131594" cy="3336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1802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10694</TotalTime>
  <Words>246</Words>
  <Application>Microsoft Office PowerPoint</Application>
  <PresentationFormat>全屏显示(4:3)</PresentationFormat>
  <Paragraphs>29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</vt:lpstr>
      <vt:lpstr>CEPC AP group meeting</vt:lpstr>
      <vt:lpstr>2017.5.12重新匹配工作点</vt:lpstr>
      <vt:lpstr>外环色品矫正，各两组六极铁（SFO/SDO）</vt:lpstr>
      <vt:lpstr>此时的全环lattice</vt:lpstr>
      <vt:lpstr>全环色品校正 （加入对撞区4组六极铁，IP1和IP3 分别SF和SD）</vt:lpstr>
      <vt:lpstr>Downhill simplex-1</vt:lpstr>
      <vt:lpstr>Downhill simplex-2</vt:lpstr>
      <vt:lpstr>MODE-1</vt:lpstr>
      <vt:lpstr>MODE-2</vt:lpstr>
      <vt:lpstr>MODE-3</vt:lpstr>
      <vt:lpstr>MODE-4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lenovo</cp:lastModifiedBy>
  <cp:revision>71</cp:revision>
  <dcterms:created xsi:type="dcterms:W3CDTF">2017-05-10T19:36:49Z</dcterms:created>
  <dcterms:modified xsi:type="dcterms:W3CDTF">2017-05-19T00:31:10Z</dcterms:modified>
</cp:coreProperties>
</file>