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784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337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22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64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14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780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550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91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47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919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12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C1A3F-2B17-4A31-B181-5CC1C1571A4C}" type="datetimeFigureOut">
              <a:rPr lang="zh-CN" altLang="en-US" smtClean="0"/>
              <a:t>2017/5/25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7F6F4-1A06-4283-9FE8-AEA590DE11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53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epc.ihep.ac.cn/~cepc/cepc_twiki/index.php/Machine_Detector_Interfa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Detector Simulation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Qinglei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Xiu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327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 of Detector Simulation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4995081"/>
            <a:ext cx="7886700" cy="1181882"/>
          </a:xfrm>
        </p:spPr>
        <p:txBody>
          <a:bodyPr/>
          <a:lstStyle/>
          <a:p>
            <a:r>
              <a:rPr lang="en-US" altLang="zh-CN" dirty="0" smtClean="0"/>
              <a:t>Create a new beam pipe by </a:t>
            </a:r>
            <a:r>
              <a:rPr lang="en-US" altLang="zh-CN" dirty="0" err="1" smtClean="0"/>
              <a:t>Chengdong</a:t>
            </a:r>
            <a:r>
              <a:rPr lang="en-US" altLang="zh-CN" dirty="0" smtClean="0"/>
              <a:t> Fu according to the accelerator design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64172"/>
            <a:ext cx="3832982" cy="255742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1632" y="2064172"/>
            <a:ext cx="4259287" cy="293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9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model of IR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608" y="1831003"/>
            <a:ext cx="5026783" cy="489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02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4241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Detector Simulation of </a:t>
            </a:r>
            <a:r>
              <a:rPr lang="en-US" altLang="zh-CN" sz="3600" dirty="0" err="1" smtClean="0"/>
              <a:t>Beamstrahlung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540990"/>
            <a:ext cx="7886700" cy="827041"/>
          </a:xfrm>
        </p:spPr>
        <p:txBody>
          <a:bodyPr/>
          <a:lstStyle/>
          <a:p>
            <a:r>
              <a:rPr lang="en-US" altLang="zh-CN" dirty="0" smtClean="0"/>
              <a:t>Hit map of the whole detector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7" y="1187282"/>
            <a:ext cx="4468823" cy="416263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829" y="1187282"/>
            <a:ext cx="4442991" cy="418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11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194315"/>
            <a:ext cx="7886700" cy="1047632"/>
          </a:xfrm>
        </p:spPr>
        <p:txBody>
          <a:bodyPr/>
          <a:lstStyle/>
          <a:p>
            <a:r>
              <a:rPr lang="en-US" altLang="zh-CN" dirty="0" smtClean="0"/>
              <a:t>Hit Density at the Vertex Detector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181508"/>
            <a:ext cx="7886700" cy="1145580"/>
          </a:xfrm>
        </p:spPr>
        <p:txBody>
          <a:bodyPr/>
          <a:lstStyle/>
          <a:p>
            <a:r>
              <a:rPr lang="en-US" altLang="zh-CN" dirty="0" smtClean="0"/>
              <a:t>The hit density at outer layer of the VTX with magnetic field of 3 T is larger than that of 3.5 T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8464" y="1519877"/>
            <a:ext cx="4435523" cy="336078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69" y="1485102"/>
            <a:ext cx="4781085" cy="341847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894040" y="3985146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Single Ring, 3.5T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29563" y="3985146"/>
            <a:ext cx="1690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Double Ring, 3T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738214" y="1727783"/>
            <a:ext cx="777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Pairs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7977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All </a:t>
            </a:r>
            <a:r>
              <a:rPr lang="en-US" altLang="zh-CN" dirty="0" smtClean="0"/>
              <a:t>of my documents can be found in the below website:</a:t>
            </a:r>
            <a:endParaRPr lang="en-US" altLang="zh-CN" dirty="0">
              <a:hlinkClick r:id="rId2"/>
            </a:endParaRPr>
          </a:p>
          <a:p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://cepc.ihep.ac.cn/~</a:t>
            </a:r>
            <a:r>
              <a:rPr lang="en-US" altLang="zh-CN" dirty="0" smtClean="0">
                <a:hlinkClick r:id="rId2"/>
              </a:rPr>
              <a:t>cepc/cepc_twiki/index.php/Machine_Detector_Interface</a:t>
            </a:r>
            <a:endParaRPr lang="en-US" altLang="zh-CN" dirty="0" smtClean="0"/>
          </a:p>
          <a:p>
            <a:r>
              <a:rPr lang="en-US" altLang="zh-CN" dirty="0" smtClean="0"/>
              <a:t>Account: </a:t>
            </a:r>
            <a:r>
              <a:rPr lang="en-US" altLang="zh-CN" dirty="0" err="1" smtClean="0"/>
              <a:t>cepc</a:t>
            </a:r>
            <a:endParaRPr lang="en-US" altLang="zh-CN" dirty="0" smtClean="0"/>
          </a:p>
          <a:p>
            <a:r>
              <a:rPr lang="en-US" altLang="zh-CN" dirty="0" smtClean="0"/>
              <a:t>Password: cepc2014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05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96</Words>
  <Application>Microsoft Office PowerPoint</Application>
  <PresentationFormat>全屏显示(4:3)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Detector Simulation</vt:lpstr>
      <vt:lpstr>Update of Detector Simulation</vt:lpstr>
      <vt:lpstr>New model of IR</vt:lpstr>
      <vt:lpstr>Detector Simulation of Beamstrahlung</vt:lpstr>
      <vt:lpstr>Hit Density at the Vertex Detector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Detector Simulation</dc:title>
  <dc:creator>laoxiu_d@163.com</dc:creator>
  <cp:lastModifiedBy>laoxiu_d@163.com</cp:lastModifiedBy>
  <cp:revision>14</cp:revision>
  <dcterms:created xsi:type="dcterms:W3CDTF">2017-05-25T14:06:27Z</dcterms:created>
  <dcterms:modified xsi:type="dcterms:W3CDTF">2017-05-25T14:32:15Z</dcterms:modified>
</cp:coreProperties>
</file>