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2" r:id="rId3"/>
    <p:sldId id="301" r:id="rId4"/>
    <p:sldId id="304" r:id="rId5"/>
    <p:sldId id="305" r:id="rId6"/>
    <p:sldId id="303" r:id="rId7"/>
    <p:sldId id="271" r:id="rId8"/>
    <p:sldId id="272" r:id="rId9"/>
    <p:sldId id="273" r:id="rId10"/>
    <p:sldId id="306" r:id="rId11"/>
    <p:sldId id="274" r:id="rId12"/>
    <p:sldId id="28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CEPC AP group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789040"/>
            <a:ext cx="8003232" cy="233712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</a:t>
            </a:r>
            <a:r>
              <a:rPr lang="en-US" altLang="zh-CN" dirty="0" smtClean="0"/>
              <a:t>2017.5.26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0544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7" y="597904"/>
            <a:ext cx="71287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169.55   20</a:t>
            </a:r>
            <a:r>
              <a:rPr lang="zh-CN" altLang="en-US" sz="2800" dirty="0" smtClean="0"/>
              <a:t>组（弧区</a:t>
            </a:r>
            <a:r>
              <a:rPr lang="en-US" altLang="zh-CN" sz="2800" dirty="0" smtClean="0"/>
              <a:t>16</a:t>
            </a:r>
            <a:r>
              <a:rPr lang="zh-CN" altLang="en-US" sz="2800" dirty="0" smtClean="0"/>
              <a:t>组，对撞区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组，加入了对色品的限制 ，</a:t>
            </a:r>
            <a:r>
              <a:rPr lang="zh-CN" altLang="en-US" sz="2800" dirty="0" smtClean="0">
                <a:solidFill>
                  <a:srgbClr val="FF0000"/>
                </a:solidFill>
              </a:rPr>
              <a:t>取消对撞区</a:t>
            </a:r>
            <a:r>
              <a:rPr lang="en-US" altLang="zh-CN" sz="2800" dirty="0" smtClean="0">
                <a:solidFill>
                  <a:srgbClr val="FF0000"/>
                </a:solidFill>
              </a:rPr>
              <a:t>COUP=-0.1</a:t>
            </a:r>
            <a:r>
              <a:rPr lang="zh-CN" altLang="en-US" sz="2800" dirty="0" smtClean="0">
                <a:solidFill>
                  <a:srgbClr val="FF0000"/>
                </a:solidFill>
              </a:rPr>
              <a:t>限制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76521"/>
            <a:ext cx="5683243" cy="313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637" y="4221088"/>
            <a:ext cx="4767803" cy="2492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66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7" y="597904"/>
            <a:ext cx="71287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169.55   20</a:t>
            </a:r>
            <a:r>
              <a:rPr lang="zh-CN" altLang="en-US" sz="2800" dirty="0" smtClean="0"/>
              <a:t>组（弧区</a:t>
            </a:r>
            <a:r>
              <a:rPr lang="en-US" altLang="zh-CN" sz="2800" dirty="0" smtClean="0"/>
              <a:t>16</a:t>
            </a:r>
            <a:r>
              <a:rPr lang="zh-CN" altLang="en-US" sz="2800" dirty="0" smtClean="0"/>
              <a:t>组，对撞区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组，加入了对色品的限制 ，取消对撞区</a:t>
            </a:r>
            <a:r>
              <a:rPr lang="en-US" altLang="zh-CN" sz="2800" dirty="0" smtClean="0"/>
              <a:t>COUP=-0.1</a:t>
            </a:r>
            <a:r>
              <a:rPr lang="zh-CN" altLang="en-US" sz="2800" dirty="0" smtClean="0"/>
              <a:t>限制</a:t>
            </a:r>
            <a:r>
              <a:rPr lang="en-US" altLang="zh-CN" sz="2800" dirty="0" smtClean="0"/>
              <a:t>,</a:t>
            </a:r>
            <a:r>
              <a:rPr lang="zh-CN" altLang="en-US" sz="2800" dirty="0" smtClean="0">
                <a:solidFill>
                  <a:srgbClr val="FF0000"/>
                </a:solidFill>
              </a:rPr>
              <a:t>不同圈数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982899"/>
            <a:ext cx="4556100" cy="2382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651" y="1969773"/>
            <a:ext cx="4531987" cy="2395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15816" y="278092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50</a:t>
            </a:r>
            <a:r>
              <a:rPr lang="zh-CN" altLang="en-US" sz="2800" dirty="0" smtClean="0"/>
              <a:t>圈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278237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100</a:t>
            </a:r>
            <a:r>
              <a:rPr lang="zh-CN" altLang="en-US" sz="2800" dirty="0" smtClean="0"/>
              <a:t>圈</a:t>
            </a:r>
            <a:endParaRPr lang="zh-CN" altLang="en-US" sz="28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47" y="4365103"/>
            <a:ext cx="4397896" cy="239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71800" y="49220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200</a:t>
            </a:r>
            <a:r>
              <a:rPr lang="zh-CN" altLang="en-US" sz="2800" dirty="0" smtClean="0"/>
              <a:t>圈</a:t>
            </a:r>
            <a:endParaRPr lang="zh-CN" altLang="en-US" sz="2800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850" y="4459592"/>
            <a:ext cx="4545638" cy="23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300192" y="4859781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400</a:t>
            </a:r>
            <a:r>
              <a:rPr lang="zh-CN" altLang="en-US" sz="2800" dirty="0" smtClean="0"/>
              <a:t>圈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下一步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703445"/>
            <a:ext cx="77768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169.55/169.61 </a:t>
            </a:r>
            <a:r>
              <a:rPr lang="zh-CN" altLang="en-US" sz="2800" dirty="0" smtClean="0"/>
              <a:t>弧区</a:t>
            </a:r>
            <a:r>
              <a:rPr lang="en-US" altLang="zh-CN" sz="2800" dirty="0" smtClean="0"/>
              <a:t>32</a:t>
            </a:r>
            <a:r>
              <a:rPr lang="zh-CN" altLang="en-US" sz="2800" dirty="0" smtClean="0"/>
              <a:t>组</a:t>
            </a:r>
            <a:r>
              <a:rPr lang="en-US" altLang="zh-CN" sz="2800" dirty="0" smtClean="0"/>
              <a:t>+</a:t>
            </a:r>
            <a:r>
              <a:rPr lang="zh-CN" altLang="en-US" sz="2800" dirty="0" smtClean="0"/>
              <a:t>对撞区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组 优化</a:t>
            </a:r>
            <a:endParaRPr lang="en-US" altLang="zh-CN" sz="28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800" dirty="0"/>
              <a:t>优化对撞</a:t>
            </a:r>
            <a:r>
              <a:rPr lang="zh-CN" altLang="en-US" sz="2800" dirty="0" smtClean="0"/>
              <a:t>区线性</a:t>
            </a:r>
            <a:r>
              <a:rPr lang="en-US" altLang="zh-CN" sz="2800" dirty="0" smtClean="0"/>
              <a:t>lattice</a:t>
            </a:r>
          </a:p>
          <a:p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9168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171.55/171.61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582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</a:t>
            </a:r>
            <a:r>
              <a:rPr lang="zh-CN" altLang="en-US" dirty="0" smtClean="0"/>
              <a:t>组六极铁</a:t>
            </a:r>
            <a:r>
              <a:rPr lang="en-US" altLang="zh-CN" dirty="0" smtClean="0"/>
              <a:t>w</a:t>
            </a:r>
            <a:r>
              <a:rPr lang="en-US" altLang="zh-CN" dirty="0" smtClean="0"/>
              <a:t>/o </a:t>
            </a:r>
            <a:r>
              <a:rPr lang="en-US" altLang="zh-CN" dirty="0" err="1" smtClean="0"/>
              <a:t>chrom</a:t>
            </a:r>
            <a:r>
              <a:rPr lang="zh-CN" altLang="en-US" dirty="0" smtClean="0"/>
              <a:t>限制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41277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</a:t>
            </a:r>
            <a:r>
              <a:rPr lang="zh-CN" altLang="en-US" dirty="0" smtClean="0"/>
              <a:t>组</a:t>
            </a:r>
            <a:r>
              <a:rPr lang="zh-CN" altLang="en-US" dirty="0" smtClean="0"/>
              <a:t>六极铁</a:t>
            </a:r>
            <a:r>
              <a:rPr lang="zh-CN" altLang="en-US" dirty="0" smtClean="0"/>
              <a:t>（弧区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组，对撞区四组，对</a:t>
            </a:r>
            <a:r>
              <a:rPr lang="zh-CN" altLang="en-US" dirty="0" smtClean="0"/>
              <a:t>撞区主辅六极铁</a:t>
            </a:r>
            <a:r>
              <a:rPr lang="en-US" altLang="zh-CN" dirty="0" smtClean="0"/>
              <a:t>couple</a:t>
            </a:r>
            <a:r>
              <a:rPr lang="zh-CN" altLang="en-US" dirty="0" smtClean="0"/>
              <a:t>系数</a:t>
            </a:r>
            <a:r>
              <a:rPr lang="en-US" altLang="zh-CN" dirty="0" smtClean="0"/>
              <a:t>-</a:t>
            </a:r>
            <a:r>
              <a:rPr lang="en-US" altLang="zh-CN" dirty="0" smtClean="0"/>
              <a:t>0.1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171.55.16family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0651" y="19046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n.2Pi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02" y="2089314"/>
            <a:ext cx="4300385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91880" y="190464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优化时</a:t>
            </a:r>
            <a:r>
              <a:rPr lang="zh-CN" altLang="en-US" dirty="0" smtClean="0">
                <a:solidFill>
                  <a:srgbClr val="FF0000"/>
                </a:solidFill>
              </a:rPr>
              <a:t>未加</a:t>
            </a:r>
            <a:r>
              <a:rPr lang="zh-CN" altLang="en-US" dirty="0" smtClean="0"/>
              <a:t>色品限制</a:t>
            </a:r>
            <a:endParaRPr lang="zh-CN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082" y="4293096"/>
            <a:ext cx="4753105" cy="256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64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</a:t>
            </a:r>
            <a:r>
              <a:rPr lang="zh-CN" altLang="en-US" dirty="0"/>
              <a:t>组六极铁</a:t>
            </a:r>
            <a:r>
              <a:rPr lang="en-US" altLang="zh-CN" dirty="0"/>
              <a:t>w</a:t>
            </a:r>
            <a:r>
              <a:rPr lang="en-US" altLang="zh-CN" dirty="0" smtClean="0"/>
              <a:t>/ </a:t>
            </a:r>
            <a:r>
              <a:rPr lang="en-US" altLang="zh-CN" dirty="0" err="1"/>
              <a:t>chrom</a:t>
            </a:r>
            <a:r>
              <a:rPr lang="zh-CN" altLang="en-US" dirty="0"/>
              <a:t>限制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41277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</a:t>
            </a:r>
            <a:r>
              <a:rPr lang="zh-CN" altLang="en-US" dirty="0" smtClean="0"/>
              <a:t>组</a:t>
            </a:r>
            <a:r>
              <a:rPr lang="zh-CN" altLang="en-US" dirty="0" smtClean="0"/>
              <a:t>六极铁</a:t>
            </a:r>
            <a:r>
              <a:rPr lang="zh-CN" altLang="en-US" dirty="0" smtClean="0"/>
              <a:t>（弧区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组，对撞区四组，对</a:t>
            </a:r>
            <a:r>
              <a:rPr lang="zh-CN" altLang="en-US" dirty="0" smtClean="0"/>
              <a:t>撞区主辅六极铁</a:t>
            </a:r>
            <a:r>
              <a:rPr lang="en-US" altLang="zh-CN" dirty="0" smtClean="0"/>
              <a:t>couple</a:t>
            </a:r>
            <a:r>
              <a:rPr lang="zh-CN" altLang="en-US" dirty="0" smtClean="0"/>
              <a:t>系数</a:t>
            </a:r>
            <a:r>
              <a:rPr lang="en-US" altLang="zh-CN" dirty="0" smtClean="0"/>
              <a:t>-</a:t>
            </a:r>
            <a:r>
              <a:rPr lang="en-US" altLang="zh-CN" dirty="0" smtClean="0"/>
              <a:t>0.1,171.55.16family.v2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0651" y="19046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n.2Pi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190464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优化时</a:t>
            </a:r>
            <a:r>
              <a:rPr lang="zh-CN" altLang="en-US" dirty="0" smtClean="0">
                <a:solidFill>
                  <a:srgbClr val="FF0000"/>
                </a:solidFill>
              </a:rPr>
              <a:t>加入色品限制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7" y="2273980"/>
            <a:ext cx="443045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821" y="4212321"/>
            <a:ext cx="4396806" cy="242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40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0608" y="548680"/>
            <a:ext cx="8686800" cy="99412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20</a:t>
            </a:r>
            <a:r>
              <a:rPr lang="zh-CN" altLang="en-US" dirty="0"/>
              <a:t>组六极铁</a:t>
            </a:r>
            <a:r>
              <a:rPr lang="en-US" altLang="zh-CN" dirty="0" smtClean="0"/>
              <a:t>w/o </a:t>
            </a:r>
            <a:r>
              <a:rPr lang="en-US" altLang="zh-CN" dirty="0" err="1"/>
              <a:t>chrom</a:t>
            </a:r>
            <a:r>
              <a:rPr lang="zh-CN" altLang="en-US" dirty="0" smtClean="0"/>
              <a:t>限制</a:t>
            </a:r>
            <a:r>
              <a:rPr lang="en-US" altLang="zh-CN" dirty="0" smtClean="0"/>
              <a:t>,COUP/=-0.1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58148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</a:t>
            </a:r>
            <a:r>
              <a:rPr lang="zh-CN" altLang="en-US" dirty="0" smtClean="0"/>
              <a:t>组</a:t>
            </a:r>
            <a:r>
              <a:rPr lang="zh-CN" altLang="en-US" dirty="0" smtClean="0"/>
              <a:t>六极铁</a:t>
            </a:r>
            <a:r>
              <a:rPr lang="zh-CN" altLang="en-US" dirty="0" smtClean="0"/>
              <a:t>（弧区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组，对撞区四组，</a:t>
            </a:r>
            <a:r>
              <a:rPr lang="zh-CN" altLang="en-US" dirty="0" smtClean="0">
                <a:solidFill>
                  <a:srgbClr val="FF0000"/>
                </a:solidFill>
              </a:rPr>
              <a:t>不固定</a:t>
            </a:r>
            <a:r>
              <a:rPr lang="zh-CN" altLang="en-US" dirty="0" smtClean="0"/>
              <a:t>对</a:t>
            </a:r>
            <a:r>
              <a:rPr lang="zh-CN" altLang="en-US" dirty="0" smtClean="0"/>
              <a:t>撞区主辅六极铁</a:t>
            </a:r>
            <a:r>
              <a:rPr lang="en-US" altLang="zh-CN" dirty="0" smtClean="0"/>
              <a:t>couple</a:t>
            </a:r>
            <a:r>
              <a:rPr lang="zh-CN" altLang="en-US" dirty="0" smtClean="0"/>
              <a:t>系数</a:t>
            </a:r>
            <a:r>
              <a:rPr lang="en-US" altLang="zh-CN" dirty="0" smtClean="0"/>
              <a:t>-</a:t>
            </a:r>
            <a:r>
              <a:rPr lang="en-US" altLang="zh-CN" dirty="0" smtClean="0"/>
              <a:t>0.1</a:t>
            </a:r>
            <a:r>
              <a:rPr lang="zh-CN" altLang="en-US" dirty="0"/>
              <a:t>）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0651" y="19046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n.2Pi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28123" y="198884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优化时</a:t>
            </a:r>
            <a:r>
              <a:rPr lang="zh-CN" altLang="en-US" dirty="0" smtClean="0">
                <a:solidFill>
                  <a:srgbClr val="FF0000"/>
                </a:solidFill>
              </a:rPr>
              <a:t>未加入</a:t>
            </a:r>
            <a:r>
              <a:rPr lang="zh-CN" altLang="en-US" dirty="0" smtClean="0"/>
              <a:t>色品限制</a:t>
            </a:r>
            <a:endParaRPr lang="zh-CN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70" y="2308955"/>
            <a:ext cx="5237284" cy="2965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801" y="4509120"/>
            <a:ext cx="4070978" cy="209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23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2022220"/>
            <a:ext cx="54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/>
              <a:t>169.55/169.61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2156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169.55/169.61 </a:t>
            </a:r>
            <a:r>
              <a:rPr lang="zh-CN" altLang="en-US" dirty="0" smtClean="0"/>
              <a:t>八组六极铁初步校正色品结果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315325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30779"/>
            <a:ext cx="5145400" cy="306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99274" y="476672"/>
            <a:ext cx="6896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169.55   8</a:t>
            </a:r>
            <a:r>
              <a:rPr lang="zh-CN" altLang="en-US" sz="2800" dirty="0" smtClean="0"/>
              <a:t>组（弧区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组，对撞区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组，加入了对色品的限制 ）</a:t>
            </a:r>
            <a:endParaRPr lang="zh-CN" altLang="en-US" sz="2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080" y="3650998"/>
            <a:ext cx="4942391" cy="265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7" y="597904"/>
            <a:ext cx="6896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169.55   20</a:t>
            </a:r>
            <a:r>
              <a:rPr lang="zh-CN" altLang="en-US" sz="2800" dirty="0" smtClean="0"/>
              <a:t>组（弧区</a:t>
            </a:r>
            <a:r>
              <a:rPr lang="en-US" altLang="zh-CN" sz="2800" dirty="0" smtClean="0"/>
              <a:t>16</a:t>
            </a:r>
            <a:r>
              <a:rPr lang="zh-CN" altLang="en-US" sz="2800" dirty="0" smtClean="0"/>
              <a:t>组，对撞区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组，加入了对色品的限制 ）</a:t>
            </a:r>
            <a:endParaRPr lang="zh-CN" alt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10" y="1650829"/>
            <a:ext cx="4669385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842" y="3717032"/>
            <a:ext cx="4952158" cy="277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19184</TotalTime>
  <Words>300</Words>
  <Application>Microsoft Office PowerPoint</Application>
  <PresentationFormat>全屏显示(4:3)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CEPC AP group meeting</vt:lpstr>
      <vt:lpstr>171.55/171.61</vt:lpstr>
      <vt:lpstr>20组六极铁w/o chrom限制</vt:lpstr>
      <vt:lpstr>20组六极铁w/ chrom限制</vt:lpstr>
      <vt:lpstr>20组六极铁w/o chrom限制,COUP/=-0.1</vt:lpstr>
      <vt:lpstr>PowerPoint 演示文稿</vt:lpstr>
      <vt:lpstr>169.55/169.61 八组六极铁初步校正色品结果</vt:lpstr>
      <vt:lpstr>PowerPoint 演示文稿</vt:lpstr>
      <vt:lpstr>PowerPoint 演示文稿</vt:lpstr>
      <vt:lpstr>PowerPoint 演示文稿</vt:lpstr>
      <vt:lpstr>PowerPoint 演示文稿</vt:lpstr>
      <vt:lpstr>下一步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114</cp:revision>
  <dcterms:created xsi:type="dcterms:W3CDTF">2017-05-10T19:36:49Z</dcterms:created>
  <dcterms:modified xsi:type="dcterms:W3CDTF">2017-05-25T08:43:38Z</dcterms:modified>
</cp:coreProperties>
</file>