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8" r:id="rId3"/>
    <p:sldId id="261" r:id="rId4"/>
    <p:sldId id="260" r:id="rId5"/>
    <p:sldId id="262"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11"/>
  </p:normalViewPr>
  <p:slideViewPr>
    <p:cSldViewPr snapToGrid="0" snapToObjects="1">
      <p:cViewPr varScale="1">
        <p:scale>
          <a:sx n="116" d="100"/>
          <a:sy n="116" d="100"/>
        </p:scale>
        <p:origin x="41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247971-6D94-BA40-B7E0-99D106554219}" type="datetimeFigureOut">
              <a:rPr lang="en-US" smtClean="0"/>
              <a:t>6/9/17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E6CDF2-E785-F041-A354-011B5FCDD294}" type="slidenum">
              <a:rPr lang="en-US" smtClean="0"/>
              <a:t>‹#›</a:t>
            </a:fld>
            <a:endParaRPr lang="en-US"/>
          </a:p>
        </p:txBody>
      </p:sp>
    </p:spTree>
    <p:extLst>
      <p:ext uri="{BB962C8B-B14F-4D97-AF65-F5344CB8AC3E}">
        <p14:creationId xmlns:p14="http://schemas.microsoft.com/office/powerpoint/2010/main" val="609399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7025E7-C8DC-E847-B05A-B25278BB7713}" type="datetimeFigureOut">
              <a:rPr lang="en-US" smtClean="0"/>
              <a:t>6/9/17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AB1FC-3EEE-E343-9CB6-0395906718D5}" type="slidenum">
              <a:rPr lang="en-US" smtClean="0"/>
              <a:t>‹#›</a:t>
            </a:fld>
            <a:endParaRPr lang="en-US"/>
          </a:p>
        </p:txBody>
      </p:sp>
    </p:spTree>
    <p:extLst>
      <p:ext uri="{BB962C8B-B14F-4D97-AF65-F5344CB8AC3E}">
        <p14:creationId xmlns:p14="http://schemas.microsoft.com/office/powerpoint/2010/main" val="1639848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7025E7-C8DC-E847-B05A-B25278BB7713}" type="datetimeFigureOut">
              <a:rPr lang="en-US" smtClean="0"/>
              <a:t>6/9/17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AB1FC-3EEE-E343-9CB6-0395906718D5}" type="slidenum">
              <a:rPr lang="en-US" smtClean="0"/>
              <a:t>‹#›</a:t>
            </a:fld>
            <a:endParaRPr lang="en-US"/>
          </a:p>
        </p:txBody>
      </p:sp>
    </p:spTree>
    <p:extLst>
      <p:ext uri="{BB962C8B-B14F-4D97-AF65-F5344CB8AC3E}">
        <p14:creationId xmlns:p14="http://schemas.microsoft.com/office/powerpoint/2010/main" val="247224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7025E7-C8DC-E847-B05A-B25278BB7713}" type="datetimeFigureOut">
              <a:rPr lang="en-US" smtClean="0"/>
              <a:t>6/9/17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AB1FC-3EEE-E343-9CB6-0395906718D5}" type="slidenum">
              <a:rPr lang="en-US" smtClean="0"/>
              <a:t>‹#›</a:t>
            </a:fld>
            <a:endParaRPr lang="en-US"/>
          </a:p>
        </p:txBody>
      </p:sp>
    </p:spTree>
    <p:extLst>
      <p:ext uri="{BB962C8B-B14F-4D97-AF65-F5344CB8AC3E}">
        <p14:creationId xmlns:p14="http://schemas.microsoft.com/office/powerpoint/2010/main" val="1871588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7025E7-C8DC-E847-B05A-B25278BB7713}" type="datetimeFigureOut">
              <a:rPr lang="en-US" smtClean="0"/>
              <a:t>6/9/17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AB1FC-3EEE-E343-9CB6-0395906718D5}" type="slidenum">
              <a:rPr lang="en-US" smtClean="0"/>
              <a:t>‹#›</a:t>
            </a:fld>
            <a:endParaRPr lang="en-US"/>
          </a:p>
        </p:txBody>
      </p:sp>
    </p:spTree>
    <p:extLst>
      <p:ext uri="{BB962C8B-B14F-4D97-AF65-F5344CB8AC3E}">
        <p14:creationId xmlns:p14="http://schemas.microsoft.com/office/powerpoint/2010/main" val="124109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7025E7-C8DC-E847-B05A-B25278BB7713}" type="datetimeFigureOut">
              <a:rPr lang="en-US" smtClean="0"/>
              <a:t>6/9/17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AB1FC-3EEE-E343-9CB6-0395906718D5}" type="slidenum">
              <a:rPr lang="en-US" smtClean="0"/>
              <a:t>‹#›</a:t>
            </a:fld>
            <a:endParaRPr lang="en-US"/>
          </a:p>
        </p:txBody>
      </p:sp>
    </p:spTree>
    <p:extLst>
      <p:ext uri="{BB962C8B-B14F-4D97-AF65-F5344CB8AC3E}">
        <p14:creationId xmlns:p14="http://schemas.microsoft.com/office/powerpoint/2010/main" val="703862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7025E7-C8DC-E847-B05A-B25278BB7713}" type="datetimeFigureOut">
              <a:rPr lang="en-US" smtClean="0"/>
              <a:t>6/9/17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5AB1FC-3EEE-E343-9CB6-0395906718D5}" type="slidenum">
              <a:rPr lang="en-US" smtClean="0"/>
              <a:t>‹#›</a:t>
            </a:fld>
            <a:endParaRPr lang="en-US"/>
          </a:p>
        </p:txBody>
      </p:sp>
    </p:spTree>
    <p:extLst>
      <p:ext uri="{BB962C8B-B14F-4D97-AF65-F5344CB8AC3E}">
        <p14:creationId xmlns:p14="http://schemas.microsoft.com/office/powerpoint/2010/main" val="1484588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7025E7-C8DC-E847-B05A-B25278BB7713}" type="datetimeFigureOut">
              <a:rPr lang="en-US" smtClean="0"/>
              <a:t>6/9/17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5AB1FC-3EEE-E343-9CB6-0395906718D5}" type="slidenum">
              <a:rPr lang="en-US" smtClean="0"/>
              <a:t>‹#›</a:t>
            </a:fld>
            <a:endParaRPr lang="en-US"/>
          </a:p>
        </p:txBody>
      </p:sp>
    </p:spTree>
    <p:extLst>
      <p:ext uri="{BB962C8B-B14F-4D97-AF65-F5344CB8AC3E}">
        <p14:creationId xmlns:p14="http://schemas.microsoft.com/office/powerpoint/2010/main" val="2021286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7025E7-C8DC-E847-B05A-B25278BB7713}" type="datetimeFigureOut">
              <a:rPr lang="en-US" smtClean="0"/>
              <a:t>6/9/17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5AB1FC-3EEE-E343-9CB6-0395906718D5}" type="slidenum">
              <a:rPr lang="en-US" smtClean="0"/>
              <a:t>‹#›</a:t>
            </a:fld>
            <a:endParaRPr lang="en-US"/>
          </a:p>
        </p:txBody>
      </p:sp>
    </p:spTree>
    <p:extLst>
      <p:ext uri="{BB962C8B-B14F-4D97-AF65-F5344CB8AC3E}">
        <p14:creationId xmlns:p14="http://schemas.microsoft.com/office/powerpoint/2010/main" val="725570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7025E7-C8DC-E847-B05A-B25278BB7713}" type="datetimeFigureOut">
              <a:rPr lang="en-US" smtClean="0"/>
              <a:t>6/9/17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5AB1FC-3EEE-E343-9CB6-0395906718D5}" type="slidenum">
              <a:rPr lang="en-US" smtClean="0"/>
              <a:t>‹#›</a:t>
            </a:fld>
            <a:endParaRPr lang="en-US"/>
          </a:p>
        </p:txBody>
      </p:sp>
    </p:spTree>
    <p:extLst>
      <p:ext uri="{BB962C8B-B14F-4D97-AF65-F5344CB8AC3E}">
        <p14:creationId xmlns:p14="http://schemas.microsoft.com/office/powerpoint/2010/main" val="1246136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7025E7-C8DC-E847-B05A-B25278BB7713}" type="datetimeFigureOut">
              <a:rPr lang="en-US" smtClean="0"/>
              <a:t>6/9/17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5AB1FC-3EEE-E343-9CB6-0395906718D5}" type="slidenum">
              <a:rPr lang="en-US" smtClean="0"/>
              <a:t>‹#›</a:t>
            </a:fld>
            <a:endParaRPr lang="en-US"/>
          </a:p>
        </p:txBody>
      </p:sp>
    </p:spTree>
    <p:extLst>
      <p:ext uri="{BB962C8B-B14F-4D97-AF65-F5344CB8AC3E}">
        <p14:creationId xmlns:p14="http://schemas.microsoft.com/office/powerpoint/2010/main" val="1555730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7025E7-C8DC-E847-B05A-B25278BB7713}" type="datetimeFigureOut">
              <a:rPr lang="en-US" smtClean="0"/>
              <a:t>6/9/17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5AB1FC-3EEE-E343-9CB6-0395906718D5}" type="slidenum">
              <a:rPr lang="en-US" smtClean="0"/>
              <a:t>‹#›</a:t>
            </a:fld>
            <a:endParaRPr lang="en-US"/>
          </a:p>
        </p:txBody>
      </p:sp>
    </p:spTree>
    <p:extLst>
      <p:ext uri="{BB962C8B-B14F-4D97-AF65-F5344CB8AC3E}">
        <p14:creationId xmlns:p14="http://schemas.microsoft.com/office/powerpoint/2010/main" val="155411976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7025E7-C8DC-E847-B05A-B25278BB7713}" type="datetimeFigureOut">
              <a:rPr lang="en-US" smtClean="0"/>
              <a:t>6/9/17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AB1FC-3EEE-E343-9CB6-0395906718D5}" type="slidenum">
              <a:rPr lang="en-US" smtClean="0"/>
              <a:t>‹#›</a:t>
            </a:fld>
            <a:endParaRPr lang="en-US"/>
          </a:p>
        </p:txBody>
      </p:sp>
    </p:spTree>
    <p:extLst>
      <p:ext uri="{BB962C8B-B14F-4D97-AF65-F5344CB8AC3E}">
        <p14:creationId xmlns:p14="http://schemas.microsoft.com/office/powerpoint/2010/main" val="265610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Information for workshop </a:t>
            </a:r>
            <a:endParaRPr lang="en-US" dirty="0"/>
          </a:p>
        </p:txBody>
      </p:sp>
      <p:sp>
        <p:nvSpPr>
          <p:cNvPr id="3" name="Subtitle 2"/>
          <p:cNvSpPr>
            <a:spLocks noGrp="1"/>
          </p:cNvSpPr>
          <p:nvPr>
            <p:ph type="subTitle" idx="1"/>
          </p:nvPr>
        </p:nvSpPr>
        <p:spPr/>
        <p:txBody>
          <a:bodyPr/>
          <a:lstStyle/>
          <a:p>
            <a:r>
              <a:rPr lang="en-US" dirty="0" smtClean="0"/>
              <a:t>Zhijun Liang </a:t>
            </a:r>
            <a:endParaRPr lang="en-US" dirty="0"/>
          </a:p>
        </p:txBody>
      </p:sp>
    </p:spTree>
    <p:extLst>
      <p:ext uri="{BB962C8B-B14F-4D97-AF65-F5344CB8AC3E}">
        <p14:creationId xmlns:p14="http://schemas.microsoft.com/office/powerpoint/2010/main" val="1589294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07"/>
            <a:ext cx="10515600" cy="1325563"/>
          </a:xfrm>
        </p:spPr>
        <p:txBody>
          <a:bodyPr/>
          <a:lstStyle/>
          <a:p>
            <a:r>
              <a:rPr lang="en-US" dirty="0" smtClean="0"/>
              <a:t>Travel to IHEP </a:t>
            </a:r>
            <a:endParaRPr lang="en-US" dirty="0"/>
          </a:p>
        </p:txBody>
      </p:sp>
      <p:sp>
        <p:nvSpPr>
          <p:cNvPr id="3" name="Content Placeholder 2"/>
          <p:cNvSpPr>
            <a:spLocks noGrp="1"/>
          </p:cNvSpPr>
          <p:nvPr>
            <p:ph idx="1"/>
          </p:nvPr>
        </p:nvSpPr>
        <p:spPr>
          <a:xfrm>
            <a:off x="705997" y="1087495"/>
            <a:ext cx="10515600" cy="4351338"/>
          </a:xfrm>
        </p:spPr>
        <p:txBody>
          <a:bodyPr/>
          <a:lstStyle/>
          <a:p>
            <a:r>
              <a:rPr lang="en-US" dirty="0"/>
              <a:t>You can get a taxi right outside the arrival terminals. It is about 40 km from the airport to IHEP. The fare should be about 150 RMB (about 25 USD) depending on time of day and traffic conditions</a:t>
            </a:r>
            <a:r>
              <a:rPr lang="en-US" dirty="0" smtClean="0"/>
              <a:t>.</a:t>
            </a:r>
          </a:p>
          <a:p>
            <a:r>
              <a:rPr lang="en-US" dirty="0" smtClean="0"/>
              <a:t>Your flight number ? </a:t>
            </a:r>
          </a:p>
          <a:p>
            <a:r>
              <a:rPr lang="en-US" dirty="0" smtClean="0"/>
              <a:t>Useful maps </a:t>
            </a:r>
          </a:p>
          <a:p>
            <a:r>
              <a:rPr lang="en-US" dirty="0" smtClean="0"/>
              <a:t>http://</a:t>
            </a:r>
            <a:r>
              <a:rPr lang="en-US" dirty="0" err="1" smtClean="0"/>
              <a:t>english.ihep.cas.cn</a:t>
            </a:r>
            <a:r>
              <a:rPr lang="en-US" dirty="0" smtClean="0"/>
              <a:t>/doc/1775.html</a:t>
            </a:r>
          </a:p>
          <a:p>
            <a:endParaRPr lang="en-US" dirty="0"/>
          </a:p>
        </p:txBody>
      </p:sp>
      <p:pic>
        <p:nvPicPr>
          <p:cNvPr id="4" name="Picture 3"/>
          <p:cNvPicPr>
            <a:picLocks noChangeAspect="1"/>
          </p:cNvPicPr>
          <p:nvPr/>
        </p:nvPicPr>
        <p:blipFill>
          <a:blip r:embed="rId2"/>
          <a:stretch>
            <a:fillRect/>
          </a:stretch>
        </p:blipFill>
        <p:spPr>
          <a:xfrm>
            <a:off x="1277957" y="3950312"/>
            <a:ext cx="8127698" cy="2361588"/>
          </a:xfrm>
          <a:prstGeom prst="rect">
            <a:avLst/>
          </a:prstGeom>
        </p:spPr>
      </p:pic>
    </p:spTree>
    <p:extLst>
      <p:ext uri="{BB962C8B-B14F-4D97-AF65-F5344CB8AC3E}">
        <p14:creationId xmlns:p14="http://schemas.microsoft.com/office/powerpoint/2010/main" val="97497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contact  </a:t>
            </a:r>
            <a:endParaRPr lang="en-US" dirty="0"/>
          </a:p>
        </p:txBody>
      </p:sp>
      <p:sp>
        <p:nvSpPr>
          <p:cNvPr id="3" name="Content Placeholder 2"/>
          <p:cNvSpPr>
            <a:spLocks noGrp="1"/>
          </p:cNvSpPr>
          <p:nvPr>
            <p:ph idx="1"/>
          </p:nvPr>
        </p:nvSpPr>
        <p:spPr/>
        <p:txBody>
          <a:bodyPr/>
          <a:lstStyle/>
          <a:p>
            <a:r>
              <a:rPr lang="en-US" dirty="0" smtClean="0"/>
              <a:t>Zhijun Liang :  008618514028539</a:t>
            </a:r>
          </a:p>
          <a:p>
            <a:r>
              <a:rPr lang="en-US" dirty="0" err="1" smtClean="0"/>
              <a:t>Manqi</a:t>
            </a:r>
            <a:r>
              <a:rPr lang="en-US" dirty="0" smtClean="0"/>
              <a:t> </a:t>
            </a:r>
            <a:r>
              <a:rPr lang="en-US" dirty="0" err="1" smtClean="0"/>
              <a:t>Ruan</a:t>
            </a:r>
            <a:r>
              <a:rPr lang="en-US" dirty="0" smtClean="0"/>
              <a:t> :   </a:t>
            </a:r>
          </a:p>
          <a:p>
            <a:r>
              <a:rPr lang="en-US" dirty="0" smtClean="0"/>
              <a:t>Joao </a:t>
            </a:r>
            <a:r>
              <a:rPr lang="en-US" dirty="0" err="1" smtClean="0"/>
              <a:t>Guimaraes</a:t>
            </a:r>
            <a:r>
              <a:rPr lang="en-US" dirty="0" smtClean="0"/>
              <a:t> da Costa : 008613693347476</a:t>
            </a:r>
          </a:p>
          <a:p>
            <a:r>
              <a:rPr lang="en-US" dirty="0" smtClean="0"/>
              <a:t>Liu Bo: 008613406993990</a:t>
            </a:r>
          </a:p>
          <a:p>
            <a:endParaRPr lang="en-US" dirty="0"/>
          </a:p>
          <a:p>
            <a:r>
              <a:rPr lang="en-US" dirty="0" smtClean="0"/>
              <a:t>Your phone number ? </a:t>
            </a:r>
          </a:p>
          <a:p>
            <a:r>
              <a:rPr lang="en-US" dirty="0" smtClean="0"/>
              <a:t>Are you on roaming ? </a:t>
            </a:r>
          </a:p>
          <a:p>
            <a:endParaRPr lang="en-US" dirty="0"/>
          </a:p>
        </p:txBody>
      </p:sp>
    </p:spTree>
    <p:extLst>
      <p:ext uri="{BB962C8B-B14F-4D97-AF65-F5344CB8AC3E}">
        <p14:creationId xmlns:p14="http://schemas.microsoft.com/office/powerpoint/2010/main" val="1101096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IHEP computing account </a:t>
            </a:r>
            <a:endParaRPr lang="en-US" dirty="0"/>
          </a:p>
        </p:txBody>
      </p:sp>
      <p:sp>
        <p:nvSpPr>
          <p:cNvPr id="3" name="Content Placeholder 2"/>
          <p:cNvSpPr>
            <a:spLocks noGrp="1"/>
          </p:cNvSpPr>
          <p:nvPr>
            <p:ph idx="1"/>
          </p:nvPr>
        </p:nvSpPr>
        <p:spPr/>
        <p:txBody>
          <a:bodyPr/>
          <a:lstStyle/>
          <a:p>
            <a:r>
              <a:rPr lang="en-US" dirty="0" smtClean="0"/>
              <a:t>Need to apply for IHEP </a:t>
            </a:r>
            <a:r>
              <a:rPr lang="en-US" dirty="0" err="1" smtClean="0"/>
              <a:t>afs</a:t>
            </a:r>
            <a:r>
              <a:rPr lang="en-US" dirty="0" smtClean="0"/>
              <a:t> computing account </a:t>
            </a:r>
          </a:p>
          <a:p>
            <a:pPr lvl="1"/>
            <a:r>
              <a:rPr lang="en-US" dirty="0" smtClean="0"/>
              <a:t>http://202.38.128.100:86/</a:t>
            </a:r>
            <a:r>
              <a:rPr lang="en-US" dirty="0" err="1" smtClean="0"/>
              <a:t>ccapply</a:t>
            </a:r>
            <a:r>
              <a:rPr lang="en-US" dirty="0" smtClean="0"/>
              <a:t>/</a:t>
            </a:r>
            <a:r>
              <a:rPr lang="en-US" dirty="0" err="1" smtClean="0"/>
              <a:t>userapplyaction.action</a:t>
            </a:r>
            <a:endParaRPr lang="en-US" dirty="0"/>
          </a:p>
        </p:txBody>
      </p:sp>
      <p:pic>
        <p:nvPicPr>
          <p:cNvPr id="4" name="Picture 3"/>
          <p:cNvPicPr>
            <a:picLocks noChangeAspect="1"/>
          </p:cNvPicPr>
          <p:nvPr/>
        </p:nvPicPr>
        <p:blipFill>
          <a:blip r:embed="rId2"/>
          <a:stretch>
            <a:fillRect/>
          </a:stretch>
        </p:blipFill>
        <p:spPr>
          <a:xfrm>
            <a:off x="838200" y="2912508"/>
            <a:ext cx="9601200" cy="3721100"/>
          </a:xfrm>
          <a:prstGeom prst="rect">
            <a:avLst/>
          </a:prstGeom>
        </p:spPr>
      </p:pic>
    </p:spTree>
    <p:extLst>
      <p:ext uri="{BB962C8B-B14F-4D97-AF65-F5344CB8AC3E}">
        <p14:creationId xmlns:p14="http://schemas.microsoft.com/office/powerpoint/2010/main" val="1467398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Accommodation </a:t>
            </a:r>
            <a:endParaRPr lang="en-US" dirty="0"/>
          </a:p>
        </p:txBody>
      </p:sp>
      <p:sp>
        <p:nvSpPr>
          <p:cNvPr id="3" name="Content Placeholder 2"/>
          <p:cNvSpPr>
            <a:spLocks noGrp="1"/>
          </p:cNvSpPr>
          <p:nvPr>
            <p:ph idx="1"/>
          </p:nvPr>
        </p:nvSpPr>
        <p:spPr/>
        <p:txBody>
          <a:bodyPr/>
          <a:lstStyle/>
          <a:p>
            <a:r>
              <a:rPr lang="en-US" dirty="0" smtClean="0"/>
              <a:t>IHEP guest house</a:t>
            </a:r>
          </a:p>
          <a:p>
            <a:r>
              <a:rPr lang="en-US" dirty="0" err="1" smtClean="0"/>
              <a:t>Manqi</a:t>
            </a:r>
            <a:r>
              <a:rPr lang="en-US" dirty="0" smtClean="0"/>
              <a:t> has reserved two rooms</a:t>
            </a:r>
          </a:p>
          <a:p>
            <a:r>
              <a:rPr lang="en-US" dirty="0" smtClean="0"/>
              <a:t>http://</a:t>
            </a:r>
            <a:r>
              <a:rPr lang="en-US" dirty="0" err="1" smtClean="0"/>
              <a:t>english.ihep.cas.cn</a:t>
            </a:r>
            <a:r>
              <a:rPr lang="en-US" dirty="0" smtClean="0"/>
              <a:t>/doc/1709.html </a:t>
            </a:r>
            <a:endParaRPr lang="en-US" dirty="0"/>
          </a:p>
        </p:txBody>
      </p:sp>
    </p:spTree>
    <p:extLst>
      <p:ext uri="{BB962C8B-B14F-4D97-AF65-F5344CB8AC3E}">
        <p14:creationId xmlns:p14="http://schemas.microsoft.com/office/powerpoint/2010/main" val="144655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Wifi</a:t>
            </a:r>
            <a:r>
              <a:rPr lang="en-US" dirty="0" smtClean="0"/>
              <a:t> inside IHEP </a:t>
            </a:r>
            <a:endParaRPr lang="en-US" dirty="0"/>
          </a:p>
        </p:txBody>
      </p:sp>
      <p:sp>
        <p:nvSpPr>
          <p:cNvPr id="3" name="Content Placeholder 2"/>
          <p:cNvSpPr>
            <a:spLocks noGrp="1"/>
          </p:cNvSpPr>
          <p:nvPr>
            <p:ph idx="1"/>
          </p:nvPr>
        </p:nvSpPr>
        <p:spPr/>
        <p:txBody>
          <a:bodyPr/>
          <a:lstStyle/>
          <a:p>
            <a:r>
              <a:rPr lang="en-US" dirty="0" smtClean="0"/>
              <a:t>http://</a:t>
            </a:r>
            <a:r>
              <a:rPr lang="en-US" dirty="0" err="1" smtClean="0"/>
              <a:t>english.ihep.cas.cn</a:t>
            </a:r>
            <a:r>
              <a:rPr lang="en-US" dirty="0" smtClean="0"/>
              <a:t>/doc/2209.html</a:t>
            </a:r>
          </a:p>
          <a:p>
            <a:r>
              <a:rPr lang="en-US" b="1" dirty="0" smtClean="0"/>
              <a:t>You can do Off-site registration before </a:t>
            </a:r>
            <a:r>
              <a:rPr lang="en-US" b="1" smtClean="0"/>
              <a:t>you arrive.</a:t>
            </a:r>
            <a:endParaRPr lang="en-US" dirty="0"/>
          </a:p>
          <a:p>
            <a:endParaRPr lang="en-US" dirty="0"/>
          </a:p>
        </p:txBody>
      </p:sp>
    </p:spTree>
    <p:extLst>
      <p:ext uri="{BB962C8B-B14F-4D97-AF65-F5344CB8AC3E}">
        <p14:creationId xmlns:p14="http://schemas.microsoft.com/office/powerpoint/2010/main" val="4969333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129</Words>
  <Application>Microsoft Macintosh PowerPoint</Application>
  <PresentationFormat>Widescreen</PresentationFormat>
  <Paragraphs>25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Calibri Light</vt:lpstr>
      <vt:lpstr>Arial</vt:lpstr>
      <vt:lpstr>Office Theme</vt:lpstr>
      <vt:lpstr>Information for workshop </vt:lpstr>
      <vt:lpstr>Travel to IHEP </vt:lpstr>
      <vt:lpstr>Emergency contact  </vt:lpstr>
      <vt:lpstr>IHEP computing account </vt:lpstr>
      <vt:lpstr>Accommodation </vt:lpstr>
      <vt:lpstr>Wifi inside IHEP </vt:lpstr>
    </vt:vector>
  </TitlesOfParts>
  <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zhijun liang</dc:creator>
  <cp:lastModifiedBy>zhijun liang</cp:lastModifiedBy>
  <cp:revision>4</cp:revision>
  <dcterms:created xsi:type="dcterms:W3CDTF">2017-06-09T11:16:28Z</dcterms:created>
  <dcterms:modified xsi:type="dcterms:W3CDTF">2017-06-09T11:55:19Z</dcterms:modified>
</cp:coreProperties>
</file>