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40"/>
  </p:notesMasterIdLst>
  <p:sldIdLst>
    <p:sldId id="256" r:id="rId2"/>
    <p:sldId id="348" r:id="rId3"/>
    <p:sldId id="431" r:id="rId4"/>
    <p:sldId id="448" r:id="rId5"/>
    <p:sldId id="492" r:id="rId6"/>
    <p:sldId id="459" r:id="rId7"/>
    <p:sldId id="460" r:id="rId8"/>
    <p:sldId id="455" r:id="rId9"/>
    <p:sldId id="462" r:id="rId10"/>
    <p:sldId id="463" r:id="rId11"/>
    <p:sldId id="457" r:id="rId12"/>
    <p:sldId id="461" r:id="rId13"/>
    <p:sldId id="493" r:id="rId14"/>
    <p:sldId id="449" r:id="rId15"/>
    <p:sldId id="465" r:id="rId16"/>
    <p:sldId id="488" r:id="rId17"/>
    <p:sldId id="468" r:id="rId18"/>
    <p:sldId id="469" r:id="rId19"/>
    <p:sldId id="470" r:id="rId20"/>
    <p:sldId id="471" r:id="rId21"/>
    <p:sldId id="473" r:id="rId22"/>
    <p:sldId id="474" r:id="rId23"/>
    <p:sldId id="475" r:id="rId24"/>
    <p:sldId id="476" r:id="rId25"/>
    <p:sldId id="489" r:id="rId26"/>
    <p:sldId id="478" r:id="rId27"/>
    <p:sldId id="479" r:id="rId28"/>
    <p:sldId id="480" r:id="rId29"/>
    <p:sldId id="481" r:id="rId30"/>
    <p:sldId id="482" r:id="rId31"/>
    <p:sldId id="494" r:id="rId32"/>
    <p:sldId id="484" r:id="rId33"/>
    <p:sldId id="485" r:id="rId34"/>
    <p:sldId id="486" r:id="rId35"/>
    <p:sldId id="487" r:id="rId36"/>
    <p:sldId id="495" r:id="rId37"/>
    <p:sldId id="491" r:id="rId38"/>
    <p:sldId id="367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4817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50" autoAdjust="0"/>
    <p:restoredTop sz="94660"/>
  </p:normalViewPr>
  <p:slideViewPr>
    <p:cSldViewPr>
      <p:cViewPr varScale="1">
        <p:scale>
          <a:sx n="66" d="100"/>
          <a:sy n="66" d="100"/>
        </p:scale>
        <p:origin x="129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0FD992-6380-4E4F-AE82-F35EB5532E36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67F0A13A-E88E-4104-8BB8-2E42EAEADEA9}">
      <dgm:prSet phldrT="[文本]" custT="1"/>
      <dgm:spPr>
        <a:xfrm>
          <a:off x="1477374" y="0"/>
          <a:ext cx="2416175" cy="526296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7030A0"/>
          </a:solidFill>
          <a:prstDash val="solid"/>
        </a:ln>
        <a:effectLst/>
      </dgm:spPr>
      <dgm:t>
        <a:bodyPr/>
        <a:lstStyle/>
        <a:p>
          <a:r>
            <a:rPr lang="en-US" altLang="zh-CN" sz="1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PAPS-RF</a:t>
          </a:r>
          <a:endParaRPr lang="zh-CN" altLang="en-US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849005AF-1D0C-4AB8-A043-420FAF7BE00A}" type="parTrans" cxnId="{C1346DB2-AEF5-48CF-AEC0-F7F3A2948362}">
      <dgm:prSet/>
      <dgm:spPr/>
      <dgm:t>
        <a:bodyPr/>
        <a:lstStyle/>
        <a:p>
          <a:endParaRPr lang="zh-CN" altLang="en-US" sz="1200"/>
        </a:p>
      </dgm:t>
    </dgm:pt>
    <dgm:pt modelId="{321CD001-EAB4-44BF-98D0-ACC7AA120458}" type="sibTrans" cxnId="{C1346DB2-AEF5-48CF-AEC0-F7F3A2948362}">
      <dgm:prSet/>
      <dgm:spPr/>
      <dgm:t>
        <a:bodyPr/>
        <a:lstStyle/>
        <a:p>
          <a:endParaRPr lang="zh-CN" altLang="en-US" sz="1200"/>
        </a:p>
      </dgm:t>
    </dgm:pt>
    <dgm:pt modelId="{9F63F99C-208C-4A5C-9981-6E301BAC9DE9}">
      <dgm:prSet phldrT="[文本]" custT="1"/>
      <dgm:spPr>
        <a:xfrm>
          <a:off x="701321" y="777970"/>
          <a:ext cx="962560" cy="452414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altLang="zh-CN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Testing</a:t>
          </a:r>
          <a:endParaRPr lang="zh-CN" altLang="en-US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F648450D-D6D5-4285-8D48-E5AA0ED30132}" type="parTrans" cxnId="{DE80BFBA-6B01-4443-9405-3C919BAA83B1}">
      <dgm:prSet/>
      <dgm:spPr>
        <a:xfrm>
          <a:off x="1091426" y="439679"/>
          <a:ext cx="1502859" cy="251674"/>
        </a:xfrm>
        <a:noFill/>
        <a:ln w="254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zh-CN" altLang="en-US" sz="1200"/>
        </a:p>
      </dgm:t>
    </dgm:pt>
    <dgm:pt modelId="{81C9D02F-5A4C-49EF-8C9D-D78CF309F430}" type="sibTrans" cxnId="{DE80BFBA-6B01-4443-9405-3C919BAA83B1}">
      <dgm:prSet/>
      <dgm:spPr/>
      <dgm:t>
        <a:bodyPr/>
        <a:lstStyle/>
        <a:p>
          <a:endParaRPr lang="zh-CN" altLang="en-US" sz="1200"/>
        </a:p>
      </dgm:t>
    </dgm:pt>
    <dgm:pt modelId="{D8A11436-DD06-4F1D-8513-577B59C32125}">
      <dgm:prSet phldrT="[文本]" custT="1"/>
      <dgm:spPr>
        <a:xfrm>
          <a:off x="1969830" y="789856"/>
          <a:ext cx="1419880" cy="453612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ED7D31"/>
          </a:solidFill>
          <a:prstDash val="solid"/>
        </a:ln>
        <a:effectLst/>
      </dgm:spPr>
      <dgm:t>
        <a:bodyPr vert="horz"/>
        <a:lstStyle/>
        <a:p>
          <a:r>
            <a:rPr lang="en-US" altLang="zh-CN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Clean assembly</a:t>
          </a:r>
          <a:endParaRPr lang="zh-CN" altLang="en-US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667B4788-4B4E-47B5-B314-85EB920CF2E1}" type="parTrans" cxnId="{EF59D6AA-FB46-43A0-9D34-DF951C17E9D8}">
      <dgm:prSet/>
      <dgm:spPr>
        <a:xfrm>
          <a:off x="2542875" y="439679"/>
          <a:ext cx="91440" cy="263559"/>
        </a:xfrm>
        <a:noFill/>
        <a:ln w="254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zh-CN" altLang="en-US" sz="1200"/>
        </a:p>
      </dgm:t>
    </dgm:pt>
    <dgm:pt modelId="{1F8DB050-73D2-4246-A502-AF52F1202636}" type="sibTrans" cxnId="{EF59D6AA-FB46-43A0-9D34-DF951C17E9D8}">
      <dgm:prSet/>
      <dgm:spPr/>
      <dgm:t>
        <a:bodyPr/>
        <a:lstStyle/>
        <a:p>
          <a:endParaRPr lang="zh-CN" altLang="en-US" sz="1200"/>
        </a:p>
      </dgm:t>
    </dgm:pt>
    <dgm:pt modelId="{2526AFF5-3238-4585-9713-3A31B7EAC93A}">
      <dgm:prSet phldrT="[文本]" custT="1"/>
      <dgm:spPr>
        <a:xfrm>
          <a:off x="91190" y="1593027"/>
          <a:ext cx="443993" cy="1308908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vert="eaVert"/>
        <a:lstStyle/>
        <a:p>
          <a:r>
            <a:rPr lang="en-US" altLang="zh-CN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Cavity VT</a:t>
          </a:r>
          <a:endParaRPr lang="zh-CN" altLang="en-US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0B2ACD41-3FFC-405F-A692-7BBF2B267061}" type="parTrans" cxnId="{91CE2596-E4F6-427C-82DD-CA52E4CFF9A3}">
      <dgm:prSet/>
      <dgm:spPr>
        <a:xfrm>
          <a:off x="222011" y="1143768"/>
          <a:ext cx="869415" cy="362641"/>
        </a:xfrm>
        <a:noFill/>
        <a:ln w="254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zh-CN" altLang="en-US" sz="1200"/>
        </a:p>
      </dgm:t>
    </dgm:pt>
    <dgm:pt modelId="{B86EA740-3F74-4777-80C4-32C5CAE85934}" type="sibTrans" cxnId="{91CE2596-E4F6-427C-82DD-CA52E4CFF9A3}">
      <dgm:prSet/>
      <dgm:spPr/>
      <dgm:t>
        <a:bodyPr/>
        <a:lstStyle/>
        <a:p>
          <a:endParaRPr lang="zh-CN" altLang="en-US" sz="1200"/>
        </a:p>
      </dgm:t>
    </dgm:pt>
    <dgm:pt modelId="{17FFB0A2-93C7-4268-A3E1-9F585F9DB7B8}">
      <dgm:prSet phldrT="[文本]" custT="1"/>
      <dgm:spPr>
        <a:xfrm>
          <a:off x="3557793" y="777970"/>
          <a:ext cx="1187474" cy="437329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00B050"/>
          </a:solidFill>
          <a:prstDash val="solid"/>
        </a:ln>
        <a:effectLst/>
      </dgm:spPr>
      <dgm:t>
        <a:bodyPr/>
        <a:lstStyle/>
        <a:p>
          <a:r>
            <a:rPr lang="en-US" altLang="zh-CN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Labs</a:t>
          </a:r>
          <a:endParaRPr lang="zh-CN" altLang="en-US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39A8F01C-3953-4E86-8CD8-BEB49597A382}" type="parTrans" cxnId="{7456BAC2-A52C-42D9-BEFB-28E96DB99891}">
      <dgm:prSet/>
      <dgm:spPr>
        <a:xfrm>
          <a:off x="2594285" y="439679"/>
          <a:ext cx="1466068" cy="251674"/>
        </a:xfrm>
        <a:noFill/>
        <a:ln w="254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zh-CN" altLang="en-US" sz="1200"/>
        </a:p>
      </dgm:t>
    </dgm:pt>
    <dgm:pt modelId="{A646AE1C-5ED9-4122-8691-6EEB4D6082CE}" type="sibTrans" cxnId="{7456BAC2-A52C-42D9-BEFB-28E96DB99891}">
      <dgm:prSet/>
      <dgm:spPr/>
      <dgm:t>
        <a:bodyPr/>
        <a:lstStyle/>
        <a:p>
          <a:endParaRPr lang="zh-CN" altLang="en-US" sz="1200"/>
        </a:p>
      </dgm:t>
    </dgm:pt>
    <dgm:pt modelId="{E4FA8D51-1355-4003-85FE-96CE7145C7B3}">
      <dgm:prSet phldrT="[文本]" custT="1"/>
      <dgm:spPr>
        <a:xfrm>
          <a:off x="717535" y="1593027"/>
          <a:ext cx="443993" cy="1308908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vert="eaVert"/>
        <a:lstStyle/>
        <a:p>
          <a:r>
            <a:rPr lang="en-US" altLang="zh-CN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Cavity HT</a:t>
          </a:r>
          <a:endParaRPr lang="zh-CN" altLang="en-US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08B44098-3A8B-41E4-B48C-9BD68CB59C62}" type="parTrans" cxnId="{58E84712-9F58-455C-A3DA-0865C3F2863C}">
      <dgm:prSet/>
      <dgm:spPr>
        <a:xfrm>
          <a:off x="848356" y="1143768"/>
          <a:ext cx="243070" cy="362641"/>
        </a:xfrm>
        <a:noFill/>
        <a:ln w="254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zh-CN" altLang="en-US" sz="1200"/>
        </a:p>
      </dgm:t>
    </dgm:pt>
    <dgm:pt modelId="{5191318A-9B0D-4A85-8B37-C0DB4403F922}" type="sibTrans" cxnId="{58E84712-9F58-455C-A3DA-0865C3F2863C}">
      <dgm:prSet/>
      <dgm:spPr/>
      <dgm:t>
        <a:bodyPr/>
        <a:lstStyle/>
        <a:p>
          <a:endParaRPr lang="zh-CN" altLang="en-US" sz="1200"/>
        </a:p>
      </dgm:t>
    </dgm:pt>
    <dgm:pt modelId="{9D9155F7-CEAC-4CAC-AA96-619CC00ED2A3}">
      <dgm:prSet phldrT="[文本]" custT="1"/>
      <dgm:spPr>
        <a:xfrm>
          <a:off x="1343880" y="1593027"/>
          <a:ext cx="443993" cy="1308908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vert="eaVert"/>
        <a:lstStyle/>
        <a:p>
          <a:r>
            <a:rPr lang="en-US" altLang="zh-CN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CM conditioning</a:t>
          </a:r>
          <a:endParaRPr lang="zh-CN" altLang="en-US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837695A3-5323-49DF-A511-D622E93A04CF}" type="parTrans" cxnId="{9F6AFED7-4DEC-42AA-80BC-B3C2A3FFCD42}">
      <dgm:prSet/>
      <dgm:spPr>
        <a:xfrm>
          <a:off x="1091426" y="1143768"/>
          <a:ext cx="383274" cy="362641"/>
        </a:xfrm>
        <a:noFill/>
        <a:ln w="254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zh-CN" altLang="en-US" sz="1200"/>
        </a:p>
      </dgm:t>
    </dgm:pt>
    <dgm:pt modelId="{4DA0EC16-FA3A-4AC0-9AA2-BC94538A1D75}" type="sibTrans" cxnId="{9F6AFED7-4DEC-42AA-80BC-B3C2A3FFCD42}">
      <dgm:prSet/>
      <dgm:spPr/>
      <dgm:t>
        <a:bodyPr/>
        <a:lstStyle/>
        <a:p>
          <a:endParaRPr lang="zh-CN" altLang="en-US" sz="1200"/>
        </a:p>
      </dgm:t>
    </dgm:pt>
    <dgm:pt modelId="{AA6765DC-9464-4F7B-A558-F3F6A77AB48A}">
      <dgm:prSet phldrT="[文本]" custT="1"/>
      <dgm:spPr>
        <a:xfrm>
          <a:off x="1970225" y="1593027"/>
          <a:ext cx="443993" cy="1308908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vert="eaVert"/>
        <a:lstStyle/>
        <a:p>
          <a:r>
            <a:rPr lang="en-US" altLang="zh-CN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Coupler conditioning</a:t>
          </a:r>
          <a:endParaRPr lang="zh-CN" altLang="en-US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0A20C81C-0DC6-4608-AA8E-DDEF7F8F70BB}" type="parTrans" cxnId="{E81B81E8-7BD1-4701-BD83-2CEF193B16AD}">
      <dgm:prSet/>
      <dgm:spPr>
        <a:xfrm>
          <a:off x="1091426" y="1143768"/>
          <a:ext cx="1009620" cy="362641"/>
        </a:xfrm>
        <a:noFill/>
        <a:ln w="254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zh-CN" altLang="en-US" sz="1200"/>
        </a:p>
      </dgm:t>
    </dgm:pt>
    <dgm:pt modelId="{524F7778-CA7B-4A5F-BA8B-A782AA0F5FA8}" type="sibTrans" cxnId="{E81B81E8-7BD1-4701-BD83-2CEF193B16AD}">
      <dgm:prSet/>
      <dgm:spPr/>
      <dgm:t>
        <a:bodyPr/>
        <a:lstStyle/>
        <a:p>
          <a:endParaRPr lang="zh-CN" altLang="en-US" sz="1200"/>
        </a:p>
      </dgm:t>
    </dgm:pt>
    <dgm:pt modelId="{6CB97846-5519-4498-9DD5-B99A09C81001}">
      <dgm:prSet phldrT="[文本]" custT="1"/>
      <dgm:spPr>
        <a:xfrm>
          <a:off x="2897142" y="1577942"/>
          <a:ext cx="470818" cy="1308908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00B050"/>
          </a:solidFill>
          <a:prstDash val="solid"/>
        </a:ln>
        <a:effectLst/>
      </dgm:spPr>
      <dgm:t>
        <a:bodyPr vert="eaVert"/>
        <a:lstStyle/>
        <a:p>
          <a:r>
            <a:rPr lang="en-US" altLang="zh-CN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Post processing</a:t>
          </a:r>
          <a:endParaRPr lang="zh-CN" altLang="en-US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28385A41-D2FA-42B0-9057-56B0E8DAD566}" type="sibTrans" cxnId="{8790AF11-DC2C-4910-8A68-3BF703040E80}">
      <dgm:prSet/>
      <dgm:spPr/>
      <dgm:t>
        <a:bodyPr/>
        <a:lstStyle/>
        <a:p>
          <a:endParaRPr lang="zh-CN" altLang="en-US" sz="1200"/>
        </a:p>
      </dgm:t>
    </dgm:pt>
    <dgm:pt modelId="{0804FB1D-1F18-43D0-B936-F95EC46B2719}" type="parTrans" cxnId="{8790AF11-DC2C-4910-8A68-3BF703040E80}">
      <dgm:prSet/>
      <dgm:spPr>
        <a:xfrm>
          <a:off x="3041375" y="1128683"/>
          <a:ext cx="1018978" cy="362641"/>
        </a:xfrm>
        <a:noFill/>
        <a:ln w="254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zh-CN" altLang="en-US" sz="1200"/>
        </a:p>
      </dgm:t>
    </dgm:pt>
    <dgm:pt modelId="{5A4F359D-5973-414B-A4B2-5E68E01CAD69}">
      <dgm:prSet phldrT="[文本]" custT="1"/>
      <dgm:spPr>
        <a:xfrm>
          <a:off x="3550312" y="1577942"/>
          <a:ext cx="470818" cy="1308908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00B050"/>
          </a:solidFill>
          <a:prstDash val="solid"/>
        </a:ln>
        <a:effectLst/>
      </dgm:spPr>
      <dgm:t>
        <a:bodyPr vert="eaVert"/>
        <a:lstStyle/>
        <a:p>
          <a:r>
            <a:rPr lang="en-US" altLang="zh-CN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Microwave &amp; LLRF</a:t>
          </a:r>
          <a:endParaRPr lang="zh-CN" altLang="en-US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414B1229-C243-4C75-A104-1C6308366A97}" type="parTrans" cxnId="{763FF4E1-F48F-4B9D-8482-36AC8294F07D}">
      <dgm:prSet/>
      <dgm:spPr>
        <a:xfrm>
          <a:off x="3694545" y="1128683"/>
          <a:ext cx="365808" cy="362641"/>
        </a:xfrm>
        <a:noFill/>
        <a:ln w="254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zh-CN" altLang="en-US" sz="1200"/>
        </a:p>
      </dgm:t>
    </dgm:pt>
    <dgm:pt modelId="{193D85CA-4B6E-40C2-B0EF-BB1FDD571DEC}" type="sibTrans" cxnId="{763FF4E1-F48F-4B9D-8482-36AC8294F07D}">
      <dgm:prSet/>
      <dgm:spPr/>
      <dgm:t>
        <a:bodyPr/>
        <a:lstStyle/>
        <a:p>
          <a:endParaRPr lang="zh-CN" altLang="en-US" sz="1200"/>
        </a:p>
      </dgm:t>
    </dgm:pt>
    <dgm:pt modelId="{33297CA7-01C2-4039-8D7B-4AD6CA8C5A88}">
      <dgm:prSet phldrT="[文本]" custT="1"/>
      <dgm:spPr>
        <a:xfrm>
          <a:off x="4203482" y="1577942"/>
          <a:ext cx="470818" cy="1308908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00B050"/>
          </a:solidFill>
          <a:prstDash val="solid"/>
        </a:ln>
        <a:effectLst/>
      </dgm:spPr>
      <dgm:t>
        <a:bodyPr vert="eaVert"/>
        <a:lstStyle/>
        <a:p>
          <a:r>
            <a:rPr lang="en-US" altLang="zh-CN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SC materials</a:t>
          </a:r>
          <a:endParaRPr lang="zh-CN" altLang="en-US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94C35793-9580-4489-997C-3B8F3EC5B78A}" type="parTrans" cxnId="{FD330421-1365-4F98-8466-E2903FE0FBD9}">
      <dgm:prSet/>
      <dgm:spPr>
        <a:xfrm>
          <a:off x="4060354" y="1128683"/>
          <a:ext cx="287361" cy="362641"/>
        </a:xfrm>
        <a:noFill/>
        <a:ln w="254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zh-CN" altLang="en-US" sz="1200"/>
        </a:p>
      </dgm:t>
    </dgm:pt>
    <dgm:pt modelId="{60990170-68A8-4572-B00A-57D60810E513}" type="sibTrans" cxnId="{FD330421-1365-4F98-8466-E2903FE0FBD9}">
      <dgm:prSet/>
      <dgm:spPr/>
      <dgm:t>
        <a:bodyPr/>
        <a:lstStyle/>
        <a:p>
          <a:endParaRPr lang="zh-CN" altLang="en-US" sz="1200"/>
        </a:p>
      </dgm:t>
    </dgm:pt>
    <dgm:pt modelId="{FA2D0967-C3BE-41BA-92AF-F95788E86EF7}">
      <dgm:prSet phldrT="[文本]" custT="1"/>
      <dgm:spPr>
        <a:xfrm>
          <a:off x="4856652" y="1577942"/>
          <a:ext cx="470818" cy="1308908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00B050"/>
          </a:solidFill>
          <a:prstDash val="solid"/>
        </a:ln>
        <a:effectLst/>
      </dgm:spPr>
      <dgm:t>
        <a:bodyPr vert="eaVert"/>
        <a:lstStyle/>
        <a:p>
          <a:r>
            <a:rPr lang="en-US" altLang="zh-CN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Cavity R&amp;D</a:t>
          </a:r>
          <a:endParaRPr lang="zh-CN" altLang="en-US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76EF5C4D-85E8-47F0-B917-683310FBF52A}" type="parTrans" cxnId="{00665F9D-1297-472A-AD05-1582D79B6F05}">
      <dgm:prSet/>
      <dgm:spPr>
        <a:xfrm>
          <a:off x="4060354" y="1128683"/>
          <a:ext cx="940531" cy="362641"/>
        </a:xfrm>
        <a:noFill/>
        <a:ln w="254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zh-CN" altLang="en-US" sz="1200"/>
        </a:p>
      </dgm:t>
    </dgm:pt>
    <dgm:pt modelId="{09C0E7E3-FF4E-41E0-8851-BBE65293D3EC}" type="sibTrans" cxnId="{00665F9D-1297-472A-AD05-1582D79B6F05}">
      <dgm:prSet/>
      <dgm:spPr/>
      <dgm:t>
        <a:bodyPr/>
        <a:lstStyle/>
        <a:p>
          <a:endParaRPr lang="zh-CN" altLang="en-US" sz="1200"/>
        </a:p>
      </dgm:t>
    </dgm:pt>
    <dgm:pt modelId="{3772723A-6C72-4F84-9CA8-CD313AB5C9C4}" type="pres">
      <dgm:prSet presAssocID="{7E0FD992-6380-4E4F-AE82-F35EB5532E3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88DFAAB0-E36E-425B-9B42-CDE9A4B123E6}" type="pres">
      <dgm:prSet presAssocID="{67F0A13A-E88E-4104-8BB8-2E42EAEADEA9}" presName="hierRoot1" presStyleCnt="0"/>
      <dgm:spPr/>
    </dgm:pt>
    <dgm:pt modelId="{D7FC1B47-D851-4A48-B474-C3EC27F4650F}" type="pres">
      <dgm:prSet presAssocID="{67F0A13A-E88E-4104-8BB8-2E42EAEADEA9}" presName="composite" presStyleCnt="0"/>
      <dgm:spPr/>
    </dgm:pt>
    <dgm:pt modelId="{6C01B292-FCF2-4A2C-84CE-5E6EF6F1C716}" type="pres">
      <dgm:prSet presAssocID="{67F0A13A-E88E-4104-8BB8-2E42EAEADEA9}" presName="background" presStyleLbl="node0" presStyleIdx="0" presStyleCnt="1"/>
      <dgm:spPr>
        <a:xfrm>
          <a:off x="1386198" y="-86617"/>
          <a:ext cx="2416175" cy="526296"/>
        </a:xfrm>
        <a:prstGeom prst="roundRect">
          <a:avLst>
            <a:gd name="adj" fmla="val 10000"/>
          </a:avLst>
        </a:prstGeom>
        <a:solidFill>
          <a:srgbClr val="7030A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zh-CN" altLang="en-US"/>
        </a:p>
      </dgm:t>
    </dgm:pt>
    <dgm:pt modelId="{10B3B527-F40F-4819-B419-DA75BE00065E}" type="pres">
      <dgm:prSet presAssocID="{67F0A13A-E88E-4104-8BB8-2E42EAEADEA9}" presName="text" presStyleLbl="fgAcc0" presStyleIdx="0" presStyleCnt="1" custScaleX="294446" custScaleY="101003" custLinFactNeighborX="-6492" custLinFactNeighborY="-32910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zh-CN" altLang="en-US"/>
        </a:p>
      </dgm:t>
    </dgm:pt>
    <dgm:pt modelId="{F2BE2854-B631-4BB8-8399-6624C73C4BDE}" type="pres">
      <dgm:prSet presAssocID="{67F0A13A-E88E-4104-8BB8-2E42EAEADEA9}" presName="hierChild2" presStyleCnt="0"/>
      <dgm:spPr/>
    </dgm:pt>
    <dgm:pt modelId="{C9A5BFEA-A4AC-4C47-8877-58D8FAA18B53}" type="pres">
      <dgm:prSet presAssocID="{F648450D-D6D5-4285-8D48-E5AA0ED30132}" presName="Name10" presStyleLbl="parChTrans1D2" presStyleIdx="0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1502859" y="0"/>
              </a:moveTo>
              <a:lnTo>
                <a:pt x="1502859" y="175656"/>
              </a:lnTo>
              <a:lnTo>
                <a:pt x="0" y="175656"/>
              </a:lnTo>
              <a:lnTo>
                <a:pt x="0" y="251674"/>
              </a:lnTo>
            </a:path>
          </a:pathLst>
        </a:custGeom>
      </dgm:spPr>
      <dgm:t>
        <a:bodyPr/>
        <a:lstStyle/>
        <a:p>
          <a:endParaRPr lang="zh-CN" altLang="en-US"/>
        </a:p>
      </dgm:t>
    </dgm:pt>
    <dgm:pt modelId="{968B38C8-74E1-4656-A238-004793BAF7DE}" type="pres">
      <dgm:prSet presAssocID="{9F63F99C-208C-4A5C-9981-6E301BAC9DE9}" presName="hierRoot2" presStyleCnt="0"/>
      <dgm:spPr/>
    </dgm:pt>
    <dgm:pt modelId="{18D95D5E-49DB-4E68-A87F-2BE2A1C87B42}" type="pres">
      <dgm:prSet presAssocID="{9F63F99C-208C-4A5C-9981-6E301BAC9DE9}" presName="composite2" presStyleCnt="0"/>
      <dgm:spPr/>
    </dgm:pt>
    <dgm:pt modelId="{39104D50-8403-4A21-95A3-C23D2BB25A12}" type="pres">
      <dgm:prSet presAssocID="{9F63F99C-208C-4A5C-9981-6E301BAC9DE9}" presName="background2" presStyleLbl="node2" presStyleIdx="0" presStyleCnt="3"/>
      <dgm:spPr>
        <a:xfrm>
          <a:off x="610145" y="691353"/>
          <a:ext cx="962560" cy="452414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zh-CN" altLang="en-US"/>
        </a:p>
      </dgm:t>
    </dgm:pt>
    <dgm:pt modelId="{A2048B32-CDBE-4080-8FCA-DCDFCA7F07B8}" type="pres">
      <dgm:prSet presAssocID="{9F63F99C-208C-4A5C-9981-6E301BAC9DE9}" presName="text2" presStyleLbl="fgAcc2" presStyleIdx="0" presStyleCnt="3" custScaleX="117302" custScaleY="86824" custLinFactNeighborX="-8543" custLinFactNeighborY="-23795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zh-CN" altLang="en-US"/>
        </a:p>
      </dgm:t>
    </dgm:pt>
    <dgm:pt modelId="{15987893-0762-457E-830C-4853F47064B7}" type="pres">
      <dgm:prSet presAssocID="{9F63F99C-208C-4A5C-9981-6E301BAC9DE9}" presName="hierChild3" presStyleCnt="0"/>
      <dgm:spPr/>
    </dgm:pt>
    <dgm:pt modelId="{9E726DCB-E007-4D04-8AE0-BD7B7008CE38}" type="pres">
      <dgm:prSet presAssocID="{0B2ACD41-3FFC-405F-A692-7BBF2B267061}" presName="Name17" presStyleLbl="parChTrans1D3" presStyleIdx="0" presStyleCnt="8"/>
      <dgm:spPr>
        <a:custGeom>
          <a:avLst/>
          <a:gdLst/>
          <a:ahLst/>
          <a:cxnLst/>
          <a:rect l="0" t="0" r="0" b="0"/>
          <a:pathLst>
            <a:path>
              <a:moveTo>
                <a:pt x="869415" y="0"/>
              </a:moveTo>
              <a:lnTo>
                <a:pt x="869415" y="286623"/>
              </a:lnTo>
              <a:lnTo>
                <a:pt x="0" y="286623"/>
              </a:lnTo>
              <a:lnTo>
                <a:pt x="0" y="362641"/>
              </a:lnTo>
            </a:path>
          </a:pathLst>
        </a:custGeom>
      </dgm:spPr>
      <dgm:t>
        <a:bodyPr/>
        <a:lstStyle/>
        <a:p>
          <a:endParaRPr lang="zh-CN" altLang="en-US"/>
        </a:p>
      </dgm:t>
    </dgm:pt>
    <dgm:pt modelId="{13CFEF48-34F6-438E-9EA1-49187F8CA6A2}" type="pres">
      <dgm:prSet presAssocID="{2526AFF5-3238-4585-9713-3A31B7EAC93A}" presName="hierRoot3" presStyleCnt="0"/>
      <dgm:spPr/>
    </dgm:pt>
    <dgm:pt modelId="{9A94E269-A68F-41CC-827D-CDA1197AB011}" type="pres">
      <dgm:prSet presAssocID="{2526AFF5-3238-4585-9713-3A31B7EAC93A}" presName="composite3" presStyleCnt="0"/>
      <dgm:spPr/>
    </dgm:pt>
    <dgm:pt modelId="{A3DD00A9-CF4B-441B-A816-355EB9082328}" type="pres">
      <dgm:prSet presAssocID="{2526AFF5-3238-4585-9713-3A31B7EAC93A}" presName="background3" presStyleLbl="node3" presStyleIdx="0" presStyleCnt="8"/>
      <dgm:spPr>
        <a:xfrm>
          <a:off x="14" y="1506409"/>
          <a:ext cx="443993" cy="1308908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zh-CN" altLang="en-US"/>
        </a:p>
      </dgm:t>
    </dgm:pt>
    <dgm:pt modelId="{DA80F48A-937B-4F2F-BB6A-2B4B8A7F0A69}" type="pres">
      <dgm:prSet presAssocID="{2526AFF5-3238-4585-9713-3A31B7EAC93A}" presName="text3" presStyleLbl="fgAcc3" presStyleIdx="0" presStyleCnt="8" custScaleX="54107" custScaleY="251196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zh-CN" altLang="en-US"/>
        </a:p>
      </dgm:t>
    </dgm:pt>
    <dgm:pt modelId="{FD6CCFCB-7D07-46C2-BAE8-07DEA46C06C6}" type="pres">
      <dgm:prSet presAssocID="{2526AFF5-3238-4585-9713-3A31B7EAC93A}" presName="hierChild4" presStyleCnt="0"/>
      <dgm:spPr/>
    </dgm:pt>
    <dgm:pt modelId="{B03A6665-9C21-4A1E-8DA4-FEDC60FFDD47}" type="pres">
      <dgm:prSet presAssocID="{08B44098-3A8B-41E4-B48C-9BD68CB59C62}" presName="Name17" presStyleLbl="parChTrans1D3" presStyleIdx="1" presStyleCnt="8"/>
      <dgm:spPr>
        <a:custGeom>
          <a:avLst/>
          <a:gdLst/>
          <a:ahLst/>
          <a:cxnLst/>
          <a:rect l="0" t="0" r="0" b="0"/>
          <a:pathLst>
            <a:path>
              <a:moveTo>
                <a:pt x="243070" y="0"/>
              </a:moveTo>
              <a:lnTo>
                <a:pt x="243070" y="286623"/>
              </a:lnTo>
              <a:lnTo>
                <a:pt x="0" y="286623"/>
              </a:lnTo>
              <a:lnTo>
                <a:pt x="0" y="362641"/>
              </a:lnTo>
            </a:path>
          </a:pathLst>
        </a:custGeom>
      </dgm:spPr>
      <dgm:t>
        <a:bodyPr/>
        <a:lstStyle/>
        <a:p>
          <a:endParaRPr lang="zh-CN" altLang="en-US"/>
        </a:p>
      </dgm:t>
    </dgm:pt>
    <dgm:pt modelId="{C2049691-384B-43B6-AA3E-99B8967FCDC8}" type="pres">
      <dgm:prSet presAssocID="{E4FA8D51-1355-4003-85FE-96CE7145C7B3}" presName="hierRoot3" presStyleCnt="0"/>
      <dgm:spPr/>
    </dgm:pt>
    <dgm:pt modelId="{88625171-E720-40CB-B36F-CF4E01FAA36D}" type="pres">
      <dgm:prSet presAssocID="{E4FA8D51-1355-4003-85FE-96CE7145C7B3}" presName="composite3" presStyleCnt="0"/>
      <dgm:spPr/>
    </dgm:pt>
    <dgm:pt modelId="{EC0B4CED-8305-4E3F-9715-3ED445EDCC40}" type="pres">
      <dgm:prSet presAssocID="{E4FA8D51-1355-4003-85FE-96CE7145C7B3}" presName="background3" presStyleLbl="node3" presStyleIdx="1" presStyleCnt="8"/>
      <dgm:spPr>
        <a:xfrm>
          <a:off x="626359" y="1506409"/>
          <a:ext cx="443993" cy="1308908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zh-CN" altLang="en-US"/>
        </a:p>
      </dgm:t>
    </dgm:pt>
    <dgm:pt modelId="{0B6B9CAC-55B3-41FD-82EA-F39C5D0ED43D}" type="pres">
      <dgm:prSet presAssocID="{E4FA8D51-1355-4003-85FE-96CE7145C7B3}" presName="text3" presStyleLbl="fgAcc3" presStyleIdx="1" presStyleCnt="8" custScaleX="54107" custScaleY="251196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zh-CN" altLang="en-US"/>
        </a:p>
      </dgm:t>
    </dgm:pt>
    <dgm:pt modelId="{06B1BBDF-943F-4DBF-89AA-02C30C0DE4AF}" type="pres">
      <dgm:prSet presAssocID="{E4FA8D51-1355-4003-85FE-96CE7145C7B3}" presName="hierChild4" presStyleCnt="0"/>
      <dgm:spPr/>
    </dgm:pt>
    <dgm:pt modelId="{9C5AAAF5-64E2-42B1-AA03-0F8ADFE10EBC}" type="pres">
      <dgm:prSet presAssocID="{837695A3-5323-49DF-A511-D622E93A04CF}" presName="Name17" presStyleLbl="parChTrans1D3" presStyleIdx="2" presStyleCnt="8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6623"/>
              </a:lnTo>
              <a:lnTo>
                <a:pt x="383274" y="286623"/>
              </a:lnTo>
              <a:lnTo>
                <a:pt x="383274" y="362641"/>
              </a:lnTo>
            </a:path>
          </a:pathLst>
        </a:custGeom>
      </dgm:spPr>
      <dgm:t>
        <a:bodyPr/>
        <a:lstStyle/>
        <a:p>
          <a:endParaRPr lang="zh-CN" altLang="en-US"/>
        </a:p>
      </dgm:t>
    </dgm:pt>
    <dgm:pt modelId="{74937500-18CB-4DCD-AF03-8452D8F2AE0E}" type="pres">
      <dgm:prSet presAssocID="{9D9155F7-CEAC-4CAC-AA96-619CC00ED2A3}" presName="hierRoot3" presStyleCnt="0"/>
      <dgm:spPr/>
    </dgm:pt>
    <dgm:pt modelId="{C3596BF9-29C8-4E40-A960-CF01EAFFB368}" type="pres">
      <dgm:prSet presAssocID="{9D9155F7-CEAC-4CAC-AA96-619CC00ED2A3}" presName="composite3" presStyleCnt="0"/>
      <dgm:spPr/>
    </dgm:pt>
    <dgm:pt modelId="{11A01839-7777-4CE3-A444-B0AB8FF834E2}" type="pres">
      <dgm:prSet presAssocID="{9D9155F7-CEAC-4CAC-AA96-619CC00ED2A3}" presName="background3" presStyleLbl="node3" presStyleIdx="2" presStyleCnt="8"/>
      <dgm:spPr>
        <a:xfrm>
          <a:off x="1252704" y="1506409"/>
          <a:ext cx="443993" cy="1308908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zh-CN" altLang="en-US"/>
        </a:p>
      </dgm:t>
    </dgm:pt>
    <dgm:pt modelId="{E52D1C0D-996A-44FC-A7A9-20B18EBD7737}" type="pres">
      <dgm:prSet presAssocID="{9D9155F7-CEAC-4CAC-AA96-619CC00ED2A3}" presName="text3" presStyleLbl="fgAcc3" presStyleIdx="2" presStyleCnt="8" custScaleX="54107" custScaleY="251196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zh-CN" altLang="en-US"/>
        </a:p>
      </dgm:t>
    </dgm:pt>
    <dgm:pt modelId="{D9B2EDEE-6FD5-474A-9D99-43A513FF9AEB}" type="pres">
      <dgm:prSet presAssocID="{9D9155F7-CEAC-4CAC-AA96-619CC00ED2A3}" presName="hierChild4" presStyleCnt="0"/>
      <dgm:spPr/>
    </dgm:pt>
    <dgm:pt modelId="{42DA0968-DFC4-42F5-8F1A-943A4B6D1CA9}" type="pres">
      <dgm:prSet presAssocID="{0A20C81C-0DC6-4608-AA8E-DDEF7F8F70BB}" presName="Name17" presStyleLbl="parChTrans1D3" presStyleIdx="3" presStyleCnt="8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6623"/>
              </a:lnTo>
              <a:lnTo>
                <a:pt x="1009620" y="286623"/>
              </a:lnTo>
              <a:lnTo>
                <a:pt x="1009620" y="362641"/>
              </a:lnTo>
            </a:path>
          </a:pathLst>
        </a:custGeom>
      </dgm:spPr>
      <dgm:t>
        <a:bodyPr/>
        <a:lstStyle/>
        <a:p>
          <a:endParaRPr lang="zh-CN" altLang="en-US"/>
        </a:p>
      </dgm:t>
    </dgm:pt>
    <dgm:pt modelId="{4A5E1A02-89E2-40E8-B467-BCD8CF2A21CA}" type="pres">
      <dgm:prSet presAssocID="{AA6765DC-9464-4F7B-A558-F3F6A77AB48A}" presName="hierRoot3" presStyleCnt="0"/>
      <dgm:spPr/>
    </dgm:pt>
    <dgm:pt modelId="{6FE7C504-20A9-4766-86C7-7341EE2F5AF7}" type="pres">
      <dgm:prSet presAssocID="{AA6765DC-9464-4F7B-A558-F3F6A77AB48A}" presName="composite3" presStyleCnt="0"/>
      <dgm:spPr/>
    </dgm:pt>
    <dgm:pt modelId="{899E1DDB-B6D6-47B1-8DE0-D3F869A16824}" type="pres">
      <dgm:prSet presAssocID="{AA6765DC-9464-4F7B-A558-F3F6A77AB48A}" presName="background3" presStyleLbl="node3" presStyleIdx="3" presStyleCnt="8"/>
      <dgm:spPr>
        <a:xfrm>
          <a:off x="1879049" y="1506409"/>
          <a:ext cx="443993" cy="1308908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zh-CN" altLang="en-US"/>
        </a:p>
      </dgm:t>
    </dgm:pt>
    <dgm:pt modelId="{BF70CB78-A430-4CB3-9332-8391D0966E29}" type="pres">
      <dgm:prSet presAssocID="{AA6765DC-9464-4F7B-A558-F3F6A77AB48A}" presName="text3" presStyleLbl="fgAcc3" presStyleIdx="3" presStyleCnt="8" custScaleX="54107" custScaleY="251196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zh-CN" altLang="en-US"/>
        </a:p>
      </dgm:t>
    </dgm:pt>
    <dgm:pt modelId="{E0D8F3F0-3D40-4C48-9E13-807BA17006FC}" type="pres">
      <dgm:prSet presAssocID="{AA6765DC-9464-4F7B-A558-F3F6A77AB48A}" presName="hierChild4" presStyleCnt="0"/>
      <dgm:spPr/>
    </dgm:pt>
    <dgm:pt modelId="{71E3C980-682D-4116-8252-DBB7ED101E40}" type="pres">
      <dgm:prSet presAssocID="{667B4788-4B4E-47B5-B314-85EB920CF2E1}" presName="Name10" presStyleLbl="parChTrans1D2" presStyleIdx="1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51410" y="0"/>
              </a:moveTo>
              <a:lnTo>
                <a:pt x="51410" y="187541"/>
              </a:lnTo>
              <a:lnTo>
                <a:pt x="45720" y="187541"/>
              </a:lnTo>
              <a:lnTo>
                <a:pt x="45720" y="263559"/>
              </a:lnTo>
            </a:path>
          </a:pathLst>
        </a:custGeom>
      </dgm:spPr>
      <dgm:t>
        <a:bodyPr/>
        <a:lstStyle/>
        <a:p>
          <a:endParaRPr lang="zh-CN" altLang="en-US"/>
        </a:p>
      </dgm:t>
    </dgm:pt>
    <dgm:pt modelId="{27B1F1D2-BB4A-4355-9475-C2231651D508}" type="pres">
      <dgm:prSet presAssocID="{D8A11436-DD06-4F1D-8513-577B59C32125}" presName="hierRoot2" presStyleCnt="0"/>
      <dgm:spPr/>
    </dgm:pt>
    <dgm:pt modelId="{A3107CD3-E797-48BB-9D47-04A3C6E61A3B}" type="pres">
      <dgm:prSet presAssocID="{D8A11436-DD06-4F1D-8513-577B59C32125}" presName="composite2" presStyleCnt="0"/>
      <dgm:spPr/>
    </dgm:pt>
    <dgm:pt modelId="{DB58BB65-762A-47D2-B6DE-B7825BFB8E7B}" type="pres">
      <dgm:prSet presAssocID="{D8A11436-DD06-4F1D-8513-577B59C32125}" presName="background2" presStyleLbl="node2" presStyleIdx="1" presStyleCnt="3"/>
      <dgm:spPr>
        <a:xfrm>
          <a:off x="1878654" y="703239"/>
          <a:ext cx="1419880" cy="453612"/>
        </a:xfrm>
        <a:prstGeom prst="roundRect">
          <a:avLst>
            <a:gd name="adj" fmla="val 10000"/>
          </a:avLst>
        </a:prstGeom>
        <a:solidFill>
          <a:srgbClr val="ED7D31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zh-CN" altLang="en-US"/>
        </a:p>
      </dgm:t>
    </dgm:pt>
    <dgm:pt modelId="{895FCA47-C782-44E2-BC17-36F0ADF47E15}" type="pres">
      <dgm:prSet presAssocID="{D8A11436-DD06-4F1D-8513-577B59C32125}" presName="text2" presStyleLbl="fgAcc2" presStyleIdx="1" presStyleCnt="3" custScaleX="173033" custScaleY="87054" custLinFactNeighborX="6519" custLinFactNeighborY="-21514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zh-CN" altLang="en-US"/>
        </a:p>
      </dgm:t>
    </dgm:pt>
    <dgm:pt modelId="{9DD5B47E-75B4-40D7-BFF9-CEA3028301D6}" type="pres">
      <dgm:prSet presAssocID="{D8A11436-DD06-4F1D-8513-577B59C32125}" presName="hierChild3" presStyleCnt="0"/>
      <dgm:spPr/>
    </dgm:pt>
    <dgm:pt modelId="{6FA5E290-9B0F-40C1-8E13-48DDEA2762CF}" type="pres">
      <dgm:prSet presAssocID="{39A8F01C-3953-4E86-8CD8-BEB49597A382}" presName="Name10" presStyleLbl="parChTrans1D2" presStyleIdx="2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656"/>
              </a:lnTo>
              <a:lnTo>
                <a:pt x="1466068" y="175656"/>
              </a:lnTo>
              <a:lnTo>
                <a:pt x="1466068" y="251674"/>
              </a:lnTo>
            </a:path>
          </a:pathLst>
        </a:custGeom>
      </dgm:spPr>
      <dgm:t>
        <a:bodyPr/>
        <a:lstStyle/>
        <a:p>
          <a:endParaRPr lang="zh-CN" altLang="en-US"/>
        </a:p>
      </dgm:t>
    </dgm:pt>
    <dgm:pt modelId="{D4B89313-725E-44F7-AA04-22DB349656B7}" type="pres">
      <dgm:prSet presAssocID="{17FFB0A2-93C7-4268-A3E1-9F585F9DB7B8}" presName="hierRoot2" presStyleCnt="0"/>
      <dgm:spPr/>
    </dgm:pt>
    <dgm:pt modelId="{8B09101A-0DB4-480A-B675-5490EF2A31FE}" type="pres">
      <dgm:prSet presAssocID="{17FFB0A2-93C7-4268-A3E1-9F585F9DB7B8}" presName="composite2" presStyleCnt="0"/>
      <dgm:spPr/>
    </dgm:pt>
    <dgm:pt modelId="{5D72A5B1-5C6A-4A45-A5A7-91EF1A38EEF6}" type="pres">
      <dgm:prSet presAssocID="{17FFB0A2-93C7-4268-A3E1-9F585F9DB7B8}" presName="background2" presStyleLbl="node2" presStyleIdx="2" presStyleCnt="3"/>
      <dgm:spPr>
        <a:xfrm>
          <a:off x="3466617" y="691353"/>
          <a:ext cx="1187474" cy="437329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zh-CN" altLang="en-US"/>
        </a:p>
      </dgm:t>
    </dgm:pt>
    <dgm:pt modelId="{95D59B44-2C60-4C9B-A411-F07EFD14F5AF}" type="pres">
      <dgm:prSet presAssocID="{17FFB0A2-93C7-4268-A3E1-9F585F9DB7B8}" presName="text2" presStyleLbl="fgAcc2" presStyleIdx="2" presStyleCnt="3" custScaleX="144711" custScaleY="83929" custLinFactNeighborX="4780" custLinFactNeighborY="-23795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zh-CN" altLang="en-US"/>
        </a:p>
      </dgm:t>
    </dgm:pt>
    <dgm:pt modelId="{82A82D42-AD0B-4365-A03E-6E77C1527825}" type="pres">
      <dgm:prSet presAssocID="{17FFB0A2-93C7-4268-A3E1-9F585F9DB7B8}" presName="hierChild3" presStyleCnt="0"/>
      <dgm:spPr/>
    </dgm:pt>
    <dgm:pt modelId="{26D85093-2A37-46F2-9A81-068555D05651}" type="pres">
      <dgm:prSet presAssocID="{0804FB1D-1F18-43D0-B936-F95EC46B2719}" presName="Name17" presStyleLbl="parChTrans1D3" presStyleIdx="4" presStyleCnt="8"/>
      <dgm:spPr>
        <a:custGeom>
          <a:avLst/>
          <a:gdLst/>
          <a:ahLst/>
          <a:cxnLst/>
          <a:rect l="0" t="0" r="0" b="0"/>
          <a:pathLst>
            <a:path>
              <a:moveTo>
                <a:pt x="1018978" y="0"/>
              </a:moveTo>
              <a:lnTo>
                <a:pt x="1018978" y="286623"/>
              </a:lnTo>
              <a:lnTo>
                <a:pt x="0" y="286623"/>
              </a:lnTo>
              <a:lnTo>
                <a:pt x="0" y="362641"/>
              </a:lnTo>
            </a:path>
          </a:pathLst>
        </a:custGeom>
      </dgm:spPr>
      <dgm:t>
        <a:bodyPr/>
        <a:lstStyle/>
        <a:p>
          <a:endParaRPr lang="zh-CN" altLang="en-US"/>
        </a:p>
      </dgm:t>
    </dgm:pt>
    <dgm:pt modelId="{837D53D1-42C2-4749-9EF4-34EE323062E8}" type="pres">
      <dgm:prSet presAssocID="{6CB97846-5519-4498-9DD5-B99A09C81001}" presName="hierRoot3" presStyleCnt="0"/>
      <dgm:spPr/>
    </dgm:pt>
    <dgm:pt modelId="{91FDF81A-E712-485F-809B-476E926003C9}" type="pres">
      <dgm:prSet presAssocID="{6CB97846-5519-4498-9DD5-B99A09C81001}" presName="composite3" presStyleCnt="0"/>
      <dgm:spPr/>
    </dgm:pt>
    <dgm:pt modelId="{3120AAA0-2189-48EB-8348-5B1053A5CCE9}" type="pres">
      <dgm:prSet presAssocID="{6CB97846-5519-4498-9DD5-B99A09C81001}" presName="background3" presStyleLbl="node3" presStyleIdx="4" presStyleCnt="8"/>
      <dgm:spPr>
        <a:xfrm>
          <a:off x="2805966" y="1491324"/>
          <a:ext cx="470818" cy="1308908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zh-CN" altLang="en-US"/>
        </a:p>
      </dgm:t>
    </dgm:pt>
    <dgm:pt modelId="{4135BB99-00C2-4172-B567-CD059495E01A}" type="pres">
      <dgm:prSet presAssocID="{6CB97846-5519-4498-9DD5-B99A09C81001}" presName="text3" presStyleLbl="fgAcc3" presStyleIdx="4" presStyleCnt="8" custScaleX="57376" custScaleY="251196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zh-CN" altLang="en-US"/>
        </a:p>
      </dgm:t>
    </dgm:pt>
    <dgm:pt modelId="{13580FAD-0D1E-4715-A6D0-532E589B81CB}" type="pres">
      <dgm:prSet presAssocID="{6CB97846-5519-4498-9DD5-B99A09C81001}" presName="hierChild4" presStyleCnt="0"/>
      <dgm:spPr/>
    </dgm:pt>
    <dgm:pt modelId="{F99B073E-EE31-4140-A08D-30A9B459A98E}" type="pres">
      <dgm:prSet presAssocID="{414B1229-C243-4C75-A104-1C6308366A97}" presName="Name17" presStyleLbl="parChTrans1D3" presStyleIdx="5" presStyleCnt="8"/>
      <dgm:spPr>
        <a:custGeom>
          <a:avLst/>
          <a:gdLst/>
          <a:ahLst/>
          <a:cxnLst/>
          <a:rect l="0" t="0" r="0" b="0"/>
          <a:pathLst>
            <a:path>
              <a:moveTo>
                <a:pt x="365808" y="0"/>
              </a:moveTo>
              <a:lnTo>
                <a:pt x="365808" y="286623"/>
              </a:lnTo>
              <a:lnTo>
                <a:pt x="0" y="286623"/>
              </a:lnTo>
              <a:lnTo>
                <a:pt x="0" y="362641"/>
              </a:lnTo>
            </a:path>
          </a:pathLst>
        </a:custGeom>
      </dgm:spPr>
      <dgm:t>
        <a:bodyPr/>
        <a:lstStyle/>
        <a:p>
          <a:endParaRPr lang="zh-CN" altLang="en-US"/>
        </a:p>
      </dgm:t>
    </dgm:pt>
    <dgm:pt modelId="{434EE405-3EED-478E-A53D-7AA1C4B8498F}" type="pres">
      <dgm:prSet presAssocID="{5A4F359D-5973-414B-A4B2-5E68E01CAD69}" presName="hierRoot3" presStyleCnt="0"/>
      <dgm:spPr/>
    </dgm:pt>
    <dgm:pt modelId="{40BF063C-8F9C-4F2F-B248-895AD5AE4862}" type="pres">
      <dgm:prSet presAssocID="{5A4F359D-5973-414B-A4B2-5E68E01CAD69}" presName="composite3" presStyleCnt="0"/>
      <dgm:spPr/>
    </dgm:pt>
    <dgm:pt modelId="{E5FDDD5B-892C-4B62-8211-C4433A13673E}" type="pres">
      <dgm:prSet presAssocID="{5A4F359D-5973-414B-A4B2-5E68E01CAD69}" presName="background3" presStyleLbl="node3" presStyleIdx="5" presStyleCnt="8"/>
      <dgm:spPr>
        <a:xfrm>
          <a:off x="3459136" y="1491324"/>
          <a:ext cx="470818" cy="1308908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zh-CN" altLang="en-US"/>
        </a:p>
      </dgm:t>
    </dgm:pt>
    <dgm:pt modelId="{10B5AB83-071C-4D2D-BED6-2A8AEBA1E139}" type="pres">
      <dgm:prSet presAssocID="{5A4F359D-5973-414B-A4B2-5E68E01CAD69}" presName="text3" presStyleLbl="fgAcc3" presStyleIdx="5" presStyleCnt="8" custScaleX="57376" custScaleY="251196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zh-CN" altLang="en-US"/>
        </a:p>
      </dgm:t>
    </dgm:pt>
    <dgm:pt modelId="{0D147A2C-438B-48E5-9334-ADA54ABA7138}" type="pres">
      <dgm:prSet presAssocID="{5A4F359D-5973-414B-A4B2-5E68E01CAD69}" presName="hierChild4" presStyleCnt="0"/>
      <dgm:spPr/>
    </dgm:pt>
    <dgm:pt modelId="{99AE6D97-D58F-4515-BE69-D099A0B6AE96}" type="pres">
      <dgm:prSet presAssocID="{94C35793-9580-4489-997C-3B8F3EC5B78A}" presName="Name17" presStyleLbl="parChTrans1D3" presStyleIdx="6" presStyleCnt="8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6623"/>
              </a:lnTo>
              <a:lnTo>
                <a:pt x="287361" y="286623"/>
              </a:lnTo>
              <a:lnTo>
                <a:pt x="287361" y="362641"/>
              </a:lnTo>
            </a:path>
          </a:pathLst>
        </a:custGeom>
      </dgm:spPr>
      <dgm:t>
        <a:bodyPr/>
        <a:lstStyle/>
        <a:p>
          <a:endParaRPr lang="zh-CN" altLang="en-US"/>
        </a:p>
      </dgm:t>
    </dgm:pt>
    <dgm:pt modelId="{936A2B0C-8E89-4BBB-A229-ABCCB884F12B}" type="pres">
      <dgm:prSet presAssocID="{33297CA7-01C2-4039-8D7B-4AD6CA8C5A88}" presName="hierRoot3" presStyleCnt="0"/>
      <dgm:spPr/>
    </dgm:pt>
    <dgm:pt modelId="{EC46ECE7-E342-4AED-996C-7A95B7DBF3CC}" type="pres">
      <dgm:prSet presAssocID="{33297CA7-01C2-4039-8D7B-4AD6CA8C5A88}" presName="composite3" presStyleCnt="0"/>
      <dgm:spPr/>
    </dgm:pt>
    <dgm:pt modelId="{876F0524-2E6F-44D6-8EE0-0F6740DBDD71}" type="pres">
      <dgm:prSet presAssocID="{33297CA7-01C2-4039-8D7B-4AD6CA8C5A88}" presName="background3" presStyleLbl="node3" presStyleIdx="6" presStyleCnt="8"/>
      <dgm:spPr>
        <a:xfrm>
          <a:off x="4112306" y="1491324"/>
          <a:ext cx="470818" cy="1308908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zh-CN" altLang="en-US"/>
        </a:p>
      </dgm:t>
    </dgm:pt>
    <dgm:pt modelId="{02DA8179-6BAF-423D-AD8D-24C5368CC8E9}" type="pres">
      <dgm:prSet presAssocID="{33297CA7-01C2-4039-8D7B-4AD6CA8C5A88}" presName="text3" presStyleLbl="fgAcc3" presStyleIdx="6" presStyleCnt="8" custScaleX="57376" custScaleY="251196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zh-CN" altLang="en-US"/>
        </a:p>
      </dgm:t>
    </dgm:pt>
    <dgm:pt modelId="{03674677-24F4-4C35-A73C-BD6FB98E5188}" type="pres">
      <dgm:prSet presAssocID="{33297CA7-01C2-4039-8D7B-4AD6CA8C5A88}" presName="hierChild4" presStyleCnt="0"/>
      <dgm:spPr/>
    </dgm:pt>
    <dgm:pt modelId="{E2E763F1-A331-4796-AA2F-8EDB151FCF60}" type="pres">
      <dgm:prSet presAssocID="{76EF5C4D-85E8-47F0-B917-683310FBF52A}" presName="Name17" presStyleLbl="parChTrans1D3" presStyleIdx="7" presStyleCnt="8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6623"/>
              </a:lnTo>
              <a:lnTo>
                <a:pt x="940531" y="286623"/>
              </a:lnTo>
              <a:lnTo>
                <a:pt x="940531" y="362641"/>
              </a:lnTo>
            </a:path>
          </a:pathLst>
        </a:custGeom>
      </dgm:spPr>
      <dgm:t>
        <a:bodyPr/>
        <a:lstStyle/>
        <a:p>
          <a:endParaRPr lang="zh-CN" altLang="en-US"/>
        </a:p>
      </dgm:t>
    </dgm:pt>
    <dgm:pt modelId="{1A72DB64-7C88-4616-9BC6-53ACCD2D8612}" type="pres">
      <dgm:prSet presAssocID="{FA2D0967-C3BE-41BA-92AF-F95788E86EF7}" presName="hierRoot3" presStyleCnt="0"/>
      <dgm:spPr/>
    </dgm:pt>
    <dgm:pt modelId="{6FB5430F-7FD9-4169-AF94-23419AB92F27}" type="pres">
      <dgm:prSet presAssocID="{FA2D0967-C3BE-41BA-92AF-F95788E86EF7}" presName="composite3" presStyleCnt="0"/>
      <dgm:spPr/>
    </dgm:pt>
    <dgm:pt modelId="{842DC125-FD87-4F4C-8FBE-422C5BEAA64E}" type="pres">
      <dgm:prSet presAssocID="{FA2D0967-C3BE-41BA-92AF-F95788E86EF7}" presName="background3" presStyleLbl="node3" presStyleIdx="7" presStyleCnt="8"/>
      <dgm:spPr>
        <a:xfrm>
          <a:off x="4765476" y="1491324"/>
          <a:ext cx="470818" cy="1308908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zh-CN" altLang="en-US"/>
        </a:p>
      </dgm:t>
    </dgm:pt>
    <dgm:pt modelId="{CB52B97F-050E-4DF2-8A47-7A6A7891E14B}" type="pres">
      <dgm:prSet presAssocID="{FA2D0967-C3BE-41BA-92AF-F95788E86EF7}" presName="text3" presStyleLbl="fgAcc3" presStyleIdx="7" presStyleCnt="8" custScaleX="57376" custScaleY="251196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zh-CN" altLang="en-US"/>
        </a:p>
      </dgm:t>
    </dgm:pt>
    <dgm:pt modelId="{A7D14D1F-8E67-47BB-AA33-DF8493F0A59B}" type="pres">
      <dgm:prSet presAssocID="{FA2D0967-C3BE-41BA-92AF-F95788E86EF7}" presName="hierChild4" presStyleCnt="0"/>
      <dgm:spPr/>
    </dgm:pt>
  </dgm:ptLst>
  <dgm:cxnLst>
    <dgm:cxn modelId="{C773BC01-DBD4-4162-9E42-49B96533D8A9}" type="presOf" srcId="{0B2ACD41-3FFC-405F-A692-7BBF2B267061}" destId="{9E726DCB-E007-4D04-8AE0-BD7B7008CE38}" srcOrd="0" destOrd="0" presId="urn:microsoft.com/office/officeart/2005/8/layout/hierarchy1"/>
    <dgm:cxn modelId="{484DF8D9-3BF7-4A09-AF1F-7DE0D00C8726}" type="presOf" srcId="{94C35793-9580-4489-997C-3B8F3EC5B78A}" destId="{99AE6D97-D58F-4515-BE69-D099A0B6AE96}" srcOrd="0" destOrd="0" presId="urn:microsoft.com/office/officeart/2005/8/layout/hierarchy1"/>
    <dgm:cxn modelId="{C1346DB2-AEF5-48CF-AEC0-F7F3A2948362}" srcId="{7E0FD992-6380-4E4F-AE82-F35EB5532E36}" destId="{67F0A13A-E88E-4104-8BB8-2E42EAEADEA9}" srcOrd="0" destOrd="0" parTransId="{849005AF-1D0C-4AB8-A043-420FAF7BE00A}" sibTransId="{321CD001-EAB4-44BF-98D0-ACC7AA120458}"/>
    <dgm:cxn modelId="{7456BAC2-A52C-42D9-BEFB-28E96DB99891}" srcId="{67F0A13A-E88E-4104-8BB8-2E42EAEADEA9}" destId="{17FFB0A2-93C7-4268-A3E1-9F585F9DB7B8}" srcOrd="2" destOrd="0" parTransId="{39A8F01C-3953-4E86-8CD8-BEB49597A382}" sibTransId="{A646AE1C-5ED9-4122-8691-6EEB4D6082CE}"/>
    <dgm:cxn modelId="{5C74DFE9-0404-4A6A-A104-A89BA978689E}" type="presOf" srcId="{39A8F01C-3953-4E86-8CD8-BEB49597A382}" destId="{6FA5E290-9B0F-40C1-8E13-48DDEA2762CF}" srcOrd="0" destOrd="0" presId="urn:microsoft.com/office/officeart/2005/8/layout/hierarchy1"/>
    <dgm:cxn modelId="{763FF4E1-F48F-4B9D-8482-36AC8294F07D}" srcId="{17FFB0A2-93C7-4268-A3E1-9F585F9DB7B8}" destId="{5A4F359D-5973-414B-A4B2-5E68E01CAD69}" srcOrd="1" destOrd="0" parTransId="{414B1229-C243-4C75-A104-1C6308366A97}" sibTransId="{193D85CA-4B6E-40C2-B0EF-BB1FDD571DEC}"/>
    <dgm:cxn modelId="{20145944-112A-428B-8649-E51A3AB3D857}" type="presOf" srcId="{9D9155F7-CEAC-4CAC-AA96-619CC00ED2A3}" destId="{E52D1C0D-996A-44FC-A7A9-20B18EBD7737}" srcOrd="0" destOrd="0" presId="urn:microsoft.com/office/officeart/2005/8/layout/hierarchy1"/>
    <dgm:cxn modelId="{91CE2596-E4F6-427C-82DD-CA52E4CFF9A3}" srcId="{9F63F99C-208C-4A5C-9981-6E301BAC9DE9}" destId="{2526AFF5-3238-4585-9713-3A31B7EAC93A}" srcOrd="0" destOrd="0" parTransId="{0B2ACD41-3FFC-405F-A692-7BBF2B267061}" sibTransId="{B86EA740-3F74-4777-80C4-32C5CAE85934}"/>
    <dgm:cxn modelId="{EA15E064-BD3D-4337-924C-8DC88C2835C9}" type="presOf" srcId="{D8A11436-DD06-4F1D-8513-577B59C32125}" destId="{895FCA47-C782-44E2-BC17-36F0ADF47E15}" srcOrd="0" destOrd="0" presId="urn:microsoft.com/office/officeart/2005/8/layout/hierarchy1"/>
    <dgm:cxn modelId="{E8DF0217-364A-4D06-9F4C-CBFFC8601BC4}" type="presOf" srcId="{7E0FD992-6380-4E4F-AE82-F35EB5532E36}" destId="{3772723A-6C72-4F84-9CA8-CD313AB5C9C4}" srcOrd="0" destOrd="0" presId="urn:microsoft.com/office/officeart/2005/8/layout/hierarchy1"/>
    <dgm:cxn modelId="{595F7151-ABD1-48C1-BBD6-10839D083E40}" type="presOf" srcId="{5A4F359D-5973-414B-A4B2-5E68E01CAD69}" destId="{10B5AB83-071C-4D2D-BED6-2A8AEBA1E139}" srcOrd="0" destOrd="0" presId="urn:microsoft.com/office/officeart/2005/8/layout/hierarchy1"/>
    <dgm:cxn modelId="{76E3B8A9-4D86-490D-BEA0-CD00EFA38B35}" type="presOf" srcId="{9F63F99C-208C-4A5C-9981-6E301BAC9DE9}" destId="{A2048B32-CDBE-4080-8FCA-DCDFCA7F07B8}" srcOrd="0" destOrd="0" presId="urn:microsoft.com/office/officeart/2005/8/layout/hierarchy1"/>
    <dgm:cxn modelId="{7985FEE9-7918-45CA-80A4-6A30C7352A3D}" type="presOf" srcId="{17FFB0A2-93C7-4268-A3E1-9F585F9DB7B8}" destId="{95D59B44-2C60-4C9B-A411-F07EFD14F5AF}" srcOrd="0" destOrd="0" presId="urn:microsoft.com/office/officeart/2005/8/layout/hierarchy1"/>
    <dgm:cxn modelId="{10E7BCB4-3D8A-41AB-BCEE-460521EF53CF}" type="presOf" srcId="{0A20C81C-0DC6-4608-AA8E-DDEF7F8F70BB}" destId="{42DA0968-DFC4-42F5-8F1A-943A4B6D1CA9}" srcOrd="0" destOrd="0" presId="urn:microsoft.com/office/officeart/2005/8/layout/hierarchy1"/>
    <dgm:cxn modelId="{E81B81E8-7BD1-4701-BD83-2CEF193B16AD}" srcId="{9F63F99C-208C-4A5C-9981-6E301BAC9DE9}" destId="{AA6765DC-9464-4F7B-A558-F3F6A77AB48A}" srcOrd="3" destOrd="0" parTransId="{0A20C81C-0DC6-4608-AA8E-DDEF7F8F70BB}" sibTransId="{524F7778-CA7B-4A5F-BA8B-A782AA0F5FA8}"/>
    <dgm:cxn modelId="{B875DBF6-2797-479E-A468-35D88398D2DB}" type="presOf" srcId="{08B44098-3A8B-41E4-B48C-9BD68CB59C62}" destId="{B03A6665-9C21-4A1E-8DA4-FEDC60FFDD47}" srcOrd="0" destOrd="0" presId="urn:microsoft.com/office/officeart/2005/8/layout/hierarchy1"/>
    <dgm:cxn modelId="{AE21E600-C0A9-4640-99F3-1168F2107EC1}" type="presOf" srcId="{FA2D0967-C3BE-41BA-92AF-F95788E86EF7}" destId="{CB52B97F-050E-4DF2-8A47-7A6A7891E14B}" srcOrd="0" destOrd="0" presId="urn:microsoft.com/office/officeart/2005/8/layout/hierarchy1"/>
    <dgm:cxn modelId="{29118B4C-33F1-4343-AEFE-09BDC8681948}" type="presOf" srcId="{F648450D-D6D5-4285-8D48-E5AA0ED30132}" destId="{C9A5BFEA-A4AC-4C47-8877-58D8FAA18B53}" srcOrd="0" destOrd="0" presId="urn:microsoft.com/office/officeart/2005/8/layout/hierarchy1"/>
    <dgm:cxn modelId="{00665F9D-1297-472A-AD05-1582D79B6F05}" srcId="{17FFB0A2-93C7-4268-A3E1-9F585F9DB7B8}" destId="{FA2D0967-C3BE-41BA-92AF-F95788E86EF7}" srcOrd="3" destOrd="0" parTransId="{76EF5C4D-85E8-47F0-B917-683310FBF52A}" sibTransId="{09C0E7E3-FF4E-41E0-8851-BBE65293D3EC}"/>
    <dgm:cxn modelId="{8790AF11-DC2C-4910-8A68-3BF703040E80}" srcId="{17FFB0A2-93C7-4268-A3E1-9F585F9DB7B8}" destId="{6CB97846-5519-4498-9DD5-B99A09C81001}" srcOrd="0" destOrd="0" parTransId="{0804FB1D-1F18-43D0-B936-F95EC46B2719}" sibTransId="{28385A41-D2FA-42B0-9057-56B0E8DAD566}"/>
    <dgm:cxn modelId="{28D8F7BA-7B7A-469B-A4DB-F12CDF7BF007}" type="presOf" srcId="{2526AFF5-3238-4585-9713-3A31B7EAC93A}" destId="{DA80F48A-937B-4F2F-BB6A-2B4B8A7F0A69}" srcOrd="0" destOrd="0" presId="urn:microsoft.com/office/officeart/2005/8/layout/hierarchy1"/>
    <dgm:cxn modelId="{DE80BFBA-6B01-4443-9405-3C919BAA83B1}" srcId="{67F0A13A-E88E-4104-8BB8-2E42EAEADEA9}" destId="{9F63F99C-208C-4A5C-9981-6E301BAC9DE9}" srcOrd="0" destOrd="0" parTransId="{F648450D-D6D5-4285-8D48-E5AA0ED30132}" sibTransId="{81C9D02F-5A4C-49EF-8C9D-D78CF309F430}"/>
    <dgm:cxn modelId="{EF59D6AA-FB46-43A0-9D34-DF951C17E9D8}" srcId="{67F0A13A-E88E-4104-8BB8-2E42EAEADEA9}" destId="{D8A11436-DD06-4F1D-8513-577B59C32125}" srcOrd="1" destOrd="0" parTransId="{667B4788-4B4E-47B5-B314-85EB920CF2E1}" sibTransId="{1F8DB050-73D2-4246-A502-AF52F1202636}"/>
    <dgm:cxn modelId="{997A6EF4-B6A3-47CC-961B-5A0801A859CB}" type="presOf" srcId="{6CB97846-5519-4498-9DD5-B99A09C81001}" destId="{4135BB99-00C2-4172-B567-CD059495E01A}" srcOrd="0" destOrd="0" presId="urn:microsoft.com/office/officeart/2005/8/layout/hierarchy1"/>
    <dgm:cxn modelId="{30B287E9-43FA-4AC5-BB76-DFCEAA2F25F4}" type="presOf" srcId="{AA6765DC-9464-4F7B-A558-F3F6A77AB48A}" destId="{BF70CB78-A430-4CB3-9332-8391D0966E29}" srcOrd="0" destOrd="0" presId="urn:microsoft.com/office/officeart/2005/8/layout/hierarchy1"/>
    <dgm:cxn modelId="{FD330421-1365-4F98-8466-E2903FE0FBD9}" srcId="{17FFB0A2-93C7-4268-A3E1-9F585F9DB7B8}" destId="{33297CA7-01C2-4039-8D7B-4AD6CA8C5A88}" srcOrd="2" destOrd="0" parTransId="{94C35793-9580-4489-997C-3B8F3EC5B78A}" sibTransId="{60990170-68A8-4572-B00A-57D60810E513}"/>
    <dgm:cxn modelId="{9F6AFED7-4DEC-42AA-80BC-B3C2A3FFCD42}" srcId="{9F63F99C-208C-4A5C-9981-6E301BAC9DE9}" destId="{9D9155F7-CEAC-4CAC-AA96-619CC00ED2A3}" srcOrd="2" destOrd="0" parTransId="{837695A3-5323-49DF-A511-D622E93A04CF}" sibTransId="{4DA0EC16-FA3A-4AC0-9AA2-BC94538A1D75}"/>
    <dgm:cxn modelId="{401A4B0E-8D5A-4056-AEDC-375F68A135D3}" type="presOf" srcId="{76EF5C4D-85E8-47F0-B917-683310FBF52A}" destId="{E2E763F1-A331-4796-AA2F-8EDB151FCF60}" srcOrd="0" destOrd="0" presId="urn:microsoft.com/office/officeart/2005/8/layout/hierarchy1"/>
    <dgm:cxn modelId="{DE6E2B50-FC33-4C02-8DE9-A566E002AAEB}" type="presOf" srcId="{33297CA7-01C2-4039-8D7B-4AD6CA8C5A88}" destId="{02DA8179-6BAF-423D-AD8D-24C5368CC8E9}" srcOrd="0" destOrd="0" presId="urn:microsoft.com/office/officeart/2005/8/layout/hierarchy1"/>
    <dgm:cxn modelId="{88F056E7-1B81-424B-95CA-FBF6F21FE324}" type="presOf" srcId="{67F0A13A-E88E-4104-8BB8-2E42EAEADEA9}" destId="{10B3B527-F40F-4819-B419-DA75BE00065E}" srcOrd="0" destOrd="0" presId="urn:microsoft.com/office/officeart/2005/8/layout/hierarchy1"/>
    <dgm:cxn modelId="{16798513-3FF0-48A2-9470-5CB407A9B194}" type="presOf" srcId="{667B4788-4B4E-47B5-B314-85EB920CF2E1}" destId="{71E3C980-682D-4116-8252-DBB7ED101E40}" srcOrd="0" destOrd="0" presId="urn:microsoft.com/office/officeart/2005/8/layout/hierarchy1"/>
    <dgm:cxn modelId="{9A9A8CC4-32CF-4F66-823F-8AC515762D32}" type="presOf" srcId="{414B1229-C243-4C75-A104-1C6308366A97}" destId="{F99B073E-EE31-4140-A08D-30A9B459A98E}" srcOrd="0" destOrd="0" presId="urn:microsoft.com/office/officeart/2005/8/layout/hierarchy1"/>
    <dgm:cxn modelId="{FAEA2667-B258-4142-B1C0-B425B67C183B}" type="presOf" srcId="{E4FA8D51-1355-4003-85FE-96CE7145C7B3}" destId="{0B6B9CAC-55B3-41FD-82EA-F39C5D0ED43D}" srcOrd="0" destOrd="0" presId="urn:microsoft.com/office/officeart/2005/8/layout/hierarchy1"/>
    <dgm:cxn modelId="{E3DDFDCE-747C-41BD-9AB4-5E9FADDB714C}" type="presOf" srcId="{0804FB1D-1F18-43D0-B936-F95EC46B2719}" destId="{26D85093-2A37-46F2-9A81-068555D05651}" srcOrd="0" destOrd="0" presId="urn:microsoft.com/office/officeart/2005/8/layout/hierarchy1"/>
    <dgm:cxn modelId="{58E84712-9F58-455C-A3DA-0865C3F2863C}" srcId="{9F63F99C-208C-4A5C-9981-6E301BAC9DE9}" destId="{E4FA8D51-1355-4003-85FE-96CE7145C7B3}" srcOrd="1" destOrd="0" parTransId="{08B44098-3A8B-41E4-B48C-9BD68CB59C62}" sibTransId="{5191318A-9B0D-4A85-8B37-C0DB4403F922}"/>
    <dgm:cxn modelId="{637B1637-8EDB-4BFE-8AFA-C75B90D4CD9D}" type="presOf" srcId="{837695A3-5323-49DF-A511-D622E93A04CF}" destId="{9C5AAAF5-64E2-42B1-AA03-0F8ADFE10EBC}" srcOrd="0" destOrd="0" presId="urn:microsoft.com/office/officeart/2005/8/layout/hierarchy1"/>
    <dgm:cxn modelId="{E5D450F7-6D29-4EC5-AD2C-09968B8E54DE}" type="presParOf" srcId="{3772723A-6C72-4F84-9CA8-CD313AB5C9C4}" destId="{88DFAAB0-E36E-425B-9B42-CDE9A4B123E6}" srcOrd="0" destOrd="0" presId="urn:microsoft.com/office/officeart/2005/8/layout/hierarchy1"/>
    <dgm:cxn modelId="{E652E369-5521-4FA6-8962-472614BC4383}" type="presParOf" srcId="{88DFAAB0-E36E-425B-9B42-CDE9A4B123E6}" destId="{D7FC1B47-D851-4A48-B474-C3EC27F4650F}" srcOrd="0" destOrd="0" presId="urn:microsoft.com/office/officeart/2005/8/layout/hierarchy1"/>
    <dgm:cxn modelId="{657783C2-D5B7-4BF9-9AB5-60AF918E7592}" type="presParOf" srcId="{D7FC1B47-D851-4A48-B474-C3EC27F4650F}" destId="{6C01B292-FCF2-4A2C-84CE-5E6EF6F1C716}" srcOrd="0" destOrd="0" presId="urn:microsoft.com/office/officeart/2005/8/layout/hierarchy1"/>
    <dgm:cxn modelId="{434FFEDF-F9B5-4BD7-BB06-9A1F8F6DF7AE}" type="presParOf" srcId="{D7FC1B47-D851-4A48-B474-C3EC27F4650F}" destId="{10B3B527-F40F-4819-B419-DA75BE00065E}" srcOrd="1" destOrd="0" presId="urn:microsoft.com/office/officeart/2005/8/layout/hierarchy1"/>
    <dgm:cxn modelId="{61FA9985-2FD4-45CD-9F30-565F64714E2D}" type="presParOf" srcId="{88DFAAB0-E36E-425B-9B42-CDE9A4B123E6}" destId="{F2BE2854-B631-4BB8-8399-6624C73C4BDE}" srcOrd="1" destOrd="0" presId="urn:microsoft.com/office/officeart/2005/8/layout/hierarchy1"/>
    <dgm:cxn modelId="{B2DA4849-07F4-42AC-ACF6-C68F503EDC64}" type="presParOf" srcId="{F2BE2854-B631-4BB8-8399-6624C73C4BDE}" destId="{C9A5BFEA-A4AC-4C47-8877-58D8FAA18B53}" srcOrd="0" destOrd="0" presId="urn:microsoft.com/office/officeart/2005/8/layout/hierarchy1"/>
    <dgm:cxn modelId="{DBA0782D-1A05-4026-8EA8-37E7D36EB87C}" type="presParOf" srcId="{F2BE2854-B631-4BB8-8399-6624C73C4BDE}" destId="{968B38C8-74E1-4656-A238-004793BAF7DE}" srcOrd="1" destOrd="0" presId="urn:microsoft.com/office/officeart/2005/8/layout/hierarchy1"/>
    <dgm:cxn modelId="{00353AEF-E1C2-4B98-A654-2AFE545EB807}" type="presParOf" srcId="{968B38C8-74E1-4656-A238-004793BAF7DE}" destId="{18D95D5E-49DB-4E68-A87F-2BE2A1C87B42}" srcOrd="0" destOrd="0" presId="urn:microsoft.com/office/officeart/2005/8/layout/hierarchy1"/>
    <dgm:cxn modelId="{4288971C-C4FA-4AB9-A2E8-29BF4AA13AC8}" type="presParOf" srcId="{18D95D5E-49DB-4E68-A87F-2BE2A1C87B42}" destId="{39104D50-8403-4A21-95A3-C23D2BB25A12}" srcOrd="0" destOrd="0" presId="urn:microsoft.com/office/officeart/2005/8/layout/hierarchy1"/>
    <dgm:cxn modelId="{0E9AAD60-F916-48B9-A9C2-C3A8249A24D7}" type="presParOf" srcId="{18D95D5E-49DB-4E68-A87F-2BE2A1C87B42}" destId="{A2048B32-CDBE-4080-8FCA-DCDFCA7F07B8}" srcOrd="1" destOrd="0" presId="urn:microsoft.com/office/officeart/2005/8/layout/hierarchy1"/>
    <dgm:cxn modelId="{4E6E66E7-652C-49F5-BDAB-4300E43CCC7D}" type="presParOf" srcId="{968B38C8-74E1-4656-A238-004793BAF7DE}" destId="{15987893-0762-457E-830C-4853F47064B7}" srcOrd="1" destOrd="0" presId="urn:microsoft.com/office/officeart/2005/8/layout/hierarchy1"/>
    <dgm:cxn modelId="{80A7CC0B-9111-4AE8-8C21-12E37A53F5C7}" type="presParOf" srcId="{15987893-0762-457E-830C-4853F47064B7}" destId="{9E726DCB-E007-4D04-8AE0-BD7B7008CE38}" srcOrd="0" destOrd="0" presId="urn:microsoft.com/office/officeart/2005/8/layout/hierarchy1"/>
    <dgm:cxn modelId="{2DA66AF8-7496-465E-A125-EFB1EEC0072D}" type="presParOf" srcId="{15987893-0762-457E-830C-4853F47064B7}" destId="{13CFEF48-34F6-438E-9EA1-49187F8CA6A2}" srcOrd="1" destOrd="0" presId="urn:microsoft.com/office/officeart/2005/8/layout/hierarchy1"/>
    <dgm:cxn modelId="{5396C7BE-9D92-4BC1-AFBF-41A606BB20A9}" type="presParOf" srcId="{13CFEF48-34F6-438E-9EA1-49187F8CA6A2}" destId="{9A94E269-A68F-41CC-827D-CDA1197AB011}" srcOrd="0" destOrd="0" presId="urn:microsoft.com/office/officeart/2005/8/layout/hierarchy1"/>
    <dgm:cxn modelId="{A2666891-A5C4-4398-B154-C8642A2440CF}" type="presParOf" srcId="{9A94E269-A68F-41CC-827D-CDA1197AB011}" destId="{A3DD00A9-CF4B-441B-A816-355EB9082328}" srcOrd="0" destOrd="0" presId="urn:microsoft.com/office/officeart/2005/8/layout/hierarchy1"/>
    <dgm:cxn modelId="{4A2250C8-9763-477F-A49E-66D66A4D51D3}" type="presParOf" srcId="{9A94E269-A68F-41CC-827D-CDA1197AB011}" destId="{DA80F48A-937B-4F2F-BB6A-2B4B8A7F0A69}" srcOrd="1" destOrd="0" presId="urn:microsoft.com/office/officeart/2005/8/layout/hierarchy1"/>
    <dgm:cxn modelId="{5BA031A2-EE2E-4439-8F4B-DF84F072531F}" type="presParOf" srcId="{13CFEF48-34F6-438E-9EA1-49187F8CA6A2}" destId="{FD6CCFCB-7D07-46C2-BAE8-07DEA46C06C6}" srcOrd="1" destOrd="0" presId="urn:microsoft.com/office/officeart/2005/8/layout/hierarchy1"/>
    <dgm:cxn modelId="{F956D688-87BB-49A3-99CA-2CC132CF6CBF}" type="presParOf" srcId="{15987893-0762-457E-830C-4853F47064B7}" destId="{B03A6665-9C21-4A1E-8DA4-FEDC60FFDD47}" srcOrd="2" destOrd="0" presId="urn:microsoft.com/office/officeart/2005/8/layout/hierarchy1"/>
    <dgm:cxn modelId="{47560D23-DEA5-4A91-858F-26040F054584}" type="presParOf" srcId="{15987893-0762-457E-830C-4853F47064B7}" destId="{C2049691-384B-43B6-AA3E-99B8967FCDC8}" srcOrd="3" destOrd="0" presId="urn:microsoft.com/office/officeart/2005/8/layout/hierarchy1"/>
    <dgm:cxn modelId="{F6A61FE4-3BC4-4C98-916E-08CBE045A266}" type="presParOf" srcId="{C2049691-384B-43B6-AA3E-99B8967FCDC8}" destId="{88625171-E720-40CB-B36F-CF4E01FAA36D}" srcOrd="0" destOrd="0" presId="urn:microsoft.com/office/officeart/2005/8/layout/hierarchy1"/>
    <dgm:cxn modelId="{452064D3-DB8C-40BC-AA1B-8CE5D632FC2A}" type="presParOf" srcId="{88625171-E720-40CB-B36F-CF4E01FAA36D}" destId="{EC0B4CED-8305-4E3F-9715-3ED445EDCC40}" srcOrd="0" destOrd="0" presId="urn:microsoft.com/office/officeart/2005/8/layout/hierarchy1"/>
    <dgm:cxn modelId="{358622A4-80D7-4082-95AF-B2F0DF4B4395}" type="presParOf" srcId="{88625171-E720-40CB-B36F-CF4E01FAA36D}" destId="{0B6B9CAC-55B3-41FD-82EA-F39C5D0ED43D}" srcOrd="1" destOrd="0" presId="urn:microsoft.com/office/officeart/2005/8/layout/hierarchy1"/>
    <dgm:cxn modelId="{61B0F7F0-7E25-4292-BE0B-00AB64E003BF}" type="presParOf" srcId="{C2049691-384B-43B6-AA3E-99B8967FCDC8}" destId="{06B1BBDF-943F-4DBF-89AA-02C30C0DE4AF}" srcOrd="1" destOrd="0" presId="urn:microsoft.com/office/officeart/2005/8/layout/hierarchy1"/>
    <dgm:cxn modelId="{0B2D61D4-14A8-4024-8654-9A92F7272BE5}" type="presParOf" srcId="{15987893-0762-457E-830C-4853F47064B7}" destId="{9C5AAAF5-64E2-42B1-AA03-0F8ADFE10EBC}" srcOrd="4" destOrd="0" presId="urn:microsoft.com/office/officeart/2005/8/layout/hierarchy1"/>
    <dgm:cxn modelId="{44380049-41EF-4846-8181-96D09CD284B6}" type="presParOf" srcId="{15987893-0762-457E-830C-4853F47064B7}" destId="{74937500-18CB-4DCD-AF03-8452D8F2AE0E}" srcOrd="5" destOrd="0" presId="urn:microsoft.com/office/officeart/2005/8/layout/hierarchy1"/>
    <dgm:cxn modelId="{F702DF1B-5970-46F1-AF71-62FDBC872A2D}" type="presParOf" srcId="{74937500-18CB-4DCD-AF03-8452D8F2AE0E}" destId="{C3596BF9-29C8-4E40-A960-CF01EAFFB368}" srcOrd="0" destOrd="0" presId="urn:microsoft.com/office/officeart/2005/8/layout/hierarchy1"/>
    <dgm:cxn modelId="{D6153367-24A3-4329-81AF-B19F52BE270C}" type="presParOf" srcId="{C3596BF9-29C8-4E40-A960-CF01EAFFB368}" destId="{11A01839-7777-4CE3-A444-B0AB8FF834E2}" srcOrd="0" destOrd="0" presId="urn:microsoft.com/office/officeart/2005/8/layout/hierarchy1"/>
    <dgm:cxn modelId="{501C4575-6E73-432C-AE9D-CC4F0B0E7A57}" type="presParOf" srcId="{C3596BF9-29C8-4E40-A960-CF01EAFFB368}" destId="{E52D1C0D-996A-44FC-A7A9-20B18EBD7737}" srcOrd="1" destOrd="0" presId="urn:microsoft.com/office/officeart/2005/8/layout/hierarchy1"/>
    <dgm:cxn modelId="{1665E130-7BB5-49F1-AB00-C350F74D651B}" type="presParOf" srcId="{74937500-18CB-4DCD-AF03-8452D8F2AE0E}" destId="{D9B2EDEE-6FD5-474A-9D99-43A513FF9AEB}" srcOrd="1" destOrd="0" presId="urn:microsoft.com/office/officeart/2005/8/layout/hierarchy1"/>
    <dgm:cxn modelId="{D7FB747A-80DC-4F80-A48E-4FF107022C9B}" type="presParOf" srcId="{15987893-0762-457E-830C-4853F47064B7}" destId="{42DA0968-DFC4-42F5-8F1A-943A4B6D1CA9}" srcOrd="6" destOrd="0" presId="urn:microsoft.com/office/officeart/2005/8/layout/hierarchy1"/>
    <dgm:cxn modelId="{749A4EB8-8E6F-4469-B957-E2F828130DAE}" type="presParOf" srcId="{15987893-0762-457E-830C-4853F47064B7}" destId="{4A5E1A02-89E2-40E8-B467-BCD8CF2A21CA}" srcOrd="7" destOrd="0" presId="urn:microsoft.com/office/officeart/2005/8/layout/hierarchy1"/>
    <dgm:cxn modelId="{E35031B8-F6E8-4E5A-8CA2-BF34B0E90EC2}" type="presParOf" srcId="{4A5E1A02-89E2-40E8-B467-BCD8CF2A21CA}" destId="{6FE7C504-20A9-4766-86C7-7341EE2F5AF7}" srcOrd="0" destOrd="0" presId="urn:microsoft.com/office/officeart/2005/8/layout/hierarchy1"/>
    <dgm:cxn modelId="{DBC20C05-66B0-483B-96C7-A4E3367E7536}" type="presParOf" srcId="{6FE7C504-20A9-4766-86C7-7341EE2F5AF7}" destId="{899E1DDB-B6D6-47B1-8DE0-D3F869A16824}" srcOrd="0" destOrd="0" presId="urn:microsoft.com/office/officeart/2005/8/layout/hierarchy1"/>
    <dgm:cxn modelId="{511119F6-DDE0-45C2-BA2B-24CA78D2FB62}" type="presParOf" srcId="{6FE7C504-20A9-4766-86C7-7341EE2F5AF7}" destId="{BF70CB78-A430-4CB3-9332-8391D0966E29}" srcOrd="1" destOrd="0" presId="urn:microsoft.com/office/officeart/2005/8/layout/hierarchy1"/>
    <dgm:cxn modelId="{4A5C6B10-6830-459D-9064-214F6EAC03FC}" type="presParOf" srcId="{4A5E1A02-89E2-40E8-B467-BCD8CF2A21CA}" destId="{E0D8F3F0-3D40-4C48-9E13-807BA17006FC}" srcOrd="1" destOrd="0" presId="urn:microsoft.com/office/officeart/2005/8/layout/hierarchy1"/>
    <dgm:cxn modelId="{41E15BD0-A677-434C-8779-F9BF9F902F50}" type="presParOf" srcId="{F2BE2854-B631-4BB8-8399-6624C73C4BDE}" destId="{71E3C980-682D-4116-8252-DBB7ED101E40}" srcOrd="2" destOrd="0" presId="urn:microsoft.com/office/officeart/2005/8/layout/hierarchy1"/>
    <dgm:cxn modelId="{CB180DE5-9694-4417-B228-BEE1829D3A07}" type="presParOf" srcId="{F2BE2854-B631-4BB8-8399-6624C73C4BDE}" destId="{27B1F1D2-BB4A-4355-9475-C2231651D508}" srcOrd="3" destOrd="0" presId="urn:microsoft.com/office/officeart/2005/8/layout/hierarchy1"/>
    <dgm:cxn modelId="{28837A81-2EAF-4529-BF05-6A3D235FE8A7}" type="presParOf" srcId="{27B1F1D2-BB4A-4355-9475-C2231651D508}" destId="{A3107CD3-E797-48BB-9D47-04A3C6E61A3B}" srcOrd="0" destOrd="0" presId="urn:microsoft.com/office/officeart/2005/8/layout/hierarchy1"/>
    <dgm:cxn modelId="{0F0D75B9-C036-4F51-B7D2-9EC1903B3152}" type="presParOf" srcId="{A3107CD3-E797-48BB-9D47-04A3C6E61A3B}" destId="{DB58BB65-762A-47D2-B6DE-B7825BFB8E7B}" srcOrd="0" destOrd="0" presId="urn:microsoft.com/office/officeart/2005/8/layout/hierarchy1"/>
    <dgm:cxn modelId="{FDE5F443-5708-4C2E-B34D-A13F745E082E}" type="presParOf" srcId="{A3107CD3-E797-48BB-9D47-04A3C6E61A3B}" destId="{895FCA47-C782-44E2-BC17-36F0ADF47E15}" srcOrd="1" destOrd="0" presId="urn:microsoft.com/office/officeart/2005/8/layout/hierarchy1"/>
    <dgm:cxn modelId="{4E643511-9A00-444D-88B3-4BCC78527FEC}" type="presParOf" srcId="{27B1F1D2-BB4A-4355-9475-C2231651D508}" destId="{9DD5B47E-75B4-40D7-BFF9-CEA3028301D6}" srcOrd="1" destOrd="0" presId="urn:microsoft.com/office/officeart/2005/8/layout/hierarchy1"/>
    <dgm:cxn modelId="{5089D1AB-C9F0-4B04-B287-FE369E54EEA9}" type="presParOf" srcId="{F2BE2854-B631-4BB8-8399-6624C73C4BDE}" destId="{6FA5E290-9B0F-40C1-8E13-48DDEA2762CF}" srcOrd="4" destOrd="0" presId="urn:microsoft.com/office/officeart/2005/8/layout/hierarchy1"/>
    <dgm:cxn modelId="{CDE01D3A-6122-4A6A-ADC0-F1D3A4CD21A2}" type="presParOf" srcId="{F2BE2854-B631-4BB8-8399-6624C73C4BDE}" destId="{D4B89313-725E-44F7-AA04-22DB349656B7}" srcOrd="5" destOrd="0" presId="urn:microsoft.com/office/officeart/2005/8/layout/hierarchy1"/>
    <dgm:cxn modelId="{ACD73F4A-5505-4BE7-90E6-5069FC7DCB20}" type="presParOf" srcId="{D4B89313-725E-44F7-AA04-22DB349656B7}" destId="{8B09101A-0DB4-480A-B675-5490EF2A31FE}" srcOrd="0" destOrd="0" presId="urn:microsoft.com/office/officeart/2005/8/layout/hierarchy1"/>
    <dgm:cxn modelId="{4B2B2CAF-44A7-43D6-920D-B06FF6A4877C}" type="presParOf" srcId="{8B09101A-0DB4-480A-B675-5490EF2A31FE}" destId="{5D72A5B1-5C6A-4A45-A5A7-91EF1A38EEF6}" srcOrd="0" destOrd="0" presId="urn:microsoft.com/office/officeart/2005/8/layout/hierarchy1"/>
    <dgm:cxn modelId="{325A573F-124F-487C-96AA-349E5BF1B0E1}" type="presParOf" srcId="{8B09101A-0DB4-480A-B675-5490EF2A31FE}" destId="{95D59B44-2C60-4C9B-A411-F07EFD14F5AF}" srcOrd="1" destOrd="0" presId="urn:microsoft.com/office/officeart/2005/8/layout/hierarchy1"/>
    <dgm:cxn modelId="{BA45618D-8E3B-430A-9C33-AC1341B8B2B1}" type="presParOf" srcId="{D4B89313-725E-44F7-AA04-22DB349656B7}" destId="{82A82D42-AD0B-4365-A03E-6E77C1527825}" srcOrd="1" destOrd="0" presId="urn:microsoft.com/office/officeart/2005/8/layout/hierarchy1"/>
    <dgm:cxn modelId="{4EDED479-BB87-4570-802B-5E7FC6C23CE9}" type="presParOf" srcId="{82A82D42-AD0B-4365-A03E-6E77C1527825}" destId="{26D85093-2A37-46F2-9A81-068555D05651}" srcOrd="0" destOrd="0" presId="urn:microsoft.com/office/officeart/2005/8/layout/hierarchy1"/>
    <dgm:cxn modelId="{783914A8-5B82-448B-9A61-1D4AC9E5DCBB}" type="presParOf" srcId="{82A82D42-AD0B-4365-A03E-6E77C1527825}" destId="{837D53D1-42C2-4749-9EF4-34EE323062E8}" srcOrd="1" destOrd="0" presId="urn:microsoft.com/office/officeart/2005/8/layout/hierarchy1"/>
    <dgm:cxn modelId="{C09260C9-D4D7-41D5-94CD-74A55D165C2C}" type="presParOf" srcId="{837D53D1-42C2-4749-9EF4-34EE323062E8}" destId="{91FDF81A-E712-485F-809B-476E926003C9}" srcOrd="0" destOrd="0" presId="urn:microsoft.com/office/officeart/2005/8/layout/hierarchy1"/>
    <dgm:cxn modelId="{5D093C4E-A0A4-4DAD-8894-E51FC5E3216B}" type="presParOf" srcId="{91FDF81A-E712-485F-809B-476E926003C9}" destId="{3120AAA0-2189-48EB-8348-5B1053A5CCE9}" srcOrd="0" destOrd="0" presId="urn:microsoft.com/office/officeart/2005/8/layout/hierarchy1"/>
    <dgm:cxn modelId="{D0CE12F1-CC66-4ED8-BE88-85B1871E3538}" type="presParOf" srcId="{91FDF81A-E712-485F-809B-476E926003C9}" destId="{4135BB99-00C2-4172-B567-CD059495E01A}" srcOrd="1" destOrd="0" presId="urn:microsoft.com/office/officeart/2005/8/layout/hierarchy1"/>
    <dgm:cxn modelId="{066C00AC-868E-4AB9-A851-12F06B3191DC}" type="presParOf" srcId="{837D53D1-42C2-4749-9EF4-34EE323062E8}" destId="{13580FAD-0D1E-4715-A6D0-532E589B81CB}" srcOrd="1" destOrd="0" presId="urn:microsoft.com/office/officeart/2005/8/layout/hierarchy1"/>
    <dgm:cxn modelId="{D1399B2C-B0C0-4D0F-9D80-A368F611DDC3}" type="presParOf" srcId="{82A82D42-AD0B-4365-A03E-6E77C1527825}" destId="{F99B073E-EE31-4140-A08D-30A9B459A98E}" srcOrd="2" destOrd="0" presId="urn:microsoft.com/office/officeart/2005/8/layout/hierarchy1"/>
    <dgm:cxn modelId="{F604E0C0-20BD-4883-A506-E73DE3B29733}" type="presParOf" srcId="{82A82D42-AD0B-4365-A03E-6E77C1527825}" destId="{434EE405-3EED-478E-A53D-7AA1C4B8498F}" srcOrd="3" destOrd="0" presId="urn:microsoft.com/office/officeart/2005/8/layout/hierarchy1"/>
    <dgm:cxn modelId="{A260BFB3-AAE2-4182-A891-C952FEB225D5}" type="presParOf" srcId="{434EE405-3EED-478E-A53D-7AA1C4B8498F}" destId="{40BF063C-8F9C-4F2F-B248-895AD5AE4862}" srcOrd="0" destOrd="0" presId="urn:microsoft.com/office/officeart/2005/8/layout/hierarchy1"/>
    <dgm:cxn modelId="{54ED1C70-7F64-4B12-AC48-5FDBF4E82332}" type="presParOf" srcId="{40BF063C-8F9C-4F2F-B248-895AD5AE4862}" destId="{E5FDDD5B-892C-4B62-8211-C4433A13673E}" srcOrd="0" destOrd="0" presId="urn:microsoft.com/office/officeart/2005/8/layout/hierarchy1"/>
    <dgm:cxn modelId="{71A33BB4-B16B-4C6A-A275-43813A289C19}" type="presParOf" srcId="{40BF063C-8F9C-4F2F-B248-895AD5AE4862}" destId="{10B5AB83-071C-4D2D-BED6-2A8AEBA1E139}" srcOrd="1" destOrd="0" presId="urn:microsoft.com/office/officeart/2005/8/layout/hierarchy1"/>
    <dgm:cxn modelId="{DA9F7CDD-350E-48FC-AC81-30370FD29445}" type="presParOf" srcId="{434EE405-3EED-478E-A53D-7AA1C4B8498F}" destId="{0D147A2C-438B-48E5-9334-ADA54ABA7138}" srcOrd="1" destOrd="0" presId="urn:microsoft.com/office/officeart/2005/8/layout/hierarchy1"/>
    <dgm:cxn modelId="{4789BDEB-502A-4660-9A9E-09D560023018}" type="presParOf" srcId="{82A82D42-AD0B-4365-A03E-6E77C1527825}" destId="{99AE6D97-D58F-4515-BE69-D099A0B6AE96}" srcOrd="4" destOrd="0" presId="urn:microsoft.com/office/officeart/2005/8/layout/hierarchy1"/>
    <dgm:cxn modelId="{3D173CB4-9E1B-46B4-8EFA-1E1500941B5A}" type="presParOf" srcId="{82A82D42-AD0B-4365-A03E-6E77C1527825}" destId="{936A2B0C-8E89-4BBB-A229-ABCCB884F12B}" srcOrd="5" destOrd="0" presId="urn:microsoft.com/office/officeart/2005/8/layout/hierarchy1"/>
    <dgm:cxn modelId="{D72DAEDF-5811-4FF8-A137-A17DD17D4DBA}" type="presParOf" srcId="{936A2B0C-8E89-4BBB-A229-ABCCB884F12B}" destId="{EC46ECE7-E342-4AED-996C-7A95B7DBF3CC}" srcOrd="0" destOrd="0" presId="urn:microsoft.com/office/officeart/2005/8/layout/hierarchy1"/>
    <dgm:cxn modelId="{EA3D6450-E510-4239-955C-0B8EC9C6516F}" type="presParOf" srcId="{EC46ECE7-E342-4AED-996C-7A95B7DBF3CC}" destId="{876F0524-2E6F-44D6-8EE0-0F6740DBDD71}" srcOrd="0" destOrd="0" presId="urn:microsoft.com/office/officeart/2005/8/layout/hierarchy1"/>
    <dgm:cxn modelId="{E6185442-D42A-4400-A51F-6C6476BAE583}" type="presParOf" srcId="{EC46ECE7-E342-4AED-996C-7A95B7DBF3CC}" destId="{02DA8179-6BAF-423D-AD8D-24C5368CC8E9}" srcOrd="1" destOrd="0" presId="urn:microsoft.com/office/officeart/2005/8/layout/hierarchy1"/>
    <dgm:cxn modelId="{BB77262E-397A-4BA6-AE5F-23645B2F4BDB}" type="presParOf" srcId="{936A2B0C-8E89-4BBB-A229-ABCCB884F12B}" destId="{03674677-24F4-4C35-A73C-BD6FB98E5188}" srcOrd="1" destOrd="0" presId="urn:microsoft.com/office/officeart/2005/8/layout/hierarchy1"/>
    <dgm:cxn modelId="{EED135F0-A6D2-4050-9CDE-3B3D13B39313}" type="presParOf" srcId="{82A82D42-AD0B-4365-A03E-6E77C1527825}" destId="{E2E763F1-A331-4796-AA2F-8EDB151FCF60}" srcOrd="6" destOrd="0" presId="urn:microsoft.com/office/officeart/2005/8/layout/hierarchy1"/>
    <dgm:cxn modelId="{F2480126-84CE-4775-BB16-20CE734793C4}" type="presParOf" srcId="{82A82D42-AD0B-4365-A03E-6E77C1527825}" destId="{1A72DB64-7C88-4616-9BC6-53ACCD2D8612}" srcOrd="7" destOrd="0" presId="urn:microsoft.com/office/officeart/2005/8/layout/hierarchy1"/>
    <dgm:cxn modelId="{52E461A0-1990-4907-8A06-52DE78DBF87E}" type="presParOf" srcId="{1A72DB64-7C88-4616-9BC6-53ACCD2D8612}" destId="{6FB5430F-7FD9-4169-AF94-23419AB92F27}" srcOrd="0" destOrd="0" presId="urn:microsoft.com/office/officeart/2005/8/layout/hierarchy1"/>
    <dgm:cxn modelId="{1B8F295D-85C4-4259-9D5F-ECD30BA3A747}" type="presParOf" srcId="{6FB5430F-7FD9-4169-AF94-23419AB92F27}" destId="{842DC125-FD87-4F4C-8FBE-422C5BEAA64E}" srcOrd="0" destOrd="0" presId="urn:microsoft.com/office/officeart/2005/8/layout/hierarchy1"/>
    <dgm:cxn modelId="{074213A5-47CF-4A2A-85DC-FF0CB98AD6AD}" type="presParOf" srcId="{6FB5430F-7FD9-4169-AF94-23419AB92F27}" destId="{CB52B97F-050E-4DF2-8A47-7A6A7891E14B}" srcOrd="1" destOrd="0" presId="urn:microsoft.com/office/officeart/2005/8/layout/hierarchy1"/>
    <dgm:cxn modelId="{23D140B2-30D9-4691-B82A-E679A006A4CB}" type="presParOf" srcId="{1A72DB64-7C88-4616-9BC6-53ACCD2D8612}" destId="{A7D14D1F-8E67-47BB-AA33-DF8493F0A59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D069EB-BCFB-4AC8-A4FA-0EC098D97AF0}" type="datetimeFigureOut">
              <a:rPr lang="en-US" smtClean="0"/>
              <a:t>7/14/2017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FEBC6C-E131-477E-A07A-109537F98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277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8A525-50F5-40BE-9958-807D252FDEF6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02102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sz="2400" dirty="0" smtClean="0">
                <a:solidFill>
                  <a:srgbClr val="00B0F0"/>
                </a:solidFill>
                <a:latin typeface="宋体" panose="02010600030101010101" pitchFamily="2" charset="-122"/>
                <a:ea typeface="+mn-ea"/>
                <a:cs typeface="宋体" charset="0"/>
              </a:rPr>
              <a:t>② </a:t>
            </a:r>
            <a:r>
              <a:rPr lang="zh-CN" altLang="en-US" sz="2400" dirty="0" smtClean="0">
                <a:ea typeface="+mn-ea"/>
                <a:cs typeface="宋体" charset="0"/>
              </a:rPr>
              <a:t>频率</a:t>
            </a:r>
            <a:r>
              <a:rPr lang="en-US" altLang="zh-CN" sz="2400" dirty="0" smtClean="0">
                <a:ea typeface="+mn-ea"/>
                <a:cs typeface="宋体" charset="0"/>
              </a:rPr>
              <a:t>/</a:t>
            </a:r>
            <a:r>
              <a:rPr lang="zh-CN" altLang="en-US" sz="2400" dirty="0" smtClean="0">
                <a:ea typeface="+mn-ea"/>
                <a:cs typeface="宋体" charset="0"/>
              </a:rPr>
              <a:t>漏率检查</a:t>
            </a:r>
            <a:endParaRPr lang="en-US" altLang="zh-CN" sz="2400" dirty="0" smtClean="0">
              <a:ea typeface="+mn-ea"/>
              <a:cs typeface="宋体" charset="0"/>
            </a:endParaRPr>
          </a:p>
          <a:p>
            <a:pPr lvl="1"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CN" sz="2400" dirty="0" smtClean="0">
                <a:solidFill>
                  <a:srgbClr val="00B0F0"/>
                </a:solidFill>
                <a:latin typeface="宋体" panose="02010600030101010101" pitchFamily="2" charset="-122"/>
                <a:ea typeface="+mn-ea"/>
              </a:rPr>
              <a:t>④ </a:t>
            </a:r>
            <a:r>
              <a:rPr lang="en-US" altLang="zh-CN" sz="2400" dirty="0" smtClean="0"/>
              <a:t>(HPR+</a:t>
            </a:r>
            <a:r>
              <a:rPr lang="zh-CN" altLang="en-US" sz="2400" dirty="0" smtClean="0"/>
              <a:t>洁净组装</a:t>
            </a:r>
            <a:r>
              <a:rPr lang="en-US" altLang="zh-CN" sz="2400" dirty="0" smtClean="0"/>
              <a:t>)</a:t>
            </a:r>
          </a:p>
          <a:p>
            <a:pPr lvl="1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sz="2400" dirty="0" smtClean="0">
                <a:solidFill>
                  <a:srgbClr val="00B0F0"/>
                </a:solidFill>
                <a:latin typeface="宋体" panose="02010600030101010101" pitchFamily="2" charset="-122"/>
                <a:ea typeface="+mn-ea"/>
              </a:rPr>
              <a:t>⑤ </a:t>
            </a:r>
            <a:r>
              <a:rPr lang="zh-CN" altLang="en-US" sz="2400" dirty="0" smtClean="0"/>
              <a:t>上吊架</a:t>
            </a:r>
            <a:endParaRPr lang="en-US" altLang="zh-CN" sz="2400" dirty="0" smtClean="0"/>
          </a:p>
          <a:p>
            <a:pPr lvl="1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sz="2400" dirty="0" smtClean="0">
                <a:solidFill>
                  <a:srgbClr val="00B0F0"/>
                </a:solidFill>
                <a:latin typeface="宋体" panose="02010600030101010101" pitchFamily="2" charset="-122"/>
                <a:ea typeface="+mn-ea"/>
              </a:rPr>
              <a:t>⑥ </a:t>
            </a:r>
            <a:r>
              <a:rPr lang="zh-CN" altLang="en-US" sz="2400" dirty="0" smtClean="0"/>
              <a:t>吊入竖井垂测</a:t>
            </a:r>
            <a:endParaRPr lang="en-US" altLang="zh-CN" sz="2400" dirty="0" smtClean="0"/>
          </a:p>
          <a:p>
            <a:pPr lvl="1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sz="2400" dirty="0" smtClean="0">
                <a:solidFill>
                  <a:srgbClr val="00B0F0"/>
                </a:solidFill>
                <a:latin typeface="宋体" panose="02010600030101010101" pitchFamily="2" charset="-122"/>
                <a:ea typeface="+mn-ea"/>
              </a:rPr>
              <a:t>⑤ </a:t>
            </a:r>
            <a:r>
              <a:rPr lang="zh-CN" altLang="en-US" sz="2400" dirty="0" smtClean="0">
                <a:latin typeface="宋体" panose="02010600030101010101" pitchFamily="2" charset="-122"/>
                <a:ea typeface="+mn-ea"/>
              </a:rPr>
              <a:t>出杜瓦</a:t>
            </a:r>
            <a:endParaRPr lang="en-US" altLang="zh-CN" sz="2400" dirty="0" smtClean="0"/>
          </a:p>
          <a:p>
            <a:pPr lvl="1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sz="2400" dirty="0" smtClean="0">
                <a:solidFill>
                  <a:srgbClr val="00B0F0"/>
                </a:solidFill>
                <a:latin typeface="宋体" panose="02010600030101010101" pitchFamily="2" charset="-122"/>
                <a:ea typeface="+mn-ea"/>
              </a:rPr>
              <a:t>④ </a:t>
            </a:r>
            <a:r>
              <a:rPr lang="en-US" altLang="zh-CN" sz="2400" dirty="0" smtClean="0">
                <a:latin typeface="宋体" panose="02010600030101010101" pitchFamily="2" charset="-122"/>
                <a:ea typeface="+mn-ea"/>
              </a:rPr>
              <a:t>(HPR+)</a:t>
            </a:r>
            <a:r>
              <a:rPr lang="zh-CN" altLang="en-US" sz="2400" dirty="0" smtClean="0">
                <a:latin typeface="宋体" panose="02010600030101010101" pitchFamily="2" charset="-122"/>
                <a:ea typeface="+mn-ea"/>
              </a:rPr>
              <a:t>腔串组装</a:t>
            </a:r>
            <a:endParaRPr lang="en-US" altLang="zh-CN" sz="2400" dirty="0" smtClean="0"/>
          </a:p>
          <a:p>
            <a:pPr lvl="1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sz="2400" dirty="0" smtClean="0"/>
              <a:t>或</a:t>
            </a:r>
            <a:r>
              <a:rPr lang="zh-CN" altLang="en-US" sz="2400" dirty="0" smtClean="0">
                <a:solidFill>
                  <a:srgbClr val="00B0F0"/>
                </a:solidFill>
                <a:latin typeface="宋体" panose="02010600030101010101" pitchFamily="2" charset="-122"/>
                <a:ea typeface="+mn-ea"/>
              </a:rPr>
              <a:t>⑧ </a:t>
            </a:r>
            <a:r>
              <a:rPr lang="zh-CN" altLang="en-US" sz="2400" dirty="0" smtClean="0">
                <a:latin typeface="宋体" panose="02010600030101010101" pitchFamily="2" charset="-122"/>
                <a:ea typeface="+mn-ea"/>
              </a:rPr>
              <a:t>实验</a:t>
            </a:r>
            <a:r>
              <a:rPr lang="en-US" altLang="zh-CN" sz="2400" dirty="0" smtClean="0">
                <a:latin typeface="宋体" panose="02010600030101010101" pitchFamily="2" charset="-122"/>
                <a:ea typeface="+mn-ea"/>
              </a:rPr>
              <a:t>/</a:t>
            </a:r>
            <a:r>
              <a:rPr lang="zh-CN" altLang="en-US" sz="2400" dirty="0" smtClean="0">
                <a:latin typeface="宋体" panose="02010600030101010101" pitchFamily="2" charset="-122"/>
                <a:ea typeface="+mn-ea"/>
              </a:rPr>
              <a:t>存放</a:t>
            </a:r>
            <a:endParaRPr lang="en-US" altLang="zh-CN" sz="2800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8A525-50F5-40BE-9958-807D252FDEF6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31055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8A525-50F5-40BE-9958-807D252FDEF6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24893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sz="2400" dirty="0" smtClean="0">
                <a:solidFill>
                  <a:srgbClr val="00B0F0"/>
                </a:solidFill>
                <a:latin typeface="宋体" panose="02010600030101010101" pitchFamily="2" charset="-122"/>
                <a:ea typeface="+mn-ea"/>
                <a:cs typeface="宋体" charset="0"/>
              </a:rPr>
              <a:t>② </a:t>
            </a:r>
            <a:r>
              <a:rPr lang="zh-CN" altLang="en-US" sz="2400" dirty="0" smtClean="0">
                <a:ea typeface="+mn-ea"/>
                <a:cs typeface="宋体" charset="0"/>
              </a:rPr>
              <a:t>频率</a:t>
            </a:r>
            <a:r>
              <a:rPr lang="en-US" altLang="zh-CN" sz="2400" dirty="0" smtClean="0">
                <a:ea typeface="+mn-ea"/>
                <a:cs typeface="宋体" charset="0"/>
              </a:rPr>
              <a:t>/</a:t>
            </a:r>
            <a:r>
              <a:rPr lang="zh-CN" altLang="en-US" sz="2400" dirty="0" smtClean="0">
                <a:ea typeface="+mn-ea"/>
                <a:cs typeface="宋体" charset="0"/>
              </a:rPr>
              <a:t>漏率检查</a:t>
            </a:r>
            <a:endParaRPr lang="en-US" altLang="zh-CN" sz="2400" dirty="0" smtClean="0">
              <a:ea typeface="+mn-ea"/>
              <a:cs typeface="宋体" charset="0"/>
            </a:endParaRPr>
          </a:p>
          <a:p>
            <a:pPr lvl="1"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CN" sz="2400" dirty="0" smtClean="0">
                <a:solidFill>
                  <a:srgbClr val="00B0F0"/>
                </a:solidFill>
                <a:latin typeface="宋体" panose="02010600030101010101" pitchFamily="2" charset="-122"/>
                <a:ea typeface="+mn-ea"/>
              </a:rPr>
              <a:t>④ </a:t>
            </a:r>
            <a:r>
              <a:rPr lang="en-US" altLang="zh-CN" sz="2400" dirty="0" smtClean="0"/>
              <a:t>(HPR+</a:t>
            </a:r>
            <a:r>
              <a:rPr lang="zh-CN" altLang="en-US" sz="2400" dirty="0" smtClean="0"/>
              <a:t>洁净组装</a:t>
            </a:r>
            <a:r>
              <a:rPr lang="en-US" altLang="zh-CN" sz="2400" dirty="0" smtClean="0"/>
              <a:t>)</a:t>
            </a:r>
          </a:p>
          <a:p>
            <a:pPr lvl="1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sz="2400" dirty="0" smtClean="0">
                <a:solidFill>
                  <a:srgbClr val="00B0F0"/>
                </a:solidFill>
                <a:latin typeface="宋体" panose="02010600030101010101" pitchFamily="2" charset="-122"/>
                <a:ea typeface="+mn-ea"/>
              </a:rPr>
              <a:t>⑤ </a:t>
            </a:r>
            <a:r>
              <a:rPr lang="zh-CN" altLang="en-US" sz="2400" dirty="0" smtClean="0"/>
              <a:t>上吊架</a:t>
            </a:r>
            <a:endParaRPr lang="en-US" altLang="zh-CN" sz="2400" dirty="0" smtClean="0"/>
          </a:p>
          <a:p>
            <a:pPr lvl="1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sz="2400" dirty="0" smtClean="0">
                <a:solidFill>
                  <a:srgbClr val="00B0F0"/>
                </a:solidFill>
                <a:latin typeface="宋体" panose="02010600030101010101" pitchFamily="2" charset="-122"/>
                <a:ea typeface="+mn-ea"/>
              </a:rPr>
              <a:t>⑥ </a:t>
            </a:r>
            <a:r>
              <a:rPr lang="zh-CN" altLang="en-US" sz="2400" dirty="0" smtClean="0"/>
              <a:t>吊入竖井垂测</a:t>
            </a:r>
            <a:endParaRPr lang="en-US" altLang="zh-CN" sz="2400" dirty="0" smtClean="0"/>
          </a:p>
          <a:p>
            <a:pPr lvl="1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sz="2400" dirty="0" smtClean="0">
                <a:solidFill>
                  <a:srgbClr val="00B0F0"/>
                </a:solidFill>
                <a:latin typeface="宋体" panose="02010600030101010101" pitchFamily="2" charset="-122"/>
                <a:ea typeface="+mn-ea"/>
              </a:rPr>
              <a:t>⑤ </a:t>
            </a:r>
            <a:r>
              <a:rPr lang="zh-CN" altLang="en-US" sz="2400" dirty="0" smtClean="0">
                <a:latin typeface="宋体" panose="02010600030101010101" pitchFamily="2" charset="-122"/>
                <a:ea typeface="+mn-ea"/>
              </a:rPr>
              <a:t>出杜瓦</a:t>
            </a:r>
            <a:endParaRPr lang="en-US" altLang="zh-CN" sz="2400" dirty="0" smtClean="0"/>
          </a:p>
          <a:p>
            <a:pPr lvl="1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sz="2400" dirty="0" smtClean="0">
                <a:solidFill>
                  <a:srgbClr val="00B0F0"/>
                </a:solidFill>
                <a:latin typeface="宋体" panose="02010600030101010101" pitchFamily="2" charset="-122"/>
                <a:ea typeface="+mn-ea"/>
              </a:rPr>
              <a:t>④ </a:t>
            </a:r>
            <a:r>
              <a:rPr lang="en-US" altLang="zh-CN" sz="2400" dirty="0" smtClean="0">
                <a:latin typeface="宋体" panose="02010600030101010101" pitchFamily="2" charset="-122"/>
                <a:ea typeface="+mn-ea"/>
              </a:rPr>
              <a:t>(HPR+)</a:t>
            </a:r>
            <a:r>
              <a:rPr lang="zh-CN" altLang="en-US" sz="2400" dirty="0" smtClean="0">
                <a:latin typeface="宋体" panose="02010600030101010101" pitchFamily="2" charset="-122"/>
                <a:ea typeface="+mn-ea"/>
              </a:rPr>
              <a:t>腔串组装</a:t>
            </a:r>
            <a:endParaRPr lang="en-US" altLang="zh-CN" sz="2400" dirty="0" smtClean="0"/>
          </a:p>
          <a:p>
            <a:pPr lvl="1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sz="2400" dirty="0" smtClean="0"/>
              <a:t>或</a:t>
            </a:r>
            <a:r>
              <a:rPr lang="zh-CN" altLang="en-US" sz="2400" dirty="0" smtClean="0">
                <a:solidFill>
                  <a:srgbClr val="00B0F0"/>
                </a:solidFill>
                <a:latin typeface="宋体" panose="02010600030101010101" pitchFamily="2" charset="-122"/>
                <a:ea typeface="+mn-ea"/>
              </a:rPr>
              <a:t>⑧ </a:t>
            </a:r>
            <a:r>
              <a:rPr lang="zh-CN" altLang="en-US" sz="2400" dirty="0" smtClean="0">
                <a:latin typeface="宋体" panose="02010600030101010101" pitchFamily="2" charset="-122"/>
                <a:ea typeface="+mn-ea"/>
              </a:rPr>
              <a:t>实验</a:t>
            </a:r>
            <a:r>
              <a:rPr lang="en-US" altLang="zh-CN" sz="2400" dirty="0" smtClean="0">
                <a:latin typeface="宋体" panose="02010600030101010101" pitchFamily="2" charset="-122"/>
                <a:ea typeface="+mn-ea"/>
              </a:rPr>
              <a:t>/</a:t>
            </a:r>
            <a:r>
              <a:rPr lang="zh-CN" altLang="en-US" sz="2400" dirty="0" smtClean="0">
                <a:latin typeface="宋体" panose="02010600030101010101" pitchFamily="2" charset="-122"/>
                <a:ea typeface="+mn-ea"/>
              </a:rPr>
              <a:t>存放</a:t>
            </a:r>
            <a:endParaRPr lang="en-US" altLang="zh-CN" sz="2800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8A525-50F5-40BE-9958-807D252FDEF6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70780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sz="2400" dirty="0" smtClean="0">
                <a:solidFill>
                  <a:srgbClr val="00B0F0"/>
                </a:solidFill>
                <a:latin typeface="宋体" panose="02010600030101010101" pitchFamily="2" charset="-122"/>
                <a:ea typeface="+mn-ea"/>
                <a:cs typeface="宋体" charset="0"/>
              </a:rPr>
              <a:t>② </a:t>
            </a:r>
            <a:r>
              <a:rPr lang="zh-CN" altLang="en-US" sz="2400" dirty="0" smtClean="0">
                <a:ea typeface="+mn-ea"/>
                <a:cs typeface="宋体" charset="0"/>
              </a:rPr>
              <a:t>频率</a:t>
            </a:r>
            <a:r>
              <a:rPr lang="en-US" altLang="zh-CN" sz="2400" dirty="0" smtClean="0">
                <a:ea typeface="+mn-ea"/>
                <a:cs typeface="宋体" charset="0"/>
              </a:rPr>
              <a:t>/</a:t>
            </a:r>
            <a:r>
              <a:rPr lang="zh-CN" altLang="en-US" sz="2400" dirty="0" smtClean="0">
                <a:ea typeface="+mn-ea"/>
                <a:cs typeface="宋体" charset="0"/>
              </a:rPr>
              <a:t>漏率检查</a:t>
            </a:r>
            <a:endParaRPr lang="en-US" altLang="zh-CN" sz="2400" dirty="0" smtClean="0">
              <a:ea typeface="+mn-ea"/>
              <a:cs typeface="宋体" charset="0"/>
            </a:endParaRPr>
          </a:p>
          <a:p>
            <a:pPr lvl="1"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CN" sz="2400" dirty="0" smtClean="0">
                <a:solidFill>
                  <a:srgbClr val="00B0F0"/>
                </a:solidFill>
                <a:latin typeface="宋体" panose="02010600030101010101" pitchFamily="2" charset="-122"/>
                <a:ea typeface="+mn-ea"/>
              </a:rPr>
              <a:t>④ </a:t>
            </a:r>
            <a:r>
              <a:rPr lang="en-US" altLang="zh-CN" sz="2400" dirty="0" smtClean="0"/>
              <a:t>(HPR+</a:t>
            </a:r>
            <a:r>
              <a:rPr lang="zh-CN" altLang="en-US" sz="2400" dirty="0" smtClean="0"/>
              <a:t>洁净组装</a:t>
            </a:r>
            <a:r>
              <a:rPr lang="en-US" altLang="zh-CN" sz="2400" dirty="0" smtClean="0"/>
              <a:t>)</a:t>
            </a:r>
          </a:p>
          <a:p>
            <a:pPr lvl="1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sz="2400" dirty="0" smtClean="0">
                <a:solidFill>
                  <a:srgbClr val="00B0F0"/>
                </a:solidFill>
                <a:latin typeface="宋体" panose="02010600030101010101" pitchFamily="2" charset="-122"/>
                <a:ea typeface="+mn-ea"/>
              </a:rPr>
              <a:t>⑤ </a:t>
            </a:r>
            <a:r>
              <a:rPr lang="zh-CN" altLang="en-US" sz="2400" dirty="0" smtClean="0"/>
              <a:t>上吊架</a:t>
            </a:r>
            <a:endParaRPr lang="en-US" altLang="zh-CN" sz="2400" dirty="0" smtClean="0"/>
          </a:p>
          <a:p>
            <a:pPr lvl="1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sz="2400" dirty="0" smtClean="0">
                <a:solidFill>
                  <a:srgbClr val="00B0F0"/>
                </a:solidFill>
                <a:latin typeface="宋体" panose="02010600030101010101" pitchFamily="2" charset="-122"/>
                <a:ea typeface="+mn-ea"/>
              </a:rPr>
              <a:t>⑥ </a:t>
            </a:r>
            <a:r>
              <a:rPr lang="zh-CN" altLang="en-US" sz="2400" dirty="0" smtClean="0"/>
              <a:t>吊入竖井垂测</a:t>
            </a:r>
            <a:endParaRPr lang="en-US" altLang="zh-CN" sz="2400" dirty="0" smtClean="0"/>
          </a:p>
          <a:p>
            <a:pPr lvl="1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sz="2400" dirty="0" smtClean="0">
                <a:solidFill>
                  <a:srgbClr val="00B0F0"/>
                </a:solidFill>
                <a:latin typeface="宋体" panose="02010600030101010101" pitchFamily="2" charset="-122"/>
                <a:ea typeface="+mn-ea"/>
              </a:rPr>
              <a:t>⑤ </a:t>
            </a:r>
            <a:r>
              <a:rPr lang="zh-CN" altLang="en-US" sz="2400" dirty="0" smtClean="0">
                <a:latin typeface="宋体" panose="02010600030101010101" pitchFamily="2" charset="-122"/>
                <a:ea typeface="+mn-ea"/>
              </a:rPr>
              <a:t>出杜瓦</a:t>
            </a:r>
            <a:endParaRPr lang="en-US" altLang="zh-CN" sz="2400" dirty="0" smtClean="0"/>
          </a:p>
          <a:p>
            <a:pPr lvl="1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sz="2400" dirty="0" smtClean="0">
                <a:solidFill>
                  <a:srgbClr val="00B0F0"/>
                </a:solidFill>
                <a:latin typeface="宋体" panose="02010600030101010101" pitchFamily="2" charset="-122"/>
                <a:ea typeface="+mn-ea"/>
              </a:rPr>
              <a:t>④ </a:t>
            </a:r>
            <a:r>
              <a:rPr lang="en-US" altLang="zh-CN" sz="2400" dirty="0" smtClean="0">
                <a:latin typeface="宋体" panose="02010600030101010101" pitchFamily="2" charset="-122"/>
                <a:ea typeface="+mn-ea"/>
              </a:rPr>
              <a:t>(HPR+)</a:t>
            </a:r>
            <a:r>
              <a:rPr lang="zh-CN" altLang="en-US" sz="2400" dirty="0" smtClean="0">
                <a:latin typeface="宋体" panose="02010600030101010101" pitchFamily="2" charset="-122"/>
                <a:ea typeface="+mn-ea"/>
              </a:rPr>
              <a:t>腔串组装</a:t>
            </a:r>
            <a:endParaRPr lang="en-US" altLang="zh-CN" sz="2400" dirty="0" smtClean="0"/>
          </a:p>
          <a:p>
            <a:pPr lvl="1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sz="2400" dirty="0" smtClean="0"/>
              <a:t>或</a:t>
            </a:r>
            <a:r>
              <a:rPr lang="zh-CN" altLang="en-US" sz="2400" dirty="0" smtClean="0">
                <a:solidFill>
                  <a:srgbClr val="00B0F0"/>
                </a:solidFill>
                <a:latin typeface="宋体" panose="02010600030101010101" pitchFamily="2" charset="-122"/>
                <a:ea typeface="+mn-ea"/>
              </a:rPr>
              <a:t>⑧ </a:t>
            </a:r>
            <a:r>
              <a:rPr lang="zh-CN" altLang="en-US" sz="2400" dirty="0" smtClean="0">
                <a:latin typeface="宋体" panose="02010600030101010101" pitchFamily="2" charset="-122"/>
                <a:ea typeface="+mn-ea"/>
              </a:rPr>
              <a:t>实验</a:t>
            </a:r>
            <a:r>
              <a:rPr lang="en-US" altLang="zh-CN" sz="2400" dirty="0" smtClean="0">
                <a:latin typeface="宋体" panose="02010600030101010101" pitchFamily="2" charset="-122"/>
                <a:ea typeface="+mn-ea"/>
              </a:rPr>
              <a:t>/</a:t>
            </a:r>
            <a:r>
              <a:rPr lang="zh-CN" altLang="en-US" sz="2400" dirty="0" smtClean="0">
                <a:latin typeface="宋体" panose="02010600030101010101" pitchFamily="2" charset="-122"/>
                <a:ea typeface="+mn-ea"/>
              </a:rPr>
              <a:t>存放</a:t>
            </a:r>
            <a:endParaRPr lang="en-US" altLang="zh-CN" sz="2800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8A525-50F5-40BE-9958-807D252FDEF6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24993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sz="2400" dirty="0" smtClean="0">
                <a:solidFill>
                  <a:srgbClr val="00B0F0"/>
                </a:solidFill>
                <a:latin typeface="宋体" panose="02010600030101010101" pitchFamily="2" charset="-122"/>
                <a:ea typeface="+mn-ea"/>
                <a:cs typeface="宋体" charset="0"/>
              </a:rPr>
              <a:t>② </a:t>
            </a:r>
            <a:r>
              <a:rPr lang="zh-CN" altLang="en-US" sz="2400" dirty="0" smtClean="0">
                <a:ea typeface="+mn-ea"/>
                <a:cs typeface="宋体" charset="0"/>
              </a:rPr>
              <a:t>频率</a:t>
            </a:r>
            <a:r>
              <a:rPr lang="en-US" altLang="zh-CN" sz="2400" dirty="0" smtClean="0">
                <a:ea typeface="+mn-ea"/>
                <a:cs typeface="宋体" charset="0"/>
              </a:rPr>
              <a:t>/</a:t>
            </a:r>
            <a:r>
              <a:rPr lang="zh-CN" altLang="en-US" sz="2400" dirty="0" smtClean="0">
                <a:ea typeface="+mn-ea"/>
                <a:cs typeface="宋体" charset="0"/>
              </a:rPr>
              <a:t>漏率检查</a:t>
            </a:r>
            <a:endParaRPr lang="en-US" altLang="zh-CN" sz="2400" dirty="0" smtClean="0">
              <a:ea typeface="+mn-ea"/>
              <a:cs typeface="宋体" charset="0"/>
            </a:endParaRPr>
          </a:p>
          <a:p>
            <a:pPr lvl="1"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CN" sz="2400" dirty="0" smtClean="0">
                <a:solidFill>
                  <a:srgbClr val="00B0F0"/>
                </a:solidFill>
                <a:latin typeface="宋体" panose="02010600030101010101" pitchFamily="2" charset="-122"/>
                <a:ea typeface="+mn-ea"/>
              </a:rPr>
              <a:t>④ </a:t>
            </a:r>
            <a:r>
              <a:rPr lang="en-US" altLang="zh-CN" sz="2400" dirty="0" smtClean="0"/>
              <a:t>(HPR+</a:t>
            </a:r>
            <a:r>
              <a:rPr lang="zh-CN" altLang="en-US" sz="2400" dirty="0" smtClean="0"/>
              <a:t>洁净组装</a:t>
            </a:r>
            <a:r>
              <a:rPr lang="en-US" altLang="zh-CN" sz="2400" dirty="0" smtClean="0"/>
              <a:t>)</a:t>
            </a:r>
          </a:p>
          <a:p>
            <a:pPr lvl="1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sz="2400" dirty="0" smtClean="0">
                <a:solidFill>
                  <a:srgbClr val="00B0F0"/>
                </a:solidFill>
                <a:latin typeface="宋体" panose="02010600030101010101" pitchFamily="2" charset="-122"/>
                <a:ea typeface="+mn-ea"/>
              </a:rPr>
              <a:t>⑤ </a:t>
            </a:r>
            <a:r>
              <a:rPr lang="zh-CN" altLang="en-US" sz="2400" dirty="0" smtClean="0"/>
              <a:t>上吊架</a:t>
            </a:r>
            <a:endParaRPr lang="en-US" altLang="zh-CN" sz="2400" dirty="0" smtClean="0"/>
          </a:p>
          <a:p>
            <a:pPr lvl="1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sz="2400" dirty="0" smtClean="0">
                <a:solidFill>
                  <a:srgbClr val="00B0F0"/>
                </a:solidFill>
                <a:latin typeface="宋体" panose="02010600030101010101" pitchFamily="2" charset="-122"/>
                <a:ea typeface="+mn-ea"/>
              </a:rPr>
              <a:t>⑥ </a:t>
            </a:r>
            <a:r>
              <a:rPr lang="zh-CN" altLang="en-US" sz="2400" dirty="0" smtClean="0"/>
              <a:t>吊入竖井垂测</a:t>
            </a:r>
            <a:endParaRPr lang="en-US" altLang="zh-CN" sz="2400" dirty="0" smtClean="0"/>
          </a:p>
          <a:p>
            <a:pPr lvl="1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sz="2400" dirty="0" smtClean="0">
                <a:solidFill>
                  <a:srgbClr val="00B0F0"/>
                </a:solidFill>
                <a:latin typeface="宋体" panose="02010600030101010101" pitchFamily="2" charset="-122"/>
                <a:ea typeface="+mn-ea"/>
              </a:rPr>
              <a:t>⑤ </a:t>
            </a:r>
            <a:r>
              <a:rPr lang="zh-CN" altLang="en-US" sz="2400" dirty="0" smtClean="0">
                <a:latin typeface="宋体" panose="02010600030101010101" pitchFamily="2" charset="-122"/>
                <a:ea typeface="+mn-ea"/>
              </a:rPr>
              <a:t>出杜瓦</a:t>
            </a:r>
            <a:endParaRPr lang="en-US" altLang="zh-CN" sz="2400" dirty="0" smtClean="0"/>
          </a:p>
          <a:p>
            <a:pPr lvl="1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sz="2400" dirty="0" smtClean="0">
                <a:solidFill>
                  <a:srgbClr val="00B0F0"/>
                </a:solidFill>
                <a:latin typeface="宋体" panose="02010600030101010101" pitchFamily="2" charset="-122"/>
                <a:ea typeface="+mn-ea"/>
              </a:rPr>
              <a:t>④ </a:t>
            </a:r>
            <a:r>
              <a:rPr lang="en-US" altLang="zh-CN" sz="2400" dirty="0" smtClean="0">
                <a:latin typeface="宋体" panose="02010600030101010101" pitchFamily="2" charset="-122"/>
                <a:ea typeface="+mn-ea"/>
              </a:rPr>
              <a:t>(HPR+)</a:t>
            </a:r>
            <a:r>
              <a:rPr lang="zh-CN" altLang="en-US" sz="2400" dirty="0" smtClean="0">
                <a:latin typeface="宋体" panose="02010600030101010101" pitchFamily="2" charset="-122"/>
                <a:ea typeface="+mn-ea"/>
              </a:rPr>
              <a:t>腔串组装</a:t>
            </a:r>
            <a:endParaRPr lang="en-US" altLang="zh-CN" sz="2400" dirty="0" smtClean="0"/>
          </a:p>
          <a:p>
            <a:pPr lvl="1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sz="2400" dirty="0" smtClean="0"/>
              <a:t>或</a:t>
            </a:r>
            <a:r>
              <a:rPr lang="zh-CN" altLang="en-US" sz="2400" dirty="0" smtClean="0">
                <a:solidFill>
                  <a:srgbClr val="00B0F0"/>
                </a:solidFill>
                <a:latin typeface="宋体" panose="02010600030101010101" pitchFamily="2" charset="-122"/>
                <a:ea typeface="+mn-ea"/>
              </a:rPr>
              <a:t>⑧ </a:t>
            </a:r>
            <a:r>
              <a:rPr lang="zh-CN" altLang="en-US" sz="2400" dirty="0" smtClean="0">
                <a:latin typeface="宋体" panose="02010600030101010101" pitchFamily="2" charset="-122"/>
                <a:ea typeface="+mn-ea"/>
              </a:rPr>
              <a:t>实验</a:t>
            </a:r>
            <a:r>
              <a:rPr lang="en-US" altLang="zh-CN" sz="2400" dirty="0" smtClean="0">
                <a:latin typeface="宋体" panose="02010600030101010101" pitchFamily="2" charset="-122"/>
                <a:ea typeface="+mn-ea"/>
              </a:rPr>
              <a:t>/</a:t>
            </a:r>
            <a:r>
              <a:rPr lang="zh-CN" altLang="en-US" sz="2400" dirty="0" smtClean="0">
                <a:latin typeface="宋体" panose="02010600030101010101" pitchFamily="2" charset="-122"/>
                <a:ea typeface="+mn-ea"/>
              </a:rPr>
              <a:t>存放</a:t>
            </a:r>
            <a:endParaRPr lang="en-US" altLang="zh-CN" sz="2800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8A525-50F5-40BE-9958-807D252FDEF6}" type="slidenum">
              <a:rPr lang="zh-CN" altLang="en-US" smtClean="0"/>
              <a:pPr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38116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sz="2400" dirty="0" smtClean="0">
                <a:solidFill>
                  <a:srgbClr val="00B0F0"/>
                </a:solidFill>
                <a:latin typeface="宋体" panose="02010600030101010101" pitchFamily="2" charset="-122"/>
                <a:ea typeface="+mn-ea"/>
                <a:cs typeface="宋体" charset="0"/>
              </a:rPr>
              <a:t>② </a:t>
            </a:r>
            <a:r>
              <a:rPr lang="zh-CN" altLang="en-US" sz="2400" dirty="0" smtClean="0">
                <a:ea typeface="+mn-ea"/>
                <a:cs typeface="宋体" charset="0"/>
              </a:rPr>
              <a:t>频率</a:t>
            </a:r>
            <a:r>
              <a:rPr lang="en-US" altLang="zh-CN" sz="2400" dirty="0" smtClean="0">
                <a:ea typeface="+mn-ea"/>
                <a:cs typeface="宋体" charset="0"/>
              </a:rPr>
              <a:t>/</a:t>
            </a:r>
            <a:r>
              <a:rPr lang="zh-CN" altLang="en-US" sz="2400" dirty="0" smtClean="0">
                <a:ea typeface="+mn-ea"/>
                <a:cs typeface="宋体" charset="0"/>
              </a:rPr>
              <a:t>漏率检查</a:t>
            </a:r>
            <a:endParaRPr lang="en-US" altLang="zh-CN" sz="2400" dirty="0" smtClean="0">
              <a:ea typeface="+mn-ea"/>
              <a:cs typeface="宋体" charset="0"/>
            </a:endParaRPr>
          </a:p>
          <a:p>
            <a:pPr lvl="1"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CN" sz="2400" dirty="0" smtClean="0">
                <a:solidFill>
                  <a:srgbClr val="00B0F0"/>
                </a:solidFill>
                <a:latin typeface="宋体" panose="02010600030101010101" pitchFamily="2" charset="-122"/>
                <a:ea typeface="+mn-ea"/>
              </a:rPr>
              <a:t>④ </a:t>
            </a:r>
            <a:r>
              <a:rPr lang="en-US" altLang="zh-CN" sz="2400" dirty="0" smtClean="0"/>
              <a:t>(HPR+</a:t>
            </a:r>
            <a:r>
              <a:rPr lang="zh-CN" altLang="en-US" sz="2400" dirty="0" smtClean="0"/>
              <a:t>洁净组装</a:t>
            </a:r>
            <a:r>
              <a:rPr lang="en-US" altLang="zh-CN" sz="2400" dirty="0" smtClean="0"/>
              <a:t>)</a:t>
            </a:r>
          </a:p>
          <a:p>
            <a:pPr lvl="1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sz="2400" dirty="0" smtClean="0">
                <a:solidFill>
                  <a:srgbClr val="00B0F0"/>
                </a:solidFill>
                <a:latin typeface="宋体" panose="02010600030101010101" pitchFamily="2" charset="-122"/>
                <a:ea typeface="+mn-ea"/>
              </a:rPr>
              <a:t>⑤ </a:t>
            </a:r>
            <a:r>
              <a:rPr lang="zh-CN" altLang="en-US" sz="2400" dirty="0" smtClean="0"/>
              <a:t>上吊架</a:t>
            </a:r>
            <a:endParaRPr lang="en-US" altLang="zh-CN" sz="2400" dirty="0" smtClean="0"/>
          </a:p>
          <a:p>
            <a:pPr lvl="1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sz="2400" dirty="0" smtClean="0">
                <a:solidFill>
                  <a:srgbClr val="00B0F0"/>
                </a:solidFill>
                <a:latin typeface="宋体" panose="02010600030101010101" pitchFamily="2" charset="-122"/>
                <a:ea typeface="+mn-ea"/>
              </a:rPr>
              <a:t>⑥ </a:t>
            </a:r>
            <a:r>
              <a:rPr lang="zh-CN" altLang="en-US" sz="2400" dirty="0" smtClean="0"/>
              <a:t>吊入竖井垂测</a:t>
            </a:r>
            <a:endParaRPr lang="en-US" altLang="zh-CN" sz="2400" dirty="0" smtClean="0"/>
          </a:p>
          <a:p>
            <a:pPr lvl="1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sz="2400" dirty="0" smtClean="0">
                <a:solidFill>
                  <a:srgbClr val="00B0F0"/>
                </a:solidFill>
                <a:latin typeface="宋体" panose="02010600030101010101" pitchFamily="2" charset="-122"/>
                <a:ea typeface="+mn-ea"/>
              </a:rPr>
              <a:t>⑤ </a:t>
            </a:r>
            <a:r>
              <a:rPr lang="zh-CN" altLang="en-US" sz="2400" dirty="0" smtClean="0">
                <a:latin typeface="宋体" panose="02010600030101010101" pitchFamily="2" charset="-122"/>
                <a:ea typeface="+mn-ea"/>
              </a:rPr>
              <a:t>出杜瓦</a:t>
            </a:r>
            <a:endParaRPr lang="en-US" altLang="zh-CN" sz="2400" dirty="0" smtClean="0"/>
          </a:p>
          <a:p>
            <a:pPr lvl="1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sz="2400" dirty="0" smtClean="0">
                <a:solidFill>
                  <a:srgbClr val="00B0F0"/>
                </a:solidFill>
                <a:latin typeface="宋体" panose="02010600030101010101" pitchFamily="2" charset="-122"/>
                <a:ea typeface="+mn-ea"/>
              </a:rPr>
              <a:t>④ </a:t>
            </a:r>
            <a:r>
              <a:rPr lang="en-US" altLang="zh-CN" sz="2400" dirty="0" smtClean="0">
                <a:latin typeface="宋体" panose="02010600030101010101" pitchFamily="2" charset="-122"/>
                <a:ea typeface="+mn-ea"/>
              </a:rPr>
              <a:t>(HPR+)</a:t>
            </a:r>
            <a:r>
              <a:rPr lang="zh-CN" altLang="en-US" sz="2400" dirty="0" smtClean="0">
                <a:latin typeface="宋体" panose="02010600030101010101" pitchFamily="2" charset="-122"/>
                <a:ea typeface="+mn-ea"/>
              </a:rPr>
              <a:t>腔串组装</a:t>
            </a:r>
            <a:endParaRPr lang="en-US" altLang="zh-CN" sz="2400" dirty="0" smtClean="0"/>
          </a:p>
          <a:p>
            <a:pPr lvl="1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sz="2400" dirty="0" smtClean="0"/>
              <a:t>或</a:t>
            </a:r>
            <a:r>
              <a:rPr lang="zh-CN" altLang="en-US" sz="2400" dirty="0" smtClean="0">
                <a:solidFill>
                  <a:srgbClr val="00B0F0"/>
                </a:solidFill>
                <a:latin typeface="宋体" panose="02010600030101010101" pitchFamily="2" charset="-122"/>
                <a:ea typeface="+mn-ea"/>
              </a:rPr>
              <a:t>⑧ </a:t>
            </a:r>
            <a:r>
              <a:rPr lang="zh-CN" altLang="en-US" sz="2400" dirty="0" smtClean="0">
                <a:latin typeface="宋体" panose="02010600030101010101" pitchFamily="2" charset="-122"/>
                <a:ea typeface="+mn-ea"/>
              </a:rPr>
              <a:t>实验</a:t>
            </a:r>
            <a:r>
              <a:rPr lang="en-US" altLang="zh-CN" sz="2400" dirty="0" smtClean="0">
                <a:latin typeface="宋体" panose="02010600030101010101" pitchFamily="2" charset="-122"/>
                <a:ea typeface="+mn-ea"/>
              </a:rPr>
              <a:t>/</a:t>
            </a:r>
            <a:r>
              <a:rPr lang="zh-CN" altLang="en-US" sz="2400" dirty="0" smtClean="0">
                <a:latin typeface="宋体" panose="02010600030101010101" pitchFamily="2" charset="-122"/>
                <a:ea typeface="+mn-ea"/>
              </a:rPr>
              <a:t>存放</a:t>
            </a:r>
            <a:endParaRPr lang="en-US" altLang="zh-CN" sz="2800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8A525-50F5-40BE-9958-807D252FDEF6}" type="slidenum">
              <a:rPr lang="zh-CN" altLang="en-US" smtClean="0"/>
              <a:pPr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44069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sz="2400" dirty="0" smtClean="0">
                <a:solidFill>
                  <a:srgbClr val="00B0F0"/>
                </a:solidFill>
                <a:latin typeface="宋体" panose="02010600030101010101" pitchFamily="2" charset="-122"/>
                <a:ea typeface="+mn-ea"/>
                <a:cs typeface="宋体" charset="0"/>
              </a:rPr>
              <a:t>② </a:t>
            </a:r>
            <a:r>
              <a:rPr lang="zh-CN" altLang="en-US" sz="2400" dirty="0" smtClean="0">
                <a:ea typeface="+mn-ea"/>
                <a:cs typeface="宋体" charset="0"/>
              </a:rPr>
              <a:t>频率</a:t>
            </a:r>
            <a:r>
              <a:rPr lang="en-US" altLang="zh-CN" sz="2400" dirty="0" smtClean="0">
                <a:ea typeface="+mn-ea"/>
                <a:cs typeface="宋体" charset="0"/>
              </a:rPr>
              <a:t>/</a:t>
            </a:r>
            <a:r>
              <a:rPr lang="zh-CN" altLang="en-US" sz="2400" dirty="0" smtClean="0">
                <a:ea typeface="+mn-ea"/>
                <a:cs typeface="宋体" charset="0"/>
              </a:rPr>
              <a:t>漏率检查</a:t>
            </a:r>
            <a:endParaRPr lang="en-US" altLang="zh-CN" sz="2400" dirty="0" smtClean="0">
              <a:ea typeface="+mn-ea"/>
              <a:cs typeface="宋体" charset="0"/>
            </a:endParaRPr>
          </a:p>
          <a:p>
            <a:pPr lvl="1"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CN" sz="2400" dirty="0" smtClean="0">
                <a:solidFill>
                  <a:srgbClr val="00B0F0"/>
                </a:solidFill>
                <a:latin typeface="宋体" panose="02010600030101010101" pitchFamily="2" charset="-122"/>
                <a:ea typeface="+mn-ea"/>
              </a:rPr>
              <a:t>④ </a:t>
            </a:r>
            <a:r>
              <a:rPr lang="en-US" altLang="zh-CN" sz="2400" dirty="0" smtClean="0"/>
              <a:t>(HPR+</a:t>
            </a:r>
            <a:r>
              <a:rPr lang="zh-CN" altLang="en-US" sz="2400" dirty="0" smtClean="0"/>
              <a:t>洁净组装</a:t>
            </a:r>
            <a:r>
              <a:rPr lang="en-US" altLang="zh-CN" sz="2400" dirty="0" smtClean="0"/>
              <a:t>)</a:t>
            </a:r>
          </a:p>
          <a:p>
            <a:pPr lvl="1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sz="2400" dirty="0" smtClean="0">
                <a:solidFill>
                  <a:srgbClr val="00B0F0"/>
                </a:solidFill>
                <a:latin typeface="宋体" panose="02010600030101010101" pitchFamily="2" charset="-122"/>
                <a:ea typeface="+mn-ea"/>
              </a:rPr>
              <a:t>⑤ </a:t>
            </a:r>
            <a:r>
              <a:rPr lang="zh-CN" altLang="en-US" sz="2400" dirty="0" smtClean="0"/>
              <a:t>上吊架</a:t>
            </a:r>
            <a:endParaRPr lang="en-US" altLang="zh-CN" sz="2400" dirty="0" smtClean="0"/>
          </a:p>
          <a:p>
            <a:pPr lvl="1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sz="2400" dirty="0" smtClean="0">
                <a:solidFill>
                  <a:srgbClr val="00B0F0"/>
                </a:solidFill>
                <a:latin typeface="宋体" panose="02010600030101010101" pitchFamily="2" charset="-122"/>
                <a:ea typeface="+mn-ea"/>
              </a:rPr>
              <a:t>⑥ </a:t>
            </a:r>
            <a:r>
              <a:rPr lang="zh-CN" altLang="en-US" sz="2400" dirty="0" smtClean="0"/>
              <a:t>吊入竖井垂测</a:t>
            </a:r>
            <a:endParaRPr lang="en-US" altLang="zh-CN" sz="2400" dirty="0" smtClean="0"/>
          </a:p>
          <a:p>
            <a:pPr lvl="1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sz="2400" dirty="0" smtClean="0">
                <a:solidFill>
                  <a:srgbClr val="00B0F0"/>
                </a:solidFill>
                <a:latin typeface="宋体" panose="02010600030101010101" pitchFamily="2" charset="-122"/>
                <a:ea typeface="+mn-ea"/>
              </a:rPr>
              <a:t>⑤ </a:t>
            </a:r>
            <a:r>
              <a:rPr lang="zh-CN" altLang="en-US" sz="2400" dirty="0" smtClean="0">
                <a:latin typeface="宋体" panose="02010600030101010101" pitchFamily="2" charset="-122"/>
                <a:ea typeface="+mn-ea"/>
              </a:rPr>
              <a:t>出杜瓦</a:t>
            </a:r>
            <a:endParaRPr lang="en-US" altLang="zh-CN" sz="2400" dirty="0" smtClean="0"/>
          </a:p>
          <a:p>
            <a:pPr lvl="1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sz="2400" dirty="0" smtClean="0">
                <a:solidFill>
                  <a:srgbClr val="00B0F0"/>
                </a:solidFill>
                <a:latin typeface="宋体" panose="02010600030101010101" pitchFamily="2" charset="-122"/>
                <a:ea typeface="+mn-ea"/>
              </a:rPr>
              <a:t>④ </a:t>
            </a:r>
            <a:r>
              <a:rPr lang="en-US" altLang="zh-CN" sz="2400" dirty="0" smtClean="0">
                <a:latin typeface="宋体" panose="02010600030101010101" pitchFamily="2" charset="-122"/>
                <a:ea typeface="+mn-ea"/>
              </a:rPr>
              <a:t>(HPR+)</a:t>
            </a:r>
            <a:r>
              <a:rPr lang="zh-CN" altLang="en-US" sz="2400" dirty="0" smtClean="0">
                <a:latin typeface="宋体" panose="02010600030101010101" pitchFamily="2" charset="-122"/>
                <a:ea typeface="+mn-ea"/>
              </a:rPr>
              <a:t>腔串组装</a:t>
            </a:r>
            <a:endParaRPr lang="en-US" altLang="zh-CN" sz="2400" dirty="0" smtClean="0"/>
          </a:p>
          <a:p>
            <a:pPr lvl="1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sz="2400" dirty="0" smtClean="0"/>
              <a:t>或</a:t>
            </a:r>
            <a:r>
              <a:rPr lang="zh-CN" altLang="en-US" sz="2400" dirty="0" smtClean="0">
                <a:solidFill>
                  <a:srgbClr val="00B0F0"/>
                </a:solidFill>
                <a:latin typeface="宋体" panose="02010600030101010101" pitchFamily="2" charset="-122"/>
                <a:ea typeface="+mn-ea"/>
              </a:rPr>
              <a:t>⑧ </a:t>
            </a:r>
            <a:r>
              <a:rPr lang="zh-CN" altLang="en-US" sz="2400" dirty="0" smtClean="0">
                <a:latin typeface="宋体" panose="02010600030101010101" pitchFamily="2" charset="-122"/>
                <a:ea typeface="+mn-ea"/>
              </a:rPr>
              <a:t>实验</a:t>
            </a:r>
            <a:r>
              <a:rPr lang="en-US" altLang="zh-CN" sz="2400" dirty="0" smtClean="0">
                <a:latin typeface="宋体" panose="02010600030101010101" pitchFamily="2" charset="-122"/>
                <a:ea typeface="+mn-ea"/>
              </a:rPr>
              <a:t>/</a:t>
            </a:r>
            <a:r>
              <a:rPr lang="zh-CN" altLang="en-US" sz="2400" dirty="0" smtClean="0">
                <a:latin typeface="宋体" panose="02010600030101010101" pitchFamily="2" charset="-122"/>
                <a:ea typeface="+mn-ea"/>
              </a:rPr>
              <a:t>存放</a:t>
            </a:r>
            <a:endParaRPr lang="en-US" altLang="zh-CN" sz="2800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8A525-50F5-40BE-9958-807D252FDEF6}" type="slidenum">
              <a:rPr lang="zh-CN" altLang="en-US" smtClean="0"/>
              <a:pPr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82125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8A525-50F5-40BE-9958-807D252FDEF6}" type="slidenum">
              <a:rPr lang="zh-CN" altLang="en-US" smtClean="0"/>
              <a:pPr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16376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8A525-50F5-40BE-9958-807D252FDEF6}" type="slidenum">
              <a:rPr lang="zh-CN" altLang="en-US" smtClean="0"/>
              <a:pPr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69616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8A525-50F5-40BE-9958-807D252FDEF6}" type="slidenum">
              <a:rPr lang="zh-CN" altLang="en-US" smtClean="0"/>
              <a:pPr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2133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sz="2400" dirty="0" smtClean="0">
                <a:solidFill>
                  <a:srgbClr val="00B0F0"/>
                </a:solidFill>
                <a:latin typeface="宋体" panose="02010600030101010101" pitchFamily="2" charset="-122"/>
                <a:ea typeface="+mn-ea"/>
                <a:cs typeface="宋体" charset="0"/>
              </a:rPr>
              <a:t>② </a:t>
            </a:r>
            <a:r>
              <a:rPr lang="zh-CN" altLang="en-US" sz="2400" dirty="0" smtClean="0">
                <a:ea typeface="+mn-ea"/>
                <a:cs typeface="宋体" charset="0"/>
              </a:rPr>
              <a:t>频率</a:t>
            </a:r>
            <a:r>
              <a:rPr lang="en-US" altLang="zh-CN" sz="2400" dirty="0" smtClean="0">
                <a:ea typeface="+mn-ea"/>
                <a:cs typeface="宋体" charset="0"/>
              </a:rPr>
              <a:t>/</a:t>
            </a:r>
            <a:r>
              <a:rPr lang="zh-CN" altLang="en-US" sz="2400" dirty="0" smtClean="0">
                <a:ea typeface="+mn-ea"/>
                <a:cs typeface="宋体" charset="0"/>
              </a:rPr>
              <a:t>漏率检查</a:t>
            </a:r>
            <a:endParaRPr lang="en-US" altLang="zh-CN" sz="2400" dirty="0" smtClean="0">
              <a:ea typeface="+mn-ea"/>
              <a:cs typeface="宋体" charset="0"/>
            </a:endParaRPr>
          </a:p>
          <a:p>
            <a:pPr lvl="1"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CN" sz="2400" dirty="0" smtClean="0">
                <a:solidFill>
                  <a:srgbClr val="00B0F0"/>
                </a:solidFill>
                <a:latin typeface="宋体" panose="02010600030101010101" pitchFamily="2" charset="-122"/>
                <a:ea typeface="+mn-ea"/>
              </a:rPr>
              <a:t>④ </a:t>
            </a:r>
            <a:r>
              <a:rPr lang="en-US" altLang="zh-CN" sz="2400" dirty="0" smtClean="0"/>
              <a:t>(HPR+</a:t>
            </a:r>
            <a:r>
              <a:rPr lang="zh-CN" altLang="en-US" sz="2400" dirty="0" smtClean="0"/>
              <a:t>洁净组装</a:t>
            </a:r>
            <a:r>
              <a:rPr lang="en-US" altLang="zh-CN" sz="2400" dirty="0" smtClean="0"/>
              <a:t>)</a:t>
            </a:r>
          </a:p>
          <a:p>
            <a:pPr lvl="1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sz="2400" dirty="0" smtClean="0">
                <a:solidFill>
                  <a:srgbClr val="00B0F0"/>
                </a:solidFill>
                <a:latin typeface="宋体" panose="02010600030101010101" pitchFamily="2" charset="-122"/>
                <a:ea typeface="+mn-ea"/>
              </a:rPr>
              <a:t>⑤ </a:t>
            </a:r>
            <a:r>
              <a:rPr lang="zh-CN" altLang="en-US" sz="2400" dirty="0" smtClean="0"/>
              <a:t>上吊架</a:t>
            </a:r>
            <a:endParaRPr lang="en-US" altLang="zh-CN" sz="2400" dirty="0" smtClean="0"/>
          </a:p>
          <a:p>
            <a:pPr lvl="1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sz="2400" dirty="0" smtClean="0">
                <a:solidFill>
                  <a:srgbClr val="00B0F0"/>
                </a:solidFill>
                <a:latin typeface="宋体" panose="02010600030101010101" pitchFamily="2" charset="-122"/>
                <a:ea typeface="+mn-ea"/>
              </a:rPr>
              <a:t>⑥ </a:t>
            </a:r>
            <a:r>
              <a:rPr lang="zh-CN" altLang="en-US" sz="2400" dirty="0" smtClean="0"/>
              <a:t>吊入竖井垂测</a:t>
            </a:r>
            <a:endParaRPr lang="en-US" altLang="zh-CN" sz="2400" dirty="0" smtClean="0"/>
          </a:p>
          <a:p>
            <a:pPr lvl="1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sz="2400" dirty="0" smtClean="0">
                <a:solidFill>
                  <a:srgbClr val="00B0F0"/>
                </a:solidFill>
                <a:latin typeface="宋体" panose="02010600030101010101" pitchFamily="2" charset="-122"/>
                <a:ea typeface="+mn-ea"/>
              </a:rPr>
              <a:t>⑤ </a:t>
            </a:r>
            <a:r>
              <a:rPr lang="zh-CN" altLang="en-US" sz="2400" dirty="0" smtClean="0">
                <a:latin typeface="宋体" panose="02010600030101010101" pitchFamily="2" charset="-122"/>
                <a:ea typeface="+mn-ea"/>
              </a:rPr>
              <a:t>出杜瓦</a:t>
            </a:r>
            <a:endParaRPr lang="en-US" altLang="zh-CN" sz="2400" dirty="0" smtClean="0"/>
          </a:p>
          <a:p>
            <a:pPr lvl="1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sz="2400" dirty="0" smtClean="0">
                <a:solidFill>
                  <a:srgbClr val="00B0F0"/>
                </a:solidFill>
                <a:latin typeface="宋体" panose="02010600030101010101" pitchFamily="2" charset="-122"/>
                <a:ea typeface="+mn-ea"/>
              </a:rPr>
              <a:t>④ </a:t>
            </a:r>
            <a:r>
              <a:rPr lang="en-US" altLang="zh-CN" sz="2400" dirty="0" smtClean="0">
                <a:latin typeface="宋体" panose="02010600030101010101" pitchFamily="2" charset="-122"/>
                <a:ea typeface="+mn-ea"/>
              </a:rPr>
              <a:t>(HPR+)</a:t>
            </a:r>
            <a:r>
              <a:rPr lang="zh-CN" altLang="en-US" sz="2400" dirty="0" smtClean="0">
                <a:latin typeface="宋体" panose="02010600030101010101" pitchFamily="2" charset="-122"/>
                <a:ea typeface="+mn-ea"/>
              </a:rPr>
              <a:t>腔串组装</a:t>
            </a:r>
            <a:endParaRPr lang="en-US" altLang="zh-CN" sz="2400" dirty="0" smtClean="0"/>
          </a:p>
          <a:p>
            <a:pPr lvl="1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sz="2400" dirty="0" smtClean="0"/>
              <a:t>或</a:t>
            </a:r>
            <a:r>
              <a:rPr lang="zh-CN" altLang="en-US" sz="2400" dirty="0" smtClean="0">
                <a:solidFill>
                  <a:srgbClr val="00B0F0"/>
                </a:solidFill>
                <a:latin typeface="宋体" panose="02010600030101010101" pitchFamily="2" charset="-122"/>
                <a:ea typeface="+mn-ea"/>
              </a:rPr>
              <a:t>⑧ </a:t>
            </a:r>
            <a:r>
              <a:rPr lang="zh-CN" altLang="en-US" sz="2400" dirty="0" smtClean="0">
                <a:latin typeface="宋体" panose="02010600030101010101" pitchFamily="2" charset="-122"/>
                <a:ea typeface="+mn-ea"/>
              </a:rPr>
              <a:t>实验</a:t>
            </a:r>
            <a:r>
              <a:rPr lang="en-US" altLang="zh-CN" sz="2400" dirty="0" smtClean="0">
                <a:latin typeface="宋体" panose="02010600030101010101" pitchFamily="2" charset="-122"/>
                <a:ea typeface="+mn-ea"/>
              </a:rPr>
              <a:t>/</a:t>
            </a:r>
            <a:r>
              <a:rPr lang="zh-CN" altLang="en-US" sz="2400" dirty="0" smtClean="0">
                <a:latin typeface="宋体" panose="02010600030101010101" pitchFamily="2" charset="-122"/>
                <a:ea typeface="+mn-ea"/>
              </a:rPr>
              <a:t>存放</a:t>
            </a:r>
            <a:endParaRPr lang="en-US" altLang="zh-CN" sz="2800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8A525-50F5-40BE-9958-807D252FDEF6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93763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N2: 0.05um</a:t>
            </a:r>
            <a:r>
              <a:rPr lang="zh-CN" altLang="en-US" dirty="0" smtClean="0"/>
              <a:t>，</a:t>
            </a:r>
            <a:r>
              <a:rPr lang="en-US" altLang="zh-CN" dirty="0" smtClean="0"/>
              <a:t>H20</a:t>
            </a:r>
            <a:r>
              <a:rPr lang="en-US" altLang="zh-CN" baseline="0" dirty="0" smtClean="0"/>
              <a:t> &lt;0.1ppm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8A525-50F5-40BE-9958-807D252FDEF6}" type="slidenum">
              <a:rPr lang="zh-CN" altLang="en-US" smtClean="0"/>
              <a:pPr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95424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N2: 0.05um</a:t>
            </a:r>
            <a:r>
              <a:rPr lang="zh-CN" altLang="en-US" dirty="0" smtClean="0"/>
              <a:t>，</a:t>
            </a:r>
            <a:r>
              <a:rPr lang="en-US" altLang="zh-CN" dirty="0" smtClean="0"/>
              <a:t>H20</a:t>
            </a:r>
            <a:r>
              <a:rPr lang="en-US" altLang="zh-CN" baseline="0" dirty="0" smtClean="0"/>
              <a:t> &lt;0.1ppm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8A525-50F5-40BE-9958-807D252FDEF6}" type="slidenum">
              <a:rPr lang="zh-CN" altLang="en-US" smtClean="0"/>
              <a:pPr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3339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N2: 0.05um</a:t>
            </a:r>
            <a:r>
              <a:rPr lang="zh-CN" altLang="en-US" dirty="0" smtClean="0"/>
              <a:t>，</a:t>
            </a:r>
            <a:r>
              <a:rPr lang="en-US" altLang="zh-CN" dirty="0" smtClean="0"/>
              <a:t>H20</a:t>
            </a:r>
            <a:r>
              <a:rPr lang="en-US" altLang="zh-CN" baseline="0" dirty="0" smtClean="0"/>
              <a:t> &lt;0.1ppm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8A525-50F5-40BE-9958-807D252FDEF6}" type="slidenum">
              <a:rPr lang="zh-CN" altLang="en-US" smtClean="0"/>
              <a:pPr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91221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sz="2400" dirty="0" smtClean="0">
                <a:solidFill>
                  <a:srgbClr val="00B0F0"/>
                </a:solidFill>
                <a:latin typeface="宋体" panose="02010600030101010101" pitchFamily="2" charset="-122"/>
                <a:ea typeface="+mn-ea"/>
                <a:cs typeface="宋体" charset="0"/>
              </a:rPr>
              <a:t>② </a:t>
            </a:r>
            <a:r>
              <a:rPr lang="zh-CN" altLang="en-US" sz="2400" dirty="0" smtClean="0">
                <a:ea typeface="+mn-ea"/>
                <a:cs typeface="宋体" charset="0"/>
              </a:rPr>
              <a:t>频率</a:t>
            </a:r>
            <a:r>
              <a:rPr lang="en-US" altLang="zh-CN" sz="2400" dirty="0" smtClean="0">
                <a:ea typeface="+mn-ea"/>
                <a:cs typeface="宋体" charset="0"/>
              </a:rPr>
              <a:t>/</a:t>
            </a:r>
            <a:r>
              <a:rPr lang="zh-CN" altLang="en-US" sz="2400" dirty="0" smtClean="0">
                <a:ea typeface="+mn-ea"/>
                <a:cs typeface="宋体" charset="0"/>
              </a:rPr>
              <a:t>漏率检查</a:t>
            </a:r>
            <a:endParaRPr lang="en-US" altLang="zh-CN" sz="2400" dirty="0" smtClean="0">
              <a:ea typeface="+mn-ea"/>
              <a:cs typeface="宋体" charset="0"/>
            </a:endParaRPr>
          </a:p>
          <a:p>
            <a:pPr lvl="1"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CN" sz="2400" dirty="0" smtClean="0">
                <a:solidFill>
                  <a:srgbClr val="00B0F0"/>
                </a:solidFill>
                <a:latin typeface="宋体" panose="02010600030101010101" pitchFamily="2" charset="-122"/>
                <a:ea typeface="+mn-ea"/>
              </a:rPr>
              <a:t>④ </a:t>
            </a:r>
            <a:r>
              <a:rPr lang="en-US" altLang="zh-CN" sz="2400" dirty="0" smtClean="0"/>
              <a:t>(HPR+</a:t>
            </a:r>
            <a:r>
              <a:rPr lang="zh-CN" altLang="en-US" sz="2400" dirty="0" smtClean="0"/>
              <a:t>洁净组装</a:t>
            </a:r>
            <a:r>
              <a:rPr lang="en-US" altLang="zh-CN" sz="2400" dirty="0" smtClean="0"/>
              <a:t>)</a:t>
            </a:r>
          </a:p>
          <a:p>
            <a:pPr lvl="1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sz="2400" dirty="0" smtClean="0">
                <a:solidFill>
                  <a:srgbClr val="00B0F0"/>
                </a:solidFill>
                <a:latin typeface="宋体" panose="02010600030101010101" pitchFamily="2" charset="-122"/>
                <a:ea typeface="+mn-ea"/>
              </a:rPr>
              <a:t>⑤ </a:t>
            </a:r>
            <a:r>
              <a:rPr lang="zh-CN" altLang="en-US" sz="2400" dirty="0" smtClean="0"/>
              <a:t>上吊架</a:t>
            </a:r>
            <a:endParaRPr lang="en-US" altLang="zh-CN" sz="2400" dirty="0" smtClean="0"/>
          </a:p>
          <a:p>
            <a:pPr lvl="1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sz="2400" dirty="0" smtClean="0">
                <a:solidFill>
                  <a:srgbClr val="00B0F0"/>
                </a:solidFill>
                <a:latin typeface="宋体" panose="02010600030101010101" pitchFamily="2" charset="-122"/>
                <a:ea typeface="+mn-ea"/>
              </a:rPr>
              <a:t>⑥ </a:t>
            </a:r>
            <a:r>
              <a:rPr lang="zh-CN" altLang="en-US" sz="2400" dirty="0" smtClean="0"/>
              <a:t>吊入竖井垂测</a:t>
            </a:r>
            <a:endParaRPr lang="en-US" altLang="zh-CN" sz="2400" dirty="0" smtClean="0"/>
          </a:p>
          <a:p>
            <a:pPr lvl="1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sz="2400" dirty="0" smtClean="0">
                <a:solidFill>
                  <a:srgbClr val="00B0F0"/>
                </a:solidFill>
                <a:latin typeface="宋体" panose="02010600030101010101" pitchFamily="2" charset="-122"/>
                <a:ea typeface="+mn-ea"/>
              </a:rPr>
              <a:t>⑤ </a:t>
            </a:r>
            <a:r>
              <a:rPr lang="zh-CN" altLang="en-US" sz="2400" dirty="0" smtClean="0">
                <a:latin typeface="宋体" panose="02010600030101010101" pitchFamily="2" charset="-122"/>
                <a:ea typeface="+mn-ea"/>
              </a:rPr>
              <a:t>出杜瓦</a:t>
            </a:r>
            <a:endParaRPr lang="en-US" altLang="zh-CN" sz="2400" dirty="0" smtClean="0"/>
          </a:p>
          <a:p>
            <a:pPr lvl="1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sz="2400" dirty="0" smtClean="0">
                <a:solidFill>
                  <a:srgbClr val="00B0F0"/>
                </a:solidFill>
                <a:latin typeface="宋体" panose="02010600030101010101" pitchFamily="2" charset="-122"/>
                <a:ea typeface="+mn-ea"/>
              </a:rPr>
              <a:t>④ </a:t>
            </a:r>
            <a:r>
              <a:rPr lang="en-US" altLang="zh-CN" sz="2400" dirty="0" smtClean="0">
                <a:latin typeface="宋体" panose="02010600030101010101" pitchFamily="2" charset="-122"/>
                <a:ea typeface="+mn-ea"/>
              </a:rPr>
              <a:t>(HPR+)</a:t>
            </a:r>
            <a:r>
              <a:rPr lang="zh-CN" altLang="en-US" sz="2400" dirty="0" smtClean="0">
                <a:latin typeface="宋体" panose="02010600030101010101" pitchFamily="2" charset="-122"/>
                <a:ea typeface="+mn-ea"/>
              </a:rPr>
              <a:t>腔串组装</a:t>
            </a:r>
            <a:endParaRPr lang="en-US" altLang="zh-CN" sz="2400" dirty="0" smtClean="0"/>
          </a:p>
          <a:p>
            <a:pPr lvl="1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sz="2400" dirty="0" smtClean="0"/>
              <a:t>或</a:t>
            </a:r>
            <a:r>
              <a:rPr lang="zh-CN" altLang="en-US" sz="2400" dirty="0" smtClean="0">
                <a:solidFill>
                  <a:srgbClr val="00B0F0"/>
                </a:solidFill>
                <a:latin typeface="宋体" panose="02010600030101010101" pitchFamily="2" charset="-122"/>
                <a:ea typeface="+mn-ea"/>
              </a:rPr>
              <a:t>⑧ </a:t>
            </a:r>
            <a:r>
              <a:rPr lang="zh-CN" altLang="en-US" sz="2400" dirty="0" smtClean="0">
                <a:latin typeface="宋体" panose="02010600030101010101" pitchFamily="2" charset="-122"/>
                <a:ea typeface="+mn-ea"/>
              </a:rPr>
              <a:t>实验</a:t>
            </a:r>
            <a:r>
              <a:rPr lang="en-US" altLang="zh-CN" sz="2400" dirty="0" smtClean="0">
                <a:latin typeface="宋体" panose="02010600030101010101" pitchFamily="2" charset="-122"/>
                <a:ea typeface="+mn-ea"/>
              </a:rPr>
              <a:t>/</a:t>
            </a:r>
            <a:r>
              <a:rPr lang="zh-CN" altLang="en-US" sz="2400" dirty="0" smtClean="0">
                <a:latin typeface="宋体" panose="02010600030101010101" pitchFamily="2" charset="-122"/>
                <a:ea typeface="+mn-ea"/>
              </a:rPr>
              <a:t>存放</a:t>
            </a:r>
            <a:endParaRPr lang="en-US" altLang="zh-CN" sz="2800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8A525-50F5-40BE-9958-807D252FDEF6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5516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sz="2400" dirty="0" smtClean="0">
                <a:solidFill>
                  <a:srgbClr val="00B0F0"/>
                </a:solidFill>
                <a:latin typeface="宋体" panose="02010600030101010101" pitchFamily="2" charset="-122"/>
                <a:ea typeface="+mn-ea"/>
                <a:cs typeface="宋体" charset="0"/>
              </a:rPr>
              <a:t>② </a:t>
            </a:r>
            <a:r>
              <a:rPr lang="zh-CN" altLang="en-US" sz="2400" dirty="0" smtClean="0">
                <a:ea typeface="+mn-ea"/>
                <a:cs typeface="宋体" charset="0"/>
              </a:rPr>
              <a:t>频率</a:t>
            </a:r>
            <a:r>
              <a:rPr lang="en-US" altLang="zh-CN" sz="2400" dirty="0" smtClean="0">
                <a:ea typeface="+mn-ea"/>
                <a:cs typeface="宋体" charset="0"/>
              </a:rPr>
              <a:t>/</a:t>
            </a:r>
            <a:r>
              <a:rPr lang="zh-CN" altLang="en-US" sz="2400" dirty="0" smtClean="0">
                <a:ea typeface="+mn-ea"/>
                <a:cs typeface="宋体" charset="0"/>
              </a:rPr>
              <a:t>漏率检查</a:t>
            </a:r>
            <a:endParaRPr lang="en-US" altLang="zh-CN" sz="2400" dirty="0" smtClean="0">
              <a:ea typeface="+mn-ea"/>
              <a:cs typeface="宋体" charset="0"/>
            </a:endParaRPr>
          </a:p>
          <a:p>
            <a:pPr lvl="1"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CN" sz="2400" dirty="0" smtClean="0">
                <a:solidFill>
                  <a:srgbClr val="00B0F0"/>
                </a:solidFill>
                <a:latin typeface="宋体" panose="02010600030101010101" pitchFamily="2" charset="-122"/>
                <a:ea typeface="+mn-ea"/>
              </a:rPr>
              <a:t>④ </a:t>
            </a:r>
            <a:r>
              <a:rPr lang="en-US" altLang="zh-CN" sz="2400" dirty="0" smtClean="0"/>
              <a:t>(HPR+</a:t>
            </a:r>
            <a:r>
              <a:rPr lang="zh-CN" altLang="en-US" sz="2400" dirty="0" smtClean="0"/>
              <a:t>洁净组装</a:t>
            </a:r>
            <a:r>
              <a:rPr lang="en-US" altLang="zh-CN" sz="2400" dirty="0" smtClean="0"/>
              <a:t>)</a:t>
            </a:r>
          </a:p>
          <a:p>
            <a:pPr lvl="1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sz="2400" dirty="0" smtClean="0">
                <a:solidFill>
                  <a:srgbClr val="00B0F0"/>
                </a:solidFill>
                <a:latin typeface="宋体" panose="02010600030101010101" pitchFamily="2" charset="-122"/>
                <a:ea typeface="+mn-ea"/>
              </a:rPr>
              <a:t>⑤ </a:t>
            </a:r>
            <a:r>
              <a:rPr lang="zh-CN" altLang="en-US" sz="2400" dirty="0" smtClean="0"/>
              <a:t>上吊架</a:t>
            </a:r>
            <a:endParaRPr lang="en-US" altLang="zh-CN" sz="2400" dirty="0" smtClean="0"/>
          </a:p>
          <a:p>
            <a:pPr lvl="1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sz="2400" dirty="0" smtClean="0">
                <a:solidFill>
                  <a:srgbClr val="00B0F0"/>
                </a:solidFill>
                <a:latin typeface="宋体" panose="02010600030101010101" pitchFamily="2" charset="-122"/>
                <a:ea typeface="+mn-ea"/>
              </a:rPr>
              <a:t>⑥ </a:t>
            </a:r>
            <a:r>
              <a:rPr lang="zh-CN" altLang="en-US" sz="2400" dirty="0" smtClean="0"/>
              <a:t>吊入竖井垂测</a:t>
            </a:r>
            <a:endParaRPr lang="en-US" altLang="zh-CN" sz="2400" dirty="0" smtClean="0"/>
          </a:p>
          <a:p>
            <a:pPr lvl="1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sz="2400" dirty="0" smtClean="0">
                <a:solidFill>
                  <a:srgbClr val="00B0F0"/>
                </a:solidFill>
                <a:latin typeface="宋体" panose="02010600030101010101" pitchFamily="2" charset="-122"/>
                <a:ea typeface="+mn-ea"/>
              </a:rPr>
              <a:t>⑤ </a:t>
            </a:r>
            <a:r>
              <a:rPr lang="zh-CN" altLang="en-US" sz="2400" dirty="0" smtClean="0">
                <a:latin typeface="宋体" panose="02010600030101010101" pitchFamily="2" charset="-122"/>
                <a:ea typeface="+mn-ea"/>
              </a:rPr>
              <a:t>出杜瓦</a:t>
            </a:r>
            <a:endParaRPr lang="en-US" altLang="zh-CN" sz="2400" dirty="0" smtClean="0"/>
          </a:p>
          <a:p>
            <a:pPr lvl="1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sz="2400" dirty="0" smtClean="0">
                <a:solidFill>
                  <a:srgbClr val="00B0F0"/>
                </a:solidFill>
                <a:latin typeface="宋体" panose="02010600030101010101" pitchFamily="2" charset="-122"/>
                <a:ea typeface="+mn-ea"/>
              </a:rPr>
              <a:t>④ </a:t>
            </a:r>
            <a:r>
              <a:rPr lang="en-US" altLang="zh-CN" sz="2400" dirty="0" smtClean="0">
                <a:latin typeface="宋体" panose="02010600030101010101" pitchFamily="2" charset="-122"/>
                <a:ea typeface="+mn-ea"/>
              </a:rPr>
              <a:t>(HPR+)</a:t>
            </a:r>
            <a:r>
              <a:rPr lang="zh-CN" altLang="en-US" sz="2400" dirty="0" smtClean="0">
                <a:latin typeface="宋体" panose="02010600030101010101" pitchFamily="2" charset="-122"/>
                <a:ea typeface="+mn-ea"/>
              </a:rPr>
              <a:t>腔串组装</a:t>
            </a:r>
            <a:endParaRPr lang="en-US" altLang="zh-CN" sz="2400" dirty="0" smtClean="0"/>
          </a:p>
          <a:p>
            <a:pPr lvl="1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sz="2400" dirty="0" smtClean="0"/>
              <a:t>或</a:t>
            </a:r>
            <a:r>
              <a:rPr lang="zh-CN" altLang="en-US" sz="2400" dirty="0" smtClean="0">
                <a:solidFill>
                  <a:srgbClr val="00B0F0"/>
                </a:solidFill>
                <a:latin typeface="宋体" panose="02010600030101010101" pitchFamily="2" charset="-122"/>
                <a:ea typeface="+mn-ea"/>
              </a:rPr>
              <a:t>⑧ </a:t>
            </a:r>
            <a:r>
              <a:rPr lang="zh-CN" altLang="en-US" sz="2400" dirty="0" smtClean="0">
                <a:latin typeface="宋体" panose="02010600030101010101" pitchFamily="2" charset="-122"/>
                <a:ea typeface="+mn-ea"/>
              </a:rPr>
              <a:t>实验</a:t>
            </a:r>
            <a:r>
              <a:rPr lang="en-US" altLang="zh-CN" sz="2400" dirty="0" smtClean="0">
                <a:latin typeface="宋体" panose="02010600030101010101" pitchFamily="2" charset="-122"/>
                <a:ea typeface="+mn-ea"/>
              </a:rPr>
              <a:t>/</a:t>
            </a:r>
            <a:r>
              <a:rPr lang="zh-CN" altLang="en-US" sz="2400" dirty="0" smtClean="0">
                <a:latin typeface="宋体" panose="02010600030101010101" pitchFamily="2" charset="-122"/>
                <a:ea typeface="+mn-ea"/>
              </a:rPr>
              <a:t>存放</a:t>
            </a:r>
            <a:endParaRPr lang="en-US" altLang="zh-CN" sz="2800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8A525-50F5-40BE-9958-807D252FDEF6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44316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sz="2400" dirty="0" smtClean="0">
                <a:solidFill>
                  <a:srgbClr val="00B0F0"/>
                </a:solidFill>
                <a:latin typeface="宋体" panose="02010600030101010101" pitchFamily="2" charset="-122"/>
                <a:ea typeface="+mn-ea"/>
                <a:cs typeface="宋体" charset="0"/>
              </a:rPr>
              <a:t>② </a:t>
            </a:r>
            <a:r>
              <a:rPr lang="zh-CN" altLang="en-US" sz="2400" dirty="0" smtClean="0">
                <a:ea typeface="+mn-ea"/>
                <a:cs typeface="宋体" charset="0"/>
              </a:rPr>
              <a:t>频率</a:t>
            </a:r>
            <a:r>
              <a:rPr lang="en-US" altLang="zh-CN" sz="2400" dirty="0" smtClean="0">
                <a:ea typeface="+mn-ea"/>
                <a:cs typeface="宋体" charset="0"/>
              </a:rPr>
              <a:t>/</a:t>
            </a:r>
            <a:r>
              <a:rPr lang="zh-CN" altLang="en-US" sz="2400" dirty="0" smtClean="0">
                <a:ea typeface="+mn-ea"/>
                <a:cs typeface="宋体" charset="0"/>
              </a:rPr>
              <a:t>漏率检查</a:t>
            </a:r>
            <a:endParaRPr lang="en-US" altLang="zh-CN" sz="2400" dirty="0" smtClean="0">
              <a:ea typeface="+mn-ea"/>
              <a:cs typeface="宋体" charset="0"/>
            </a:endParaRPr>
          </a:p>
          <a:p>
            <a:pPr lvl="1"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CN" sz="2400" dirty="0" smtClean="0">
                <a:solidFill>
                  <a:srgbClr val="00B0F0"/>
                </a:solidFill>
                <a:latin typeface="宋体" panose="02010600030101010101" pitchFamily="2" charset="-122"/>
                <a:ea typeface="+mn-ea"/>
              </a:rPr>
              <a:t>④ </a:t>
            </a:r>
            <a:r>
              <a:rPr lang="en-US" altLang="zh-CN" sz="2400" dirty="0" smtClean="0"/>
              <a:t>(HPR+</a:t>
            </a:r>
            <a:r>
              <a:rPr lang="zh-CN" altLang="en-US" sz="2400" dirty="0" smtClean="0"/>
              <a:t>洁净组装</a:t>
            </a:r>
            <a:r>
              <a:rPr lang="en-US" altLang="zh-CN" sz="2400" dirty="0" smtClean="0"/>
              <a:t>)</a:t>
            </a:r>
          </a:p>
          <a:p>
            <a:pPr lvl="1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sz="2400" dirty="0" smtClean="0">
                <a:solidFill>
                  <a:srgbClr val="00B0F0"/>
                </a:solidFill>
                <a:latin typeface="宋体" panose="02010600030101010101" pitchFamily="2" charset="-122"/>
                <a:ea typeface="+mn-ea"/>
              </a:rPr>
              <a:t>⑤ </a:t>
            </a:r>
            <a:r>
              <a:rPr lang="zh-CN" altLang="en-US" sz="2400" dirty="0" smtClean="0"/>
              <a:t>上吊架</a:t>
            </a:r>
            <a:endParaRPr lang="en-US" altLang="zh-CN" sz="2400" dirty="0" smtClean="0"/>
          </a:p>
          <a:p>
            <a:pPr lvl="1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sz="2400" dirty="0" smtClean="0">
                <a:solidFill>
                  <a:srgbClr val="00B0F0"/>
                </a:solidFill>
                <a:latin typeface="宋体" panose="02010600030101010101" pitchFamily="2" charset="-122"/>
                <a:ea typeface="+mn-ea"/>
              </a:rPr>
              <a:t>⑥ </a:t>
            </a:r>
            <a:r>
              <a:rPr lang="zh-CN" altLang="en-US" sz="2400" dirty="0" smtClean="0"/>
              <a:t>吊入竖井垂测</a:t>
            </a:r>
            <a:endParaRPr lang="en-US" altLang="zh-CN" sz="2400" dirty="0" smtClean="0"/>
          </a:p>
          <a:p>
            <a:pPr lvl="1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sz="2400" dirty="0" smtClean="0">
                <a:solidFill>
                  <a:srgbClr val="00B0F0"/>
                </a:solidFill>
                <a:latin typeface="宋体" panose="02010600030101010101" pitchFamily="2" charset="-122"/>
                <a:ea typeface="+mn-ea"/>
              </a:rPr>
              <a:t>⑤ </a:t>
            </a:r>
            <a:r>
              <a:rPr lang="zh-CN" altLang="en-US" sz="2400" dirty="0" smtClean="0">
                <a:latin typeface="宋体" panose="02010600030101010101" pitchFamily="2" charset="-122"/>
                <a:ea typeface="+mn-ea"/>
              </a:rPr>
              <a:t>出杜瓦</a:t>
            </a:r>
            <a:endParaRPr lang="en-US" altLang="zh-CN" sz="2400" dirty="0" smtClean="0"/>
          </a:p>
          <a:p>
            <a:pPr lvl="1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sz="2400" dirty="0" smtClean="0">
                <a:solidFill>
                  <a:srgbClr val="00B0F0"/>
                </a:solidFill>
                <a:latin typeface="宋体" panose="02010600030101010101" pitchFamily="2" charset="-122"/>
                <a:ea typeface="+mn-ea"/>
              </a:rPr>
              <a:t>④ </a:t>
            </a:r>
            <a:r>
              <a:rPr lang="en-US" altLang="zh-CN" sz="2400" dirty="0" smtClean="0">
                <a:latin typeface="宋体" panose="02010600030101010101" pitchFamily="2" charset="-122"/>
                <a:ea typeface="+mn-ea"/>
              </a:rPr>
              <a:t>(HPR+)</a:t>
            </a:r>
            <a:r>
              <a:rPr lang="zh-CN" altLang="en-US" sz="2400" dirty="0" smtClean="0">
                <a:latin typeface="宋体" panose="02010600030101010101" pitchFamily="2" charset="-122"/>
                <a:ea typeface="+mn-ea"/>
              </a:rPr>
              <a:t>腔串组装</a:t>
            </a:r>
            <a:endParaRPr lang="en-US" altLang="zh-CN" sz="2400" dirty="0" smtClean="0"/>
          </a:p>
          <a:p>
            <a:pPr lvl="1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sz="2400" dirty="0" smtClean="0"/>
              <a:t>或</a:t>
            </a:r>
            <a:r>
              <a:rPr lang="zh-CN" altLang="en-US" sz="2400" dirty="0" smtClean="0">
                <a:solidFill>
                  <a:srgbClr val="00B0F0"/>
                </a:solidFill>
                <a:latin typeface="宋体" panose="02010600030101010101" pitchFamily="2" charset="-122"/>
                <a:ea typeface="+mn-ea"/>
              </a:rPr>
              <a:t>⑧ </a:t>
            </a:r>
            <a:r>
              <a:rPr lang="zh-CN" altLang="en-US" sz="2400" dirty="0" smtClean="0">
                <a:latin typeface="宋体" panose="02010600030101010101" pitchFamily="2" charset="-122"/>
                <a:ea typeface="+mn-ea"/>
              </a:rPr>
              <a:t>实验</a:t>
            </a:r>
            <a:r>
              <a:rPr lang="en-US" altLang="zh-CN" sz="2400" dirty="0" smtClean="0">
                <a:latin typeface="宋体" panose="02010600030101010101" pitchFamily="2" charset="-122"/>
                <a:ea typeface="+mn-ea"/>
              </a:rPr>
              <a:t>/</a:t>
            </a:r>
            <a:r>
              <a:rPr lang="zh-CN" altLang="en-US" sz="2400" dirty="0" smtClean="0">
                <a:latin typeface="宋体" panose="02010600030101010101" pitchFamily="2" charset="-122"/>
                <a:ea typeface="+mn-ea"/>
              </a:rPr>
              <a:t>存放</a:t>
            </a:r>
            <a:endParaRPr lang="en-US" altLang="zh-CN" sz="2800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8A525-50F5-40BE-9958-807D252FDEF6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2032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sz="2400" dirty="0" smtClean="0">
                <a:solidFill>
                  <a:srgbClr val="00B0F0"/>
                </a:solidFill>
                <a:latin typeface="宋体" panose="02010600030101010101" pitchFamily="2" charset="-122"/>
                <a:ea typeface="+mn-ea"/>
                <a:cs typeface="宋体" charset="0"/>
              </a:rPr>
              <a:t>② </a:t>
            </a:r>
            <a:r>
              <a:rPr lang="zh-CN" altLang="en-US" sz="2400" dirty="0" smtClean="0">
                <a:ea typeface="+mn-ea"/>
                <a:cs typeface="宋体" charset="0"/>
              </a:rPr>
              <a:t>频率</a:t>
            </a:r>
            <a:r>
              <a:rPr lang="en-US" altLang="zh-CN" sz="2400" dirty="0" smtClean="0">
                <a:ea typeface="+mn-ea"/>
                <a:cs typeface="宋体" charset="0"/>
              </a:rPr>
              <a:t>/</a:t>
            </a:r>
            <a:r>
              <a:rPr lang="zh-CN" altLang="en-US" sz="2400" dirty="0" smtClean="0">
                <a:ea typeface="+mn-ea"/>
                <a:cs typeface="宋体" charset="0"/>
              </a:rPr>
              <a:t>漏率检查</a:t>
            </a:r>
            <a:endParaRPr lang="en-US" altLang="zh-CN" sz="2400" dirty="0" smtClean="0">
              <a:ea typeface="+mn-ea"/>
              <a:cs typeface="宋体" charset="0"/>
            </a:endParaRPr>
          </a:p>
          <a:p>
            <a:pPr lvl="1"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CN" sz="2400" dirty="0" smtClean="0">
                <a:solidFill>
                  <a:srgbClr val="00B0F0"/>
                </a:solidFill>
                <a:latin typeface="宋体" panose="02010600030101010101" pitchFamily="2" charset="-122"/>
                <a:ea typeface="+mn-ea"/>
              </a:rPr>
              <a:t>④ </a:t>
            </a:r>
            <a:r>
              <a:rPr lang="en-US" altLang="zh-CN" sz="2400" dirty="0" smtClean="0"/>
              <a:t>(HPR+</a:t>
            </a:r>
            <a:r>
              <a:rPr lang="zh-CN" altLang="en-US" sz="2400" dirty="0" smtClean="0"/>
              <a:t>洁净组装</a:t>
            </a:r>
            <a:r>
              <a:rPr lang="en-US" altLang="zh-CN" sz="2400" dirty="0" smtClean="0"/>
              <a:t>)</a:t>
            </a:r>
          </a:p>
          <a:p>
            <a:pPr lvl="1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sz="2400" dirty="0" smtClean="0">
                <a:solidFill>
                  <a:srgbClr val="00B0F0"/>
                </a:solidFill>
                <a:latin typeface="宋体" panose="02010600030101010101" pitchFamily="2" charset="-122"/>
                <a:ea typeface="+mn-ea"/>
              </a:rPr>
              <a:t>⑤ </a:t>
            </a:r>
            <a:r>
              <a:rPr lang="zh-CN" altLang="en-US" sz="2400" dirty="0" smtClean="0"/>
              <a:t>上吊架</a:t>
            </a:r>
            <a:endParaRPr lang="en-US" altLang="zh-CN" sz="2400" dirty="0" smtClean="0"/>
          </a:p>
          <a:p>
            <a:pPr lvl="1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sz="2400" dirty="0" smtClean="0">
                <a:solidFill>
                  <a:srgbClr val="00B0F0"/>
                </a:solidFill>
                <a:latin typeface="宋体" panose="02010600030101010101" pitchFamily="2" charset="-122"/>
                <a:ea typeface="+mn-ea"/>
              </a:rPr>
              <a:t>⑥ </a:t>
            </a:r>
            <a:r>
              <a:rPr lang="zh-CN" altLang="en-US" sz="2400" dirty="0" smtClean="0"/>
              <a:t>吊入竖井垂测</a:t>
            </a:r>
            <a:endParaRPr lang="en-US" altLang="zh-CN" sz="2400" dirty="0" smtClean="0"/>
          </a:p>
          <a:p>
            <a:pPr lvl="1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sz="2400" dirty="0" smtClean="0">
                <a:solidFill>
                  <a:srgbClr val="00B0F0"/>
                </a:solidFill>
                <a:latin typeface="宋体" panose="02010600030101010101" pitchFamily="2" charset="-122"/>
                <a:ea typeface="+mn-ea"/>
              </a:rPr>
              <a:t>⑤ </a:t>
            </a:r>
            <a:r>
              <a:rPr lang="zh-CN" altLang="en-US" sz="2400" dirty="0" smtClean="0">
                <a:latin typeface="宋体" panose="02010600030101010101" pitchFamily="2" charset="-122"/>
                <a:ea typeface="+mn-ea"/>
              </a:rPr>
              <a:t>出杜瓦</a:t>
            </a:r>
            <a:endParaRPr lang="en-US" altLang="zh-CN" sz="2400" dirty="0" smtClean="0"/>
          </a:p>
          <a:p>
            <a:pPr lvl="1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sz="2400" dirty="0" smtClean="0">
                <a:solidFill>
                  <a:srgbClr val="00B0F0"/>
                </a:solidFill>
                <a:latin typeface="宋体" panose="02010600030101010101" pitchFamily="2" charset="-122"/>
                <a:ea typeface="+mn-ea"/>
              </a:rPr>
              <a:t>④ </a:t>
            </a:r>
            <a:r>
              <a:rPr lang="en-US" altLang="zh-CN" sz="2400" dirty="0" smtClean="0">
                <a:latin typeface="宋体" panose="02010600030101010101" pitchFamily="2" charset="-122"/>
                <a:ea typeface="+mn-ea"/>
              </a:rPr>
              <a:t>(HPR+)</a:t>
            </a:r>
            <a:r>
              <a:rPr lang="zh-CN" altLang="en-US" sz="2400" dirty="0" smtClean="0">
                <a:latin typeface="宋体" panose="02010600030101010101" pitchFamily="2" charset="-122"/>
                <a:ea typeface="+mn-ea"/>
              </a:rPr>
              <a:t>腔串组装</a:t>
            </a:r>
            <a:endParaRPr lang="en-US" altLang="zh-CN" sz="2400" dirty="0" smtClean="0"/>
          </a:p>
          <a:p>
            <a:pPr lvl="1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sz="2400" dirty="0" smtClean="0"/>
              <a:t>或</a:t>
            </a:r>
            <a:r>
              <a:rPr lang="zh-CN" altLang="en-US" sz="2400" dirty="0" smtClean="0">
                <a:solidFill>
                  <a:srgbClr val="00B0F0"/>
                </a:solidFill>
                <a:latin typeface="宋体" panose="02010600030101010101" pitchFamily="2" charset="-122"/>
                <a:ea typeface="+mn-ea"/>
              </a:rPr>
              <a:t>⑧ </a:t>
            </a:r>
            <a:r>
              <a:rPr lang="zh-CN" altLang="en-US" sz="2400" dirty="0" smtClean="0">
                <a:latin typeface="宋体" panose="02010600030101010101" pitchFamily="2" charset="-122"/>
                <a:ea typeface="+mn-ea"/>
              </a:rPr>
              <a:t>实验</a:t>
            </a:r>
            <a:r>
              <a:rPr lang="en-US" altLang="zh-CN" sz="2400" dirty="0" smtClean="0">
                <a:latin typeface="宋体" panose="02010600030101010101" pitchFamily="2" charset="-122"/>
                <a:ea typeface="+mn-ea"/>
              </a:rPr>
              <a:t>/</a:t>
            </a:r>
            <a:r>
              <a:rPr lang="zh-CN" altLang="en-US" sz="2400" dirty="0" smtClean="0">
                <a:latin typeface="宋体" panose="02010600030101010101" pitchFamily="2" charset="-122"/>
                <a:ea typeface="+mn-ea"/>
              </a:rPr>
              <a:t>存放</a:t>
            </a:r>
            <a:endParaRPr lang="en-US" altLang="zh-CN" sz="2800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8A525-50F5-40BE-9958-807D252FDEF6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8240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8A525-50F5-40BE-9958-807D252FDEF6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74858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sz="2400" dirty="0" smtClean="0">
                <a:solidFill>
                  <a:srgbClr val="00B0F0"/>
                </a:solidFill>
                <a:latin typeface="宋体" panose="02010600030101010101" pitchFamily="2" charset="-122"/>
                <a:ea typeface="+mn-ea"/>
                <a:cs typeface="宋体" charset="0"/>
              </a:rPr>
              <a:t>② </a:t>
            </a:r>
            <a:r>
              <a:rPr lang="zh-CN" altLang="en-US" sz="2400" dirty="0" smtClean="0">
                <a:ea typeface="+mn-ea"/>
                <a:cs typeface="宋体" charset="0"/>
              </a:rPr>
              <a:t>频率</a:t>
            </a:r>
            <a:r>
              <a:rPr lang="en-US" altLang="zh-CN" sz="2400" dirty="0" smtClean="0">
                <a:ea typeface="+mn-ea"/>
                <a:cs typeface="宋体" charset="0"/>
              </a:rPr>
              <a:t>/</a:t>
            </a:r>
            <a:r>
              <a:rPr lang="zh-CN" altLang="en-US" sz="2400" dirty="0" smtClean="0">
                <a:ea typeface="+mn-ea"/>
                <a:cs typeface="宋体" charset="0"/>
              </a:rPr>
              <a:t>漏率检查</a:t>
            </a:r>
            <a:endParaRPr lang="en-US" altLang="zh-CN" sz="2400" dirty="0" smtClean="0">
              <a:ea typeface="+mn-ea"/>
              <a:cs typeface="宋体" charset="0"/>
            </a:endParaRPr>
          </a:p>
          <a:p>
            <a:pPr lvl="1"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CN" sz="2400" dirty="0" smtClean="0">
                <a:solidFill>
                  <a:srgbClr val="00B0F0"/>
                </a:solidFill>
                <a:latin typeface="宋体" panose="02010600030101010101" pitchFamily="2" charset="-122"/>
                <a:ea typeface="+mn-ea"/>
              </a:rPr>
              <a:t>④ </a:t>
            </a:r>
            <a:r>
              <a:rPr lang="en-US" altLang="zh-CN" sz="2400" dirty="0" smtClean="0"/>
              <a:t>(HPR+</a:t>
            </a:r>
            <a:r>
              <a:rPr lang="zh-CN" altLang="en-US" sz="2400" dirty="0" smtClean="0"/>
              <a:t>洁净组装</a:t>
            </a:r>
            <a:r>
              <a:rPr lang="en-US" altLang="zh-CN" sz="2400" dirty="0" smtClean="0"/>
              <a:t>)</a:t>
            </a:r>
          </a:p>
          <a:p>
            <a:pPr lvl="1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sz="2400" dirty="0" smtClean="0">
                <a:solidFill>
                  <a:srgbClr val="00B0F0"/>
                </a:solidFill>
                <a:latin typeface="宋体" panose="02010600030101010101" pitchFamily="2" charset="-122"/>
                <a:ea typeface="+mn-ea"/>
              </a:rPr>
              <a:t>⑤ </a:t>
            </a:r>
            <a:r>
              <a:rPr lang="zh-CN" altLang="en-US" sz="2400" dirty="0" smtClean="0"/>
              <a:t>上吊架</a:t>
            </a:r>
            <a:endParaRPr lang="en-US" altLang="zh-CN" sz="2400" dirty="0" smtClean="0"/>
          </a:p>
          <a:p>
            <a:pPr lvl="1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sz="2400" dirty="0" smtClean="0">
                <a:solidFill>
                  <a:srgbClr val="00B0F0"/>
                </a:solidFill>
                <a:latin typeface="宋体" panose="02010600030101010101" pitchFamily="2" charset="-122"/>
                <a:ea typeface="+mn-ea"/>
              </a:rPr>
              <a:t>⑥ </a:t>
            </a:r>
            <a:r>
              <a:rPr lang="zh-CN" altLang="en-US" sz="2400" dirty="0" smtClean="0"/>
              <a:t>吊入竖井垂测</a:t>
            </a:r>
            <a:endParaRPr lang="en-US" altLang="zh-CN" sz="2400" dirty="0" smtClean="0"/>
          </a:p>
          <a:p>
            <a:pPr lvl="1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sz="2400" dirty="0" smtClean="0">
                <a:solidFill>
                  <a:srgbClr val="00B0F0"/>
                </a:solidFill>
                <a:latin typeface="宋体" panose="02010600030101010101" pitchFamily="2" charset="-122"/>
                <a:ea typeface="+mn-ea"/>
              </a:rPr>
              <a:t>⑤ </a:t>
            </a:r>
            <a:r>
              <a:rPr lang="zh-CN" altLang="en-US" sz="2400" dirty="0" smtClean="0">
                <a:latin typeface="宋体" panose="02010600030101010101" pitchFamily="2" charset="-122"/>
                <a:ea typeface="+mn-ea"/>
              </a:rPr>
              <a:t>出杜瓦</a:t>
            </a:r>
            <a:endParaRPr lang="en-US" altLang="zh-CN" sz="2400" dirty="0" smtClean="0"/>
          </a:p>
          <a:p>
            <a:pPr lvl="1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sz="2400" dirty="0" smtClean="0">
                <a:solidFill>
                  <a:srgbClr val="00B0F0"/>
                </a:solidFill>
                <a:latin typeface="宋体" panose="02010600030101010101" pitchFamily="2" charset="-122"/>
                <a:ea typeface="+mn-ea"/>
              </a:rPr>
              <a:t>④ </a:t>
            </a:r>
            <a:r>
              <a:rPr lang="en-US" altLang="zh-CN" sz="2400" dirty="0" smtClean="0">
                <a:latin typeface="宋体" panose="02010600030101010101" pitchFamily="2" charset="-122"/>
                <a:ea typeface="+mn-ea"/>
              </a:rPr>
              <a:t>(HPR+)</a:t>
            </a:r>
            <a:r>
              <a:rPr lang="zh-CN" altLang="en-US" sz="2400" dirty="0" smtClean="0">
                <a:latin typeface="宋体" panose="02010600030101010101" pitchFamily="2" charset="-122"/>
                <a:ea typeface="+mn-ea"/>
              </a:rPr>
              <a:t>腔串组装</a:t>
            </a:r>
            <a:endParaRPr lang="en-US" altLang="zh-CN" sz="2400" dirty="0" smtClean="0"/>
          </a:p>
          <a:p>
            <a:pPr lvl="1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sz="2400" dirty="0" smtClean="0"/>
              <a:t>或</a:t>
            </a:r>
            <a:r>
              <a:rPr lang="zh-CN" altLang="en-US" sz="2400" dirty="0" smtClean="0">
                <a:solidFill>
                  <a:srgbClr val="00B0F0"/>
                </a:solidFill>
                <a:latin typeface="宋体" panose="02010600030101010101" pitchFamily="2" charset="-122"/>
                <a:ea typeface="+mn-ea"/>
              </a:rPr>
              <a:t>⑧ </a:t>
            </a:r>
            <a:r>
              <a:rPr lang="zh-CN" altLang="en-US" sz="2400" dirty="0" smtClean="0">
                <a:latin typeface="宋体" panose="02010600030101010101" pitchFamily="2" charset="-122"/>
                <a:ea typeface="+mn-ea"/>
              </a:rPr>
              <a:t>实验</a:t>
            </a:r>
            <a:r>
              <a:rPr lang="en-US" altLang="zh-CN" sz="2400" dirty="0" smtClean="0">
                <a:latin typeface="宋体" panose="02010600030101010101" pitchFamily="2" charset="-122"/>
                <a:ea typeface="+mn-ea"/>
              </a:rPr>
              <a:t>/</a:t>
            </a:r>
            <a:r>
              <a:rPr lang="zh-CN" altLang="en-US" sz="2400" dirty="0" smtClean="0">
                <a:latin typeface="宋体" panose="02010600030101010101" pitchFamily="2" charset="-122"/>
                <a:ea typeface="+mn-ea"/>
              </a:rPr>
              <a:t>存放</a:t>
            </a:r>
            <a:endParaRPr lang="en-US" altLang="zh-CN" sz="2800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8A525-50F5-40BE-9958-807D252FDEF6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68397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sz="2400" dirty="0" smtClean="0">
                <a:solidFill>
                  <a:srgbClr val="00B0F0"/>
                </a:solidFill>
                <a:latin typeface="宋体" panose="02010600030101010101" pitchFamily="2" charset="-122"/>
                <a:ea typeface="+mn-ea"/>
                <a:cs typeface="宋体" charset="0"/>
              </a:rPr>
              <a:t>② </a:t>
            </a:r>
            <a:r>
              <a:rPr lang="zh-CN" altLang="en-US" sz="2400" dirty="0" smtClean="0">
                <a:ea typeface="+mn-ea"/>
                <a:cs typeface="宋体" charset="0"/>
              </a:rPr>
              <a:t>频率</a:t>
            </a:r>
            <a:r>
              <a:rPr lang="en-US" altLang="zh-CN" sz="2400" dirty="0" smtClean="0">
                <a:ea typeface="+mn-ea"/>
                <a:cs typeface="宋体" charset="0"/>
              </a:rPr>
              <a:t>/</a:t>
            </a:r>
            <a:r>
              <a:rPr lang="zh-CN" altLang="en-US" sz="2400" dirty="0" smtClean="0">
                <a:ea typeface="+mn-ea"/>
                <a:cs typeface="宋体" charset="0"/>
              </a:rPr>
              <a:t>漏率检查</a:t>
            </a:r>
            <a:endParaRPr lang="en-US" altLang="zh-CN" sz="2400" dirty="0" smtClean="0">
              <a:ea typeface="+mn-ea"/>
              <a:cs typeface="宋体" charset="0"/>
            </a:endParaRPr>
          </a:p>
          <a:p>
            <a:pPr lvl="1"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CN" sz="2400" dirty="0" smtClean="0">
                <a:solidFill>
                  <a:srgbClr val="00B0F0"/>
                </a:solidFill>
                <a:latin typeface="宋体" panose="02010600030101010101" pitchFamily="2" charset="-122"/>
                <a:ea typeface="+mn-ea"/>
              </a:rPr>
              <a:t>④ </a:t>
            </a:r>
            <a:r>
              <a:rPr lang="en-US" altLang="zh-CN" sz="2400" dirty="0" smtClean="0"/>
              <a:t>(HPR+</a:t>
            </a:r>
            <a:r>
              <a:rPr lang="zh-CN" altLang="en-US" sz="2400" dirty="0" smtClean="0"/>
              <a:t>洁净组装</a:t>
            </a:r>
            <a:r>
              <a:rPr lang="en-US" altLang="zh-CN" sz="2400" dirty="0" smtClean="0"/>
              <a:t>)</a:t>
            </a:r>
          </a:p>
          <a:p>
            <a:pPr lvl="1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sz="2400" dirty="0" smtClean="0">
                <a:solidFill>
                  <a:srgbClr val="00B0F0"/>
                </a:solidFill>
                <a:latin typeface="宋体" panose="02010600030101010101" pitchFamily="2" charset="-122"/>
                <a:ea typeface="+mn-ea"/>
              </a:rPr>
              <a:t>⑤ </a:t>
            </a:r>
            <a:r>
              <a:rPr lang="zh-CN" altLang="en-US" sz="2400" dirty="0" smtClean="0"/>
              <a:t>上吊架</a:t>
            </a:r>
            <a:endParaRPr lang="en-US" altLang="zh-CN" sz="2400" dirty="0" smtClean="0"/>
          </a:p>
          <a:p>
            <a:pPr lvl="1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sz="2400" dirty="0" smtClean="0">
                <a:solidFill>
                  <a:srgbClr val="00B0F0"/>
                </a:solidFill>
                <a:latin typeface="宋体" panose="02010600030101010101" pitchFamily="2" charset="-122"/>
                <a:ea typeface="+mn-ea"/>
              </a:rPr>
              <a:t>⑥ </a:t>
            </a:r>
            <a:r>
              <a:rPr lang="zh-CN" altLang="en-US" sz="2400" dirty="0" smtClean="0"/>
              <a:t>吊入竖井垂测</a:t>
            </a:r>
            <a:endParaRPr lang="en-US" altLang="zh-CN" sz="2400" dirty="0" smtClean="0"/>
          </a:p>
          <a:p>
            <a:pPr lvl="1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sz="2400" dirty="0" smtClean="0">
                <a:solidFill>
                  <a:srgbClr val="00B0F0"/>
                </a:solidFill>
                <a:latin typeface="宋体" panose="02010600030101010101" pitchFamily="2" charset="-122"/>
                <a:ea typeface="+mn-ea"/>
              </a:rPr>
              <a:t>⑤ </a:t>
            </a:r>
            <a:r>
              <a:rPr lang="zh-CN" altLang="en-US" sz="2400" dirty="0" smtClean="0">
                <a:latin typeface="宋体" panose="02010600030101010101" pitchFamily="2" charset="-122"/>
                <a:ea typeface="+mn-ea"/>
              </a:rPr>
              <a:t>出杜瓦</a:t>
            </a:r>
            <a:endParaRPr lang="en-US" altLang="zh-CN" sz="2400" dirty="0" smtClean="0"/>
          </a:p>
          <a:p>
            <a:pPr lvl="1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sz="2400" dirty="0" smtClean="0">
                <a:solidFill>
                  <a:srgbClr val="00B0F0"/>
                </a:solidFill>
                <a:latin typeface="宋体" panose="02010600030101010101" pitchFamily="2" charset="-122"/>
                <a:ea typeface="+mn-ea"/>
              </a:rPr>
              <a:t>④ </a:t>
            </a:r>
            <a:r>
              <a:rPr lang="en-US" altLang="zh-CN" sz="2400" dirty="0" smtClean="0">
                <a:latin typeface="宋体" panose="02010600030101010101" pitchFamily="2" charset="-122"/>
                <a:ea typeface="+mn-ea"/>
              </a:rPr>
              <a:t>(HPR+)</a:t>
            </a:r>
            <a:r>
              <a:rPr lang="zh-CN" altLang="en-US" sz="2400" dirty="0" smtClean="0">
                <a:latin typeface="宋体" panose="02010600030101010101" pitchFamily="2" charset="-122"/>
                <a:ea typeface="+mn-ea"/>
              </a:rPr>
              <a:t>腔串组装</a:t>
            </a:r>
            <a:endParaRPr lang="en-US" altLang="zh-CN" sz="2400" dirty="0" smtClean="0"/>
          </a:p>
          <a:p>
            <a:pPr lvl="1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sz="2400" dirty="0" smtClean="0"/>
              <a:t>或</a:t>
            </a:r>
            <a:r>
              <a:rPr lang="zh-CN" altLang="en-US" sz="2400" dirty="0" smtClean="0">
                <a:solidFill>
                  <a:srgbClr val="00B0F0"/>
                </a:solidFill>
                <a:latin typeface="宋体" panose="02010600030101010101" pitchFamily="2" charset="-122"/>
                <a:ea typeface="+mn-ea"/>
              </a:rPr>
              <a:t>⑧ </a:t>
            </a:r>
            <a:r>
              <a:rPr lang="zh-CN" altLang="en-US" sz="2400" dirty="0" smtClean="0">
                <a:latin typeface="宋体" panose="02010600030101010101" pitchFamily="2" charset="-122"/>
                <a:ea typeface="+mn-ea"/>
              </a:rPr>
              <a:t>实验</a:t>
            </a:r>
            <a:r>
              <a:rPr lang="en-US" altLang="zh-CN" sz="2400" dirty="0" smtClean="0">
                <a:latin typeface="宋体" panose="02010600030101010101" pitchFamily="2" charset="-122"/>
                <a:ea typeface="+mn-ea"/>
              </a:rPr>
              <a:t>/</a:t>
            </a:r>
            <a:r>
              <a:rPr lang="zh-CN" altLang="en-US" sz="2400" dirty="0" smtClean="0">
                <a:latin typeface="宋体" panose="02010600030101010101" pitchFamily="2" charset="-122"/>
                <a:ea typeface="+mn-ea"/>
              </a:rPr>
              <a:t>存放</a:t>
            </a:r>
            <a:endParaRPr lang="en-US" altLang="zh-CN" sz="2800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8A525-50F5-40BE-9958-807D252FDEF6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418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圆角矩形 14"/>
          <p:cNvSpPr/>
          <p:nvPr userDrawn="1"/>
        </p:nvSpPr>
        <p:spPr>
          <a:xfrm>
            <a:off x="62930" y="116632"/>
            <a:ext cx="8973566" cy="6480720"/>
          </a:xfrm>
          <a:prstGeom prst="roundRect">
            <a:avLst>
              <a:gd name="adj" fmla="val 4929"/>
            </a:avLst>
          </a:prstGeom>
          <a:ln w="19050" cap="sq" cmpd="sng" algn="ctr">
            <a:solidFill>
              <a:srgbClr val="0070C0"/>
            </a:solidFill>
            <a:prstDash val="sysDot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1295400" y="3989040"/>
            <a:ext cx="6400800" cy="1600200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dirty="0" smtClean="0"/>
              <a:t>单击此处编辑母版副标题样式</a:t>
            </a:r>
            <a:endParaRPr kumimoji="0" lang="en-US" dirty="0"/>
          </a:p>
        </p:txBody>
      </p:sp>
      <p:sp>
        <p:nvSpPr>
          <p:cNvPr id="11" name="矩形 10"/>
          <p:cNvSpPr/>
          <p:nvPr/>
        </p:nvSpPr>
        <p:spPr>
          <a:xfrm>
            <a:off x="62931" y="3390476"/>
            <a:ext cx="8973564" cy="110532"/>
          </a:xfrm>
          <a:prstGeom prst="rect">
            <a:avLst/>
          </a:prstGeom>
          <a:solidFill>
            <a:schemeClr val="accent1"/>
          </a:solidFill>
          <a:ln w="19050" cap="sq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8" name="TextBox 17"/>
          <p:cNvSpPr txBox="1"/>
          <p:nvPr userDrawn="1"/>
        </p:nvSpPr>
        <p:spPr>
          <a:xfrm>
            <a:off x="8676456" y="6597352"/>
            <a:ext cx="4828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E05AA54-5B30-4C6F-82D2-D63258CBF279}" type="slidenum">
              <a:rPr lang="en-US" sz="1400" smtClean="0">
                <a:latin typeface="Arial" pitchFamily="34" charset="0"/>
                <a:cs typeface="Arial" pitchFamily="34" charset="0"/>
              </a:rPr>
              <a:t>‹#›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5" descr="C:\Users\donglinlang\Desktop\logo_main2011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-1"/>
            <a:ext cx="1907704" cy="40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文本框 7"/>
          <p:cNvSpPr txBox="1"/>
          <p:nvPr userDrawn="1"/>
        </p:nvSpPr>
        <p:spPr>
          <a:xfrm>
            <a:off x="0" y="6608385"/>
            <a:ext cx="46440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July 14,</a:t>
            </a:r>
            <a:r>
              <a:rPr lang="en-US" altLang="zh-CN" sz="1200" baseline="0" dirty="0" smtClean="0">
                <a:solidFill>
                  <a:srgbClr val="0070C0"/>
                </a:solidFill>
                <a:latin typeface="Calibri" panose="020F0502020204030204" pitchFamily="34" charset="0"/>
              </a:rPr>
              <a:t> 2017, International review of PAPS SRF facility, Beijing, China</a:t>
            </a:r>
            <a:endParaRPr lang="zh-CN" altLang="en-US" sz="12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kumimoji="0" lang="zh-CN" altLang="en-US" dirty="0" smtClean="0"/>
              <a:t>单击此处编辑母版标题样式</a:t>
            </a:r>
            <a:endParaRPr kumimoji="0" lang="en-US" dirty="0"/>
          </a:p>
        </p:txBody>
      </p:sp>
      <p:sp>
        <p:nvSpPr>
          <p:cNvPr id="8" name="内容占位符 7"/>
          <p:cNvSpPr>
            <a:spLocks noGrp="1"/>
          </p:cNvSpPr>
          <p:nvPr>
            <p:ph sz="quarter" idx="1"/>
          </p:nvPr>
        </p:nvSpPr>
        <p:spPr>
          <a:xfrm>
            <a:off x="539552" y="1447800"/>
            <a:ext cx="8147248" cy="5005536"/>
          </a:xfrm>
        </p:spPr>
        <p:txBody>
          <a:bodyPr vert="horz"/>
          <a:lstStyle/>
          <a:p>
            <a:pPr lvl="0" eaLnBrk="1" latinLnBrk="0" hangingPunct="1"/>
            <a:r>
              <a:rPr lang="zh-CN" altLang="en-US" dirty="0" smtClean="0"/>
              <a:t>单击此处编辑母版文本样式</a:t>
            </a:r>
          </a:p>
          <a:p>
            <a:pPr lvl="1" eaLnBrk="1" latinLnBrk="0" hangingPunct="1"/>
            <a:r>
              <a:rPr lang="zh-CN" altLang="en-US" dirty="0" smtClean="0"/>
              <a:t>第二级</a:t>
            </a:r>
          </a:p>
          <a:p>
            <a:pPr lvl="2" eaLnBrk="1" latinLnBrk="0" hangingPunct="1"/>
            <a:r>
              <a:rPr lang="zh-CN" altLang="en-US" dirty="0" smtClean="0"/>
              <a:t>第三级</a:t>
            </a:r>
          </a:p>
          <a:p>
            <a:pPr lvl="3" eaLnBrk="1" latinLnBrk="0" hangingPunct="1"/>
            <a:r>
              <a:rPr lang="zh-CN" altLang="en-US" dirty="0" smtClean="0"/>
              <a:t>第四级</a:t>
            </a:r>
          </a:p>
          <a:p>
            <a:pPr lvl="4" eaLnBrk="1" latinLnBrk="0" hangingPunct="1"/>
            <a:r>
              <a:rPr lang="zh-CN" altLang="en-US" dirty="0" smtClean="0"/>
              <a:t>第五级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圆角矩形 7"/>
          <p:cNvSpPr/>
          <p:nvPr userDrawn="1"/>
        </p:nvSpPr>
        <p:spPr>
          <a:xfrm>
            <a:off x="107504" y="116632"/>
            <a:ext cx="8928992" cy="6480720"/>
          </a:xfrm>
          <a:prstGeom prst="roundRect">
            <a:avLst>
              <a:gd name="adj" fmla="val 4929"/>
            </a:avLst>
          </a:prstGeom>
          <a:ln w="19050" cap="sq" cmpd="sng" algn="ctr">
            <a:solidFill>
              <a:srgbClr val="0070C0"/>
            </a:solidFill>
            <a:prstDash val="sysDot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标题占位符 2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922114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zh-CN" altLang="en-US" dirty="0" smtClean="0"/>
              <a:t>单击此处编辑母版标题样式</a:t>
            </a:r>
            <a:endParaRPr kumimoji="0" 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539552" y="1447800"/>
            <a:ext cx="8147248" cy="5005536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zh-CN" altLang="en-US" dirty="0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dirty="0" smtClean="0"/>
              <a:t>第二级</a:t>
            </a:r>
          </a:p>
          <a:p>
            <a:pPr lvl="2" eaLnBrk="1" latinLnBrk="0" hangingPunct="1"/>
            <a:r>
              <a:rPr kumimoji="0" lang="zh-CN" altLang="en-US" dirty="0" smtClean="0"/>
              <a:t>第三级</a:t>
            </a:r>
          </a:p>
          <a:p>
            <a:pPr lvl="3" eaLnBrk="1" latinLnBrk="0" hangingPunct="1"/>
            <a:r>
              <a:rPr kumimoji="0" lang="zh-CN" altLang="en-US" dirty="0" smtClean="0"/>
              <a:t>第四级</a:t>
            </a:r>
          </a:p>
          <a:p>
            <a:pPr lvl="4" eaLnBrk="1" latinLnBrk="0" hangingPunct="1"/>
            <a:r>
              <a:rPr kumimoji="0" lang="zh-CN" altLang="en-US" dirty="0" smtClean="0"/>
              <a:t>第五级</a:t>
            </a:r>
            <a:endParaRPr kumimoji="0" lang="en-US" dirty="0"/>
          </a:p>
        </p:txBody>
      </p:sp>
      <p:pic>
        <p:nvPicPr>
          <p:cNvPr id="10" name="Picture 5" descr="C:\Users\donglinlang\Desktop\logo_main2011.jpg"/>
          <p:cNvPicPr>
            <a:picLocks noChangeAspect="1" noChangeArrowheads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191564" y="-1"/>
            <a:ext cx="952436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 userDrawn="1"/>
        </p:nvSpPr>
        <p:spPr>
          <a:xfrm>
            <a:off x="8676456" y="6597352"/>
            <a:ext cx="4828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E05AA54-5B30-4C6F-82D2-D63258CBF279}" type="slidenum">
              <a:rPr lang="en-US" sz="1400" smtClean="0">
                <a:latin typeface="Arial" pitchFamily="34" charset="0"/>
                <a:cs typeface="Arial" pitchFamily="34" charset="0"/>
              </a:rPr>
              <a:t>‹#›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323528" y="1340768"/>
            <a:ext cx="856895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 userDrawn="1"/>
        </p:nvSpPr>
        <p:spPr>
          <a:xfrm>
            <a:off x="0" y="6608385"/>
            <a:ext cx="44999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July 14,</a:t>
            </a:r>
            <a:r>
              <a:rPr lang="en-US" altLang="zh-CN" sz="1200" baseline="0" dirty="0" smtClean="0">
                <a:solidFill>
                  <a:srgbClr val="0070C0"/>
                </a:solidFill>
                <a:latin typeface="Calibri" panose="020F0502020204030204" pitchFamily="34" charset="0"/>
              </a:rPr>
              <a:t> 2017, International review of PAPS SRF facility, Beijing, China</a:t>
            </a:r>
            <a:endParaRPr lang="zh-CN" altLang="en-US" sz="12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隶书" pitchFamily="49" charset="-122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95400" y="3573016"/>
            <a:ext cx="7386228" cy="1872208"/>
          </a:xfrm>
        </p:spPr>
        <p:txBody>
          <a:bodyPr>
            <a:normAutofit/>
          </a:bodyPr>
          <a:lstStyle/>
          <a:p>
            <a:pPr algn="r"/>
            <a:r>
              <a:rPr lang="en-US" dirty="0" err="1" smtClean="0"/>
              <a:t>Feisi</a:t>
            </a:r>
            <a:r>
              <a:rPr lang="en-US" dirty="0" smtClean="0"/>
              <a:t> He </a:t>
            </a:r>
          </a:p>
          <a:p>
            <a:pPr algn="r"/>
            <a:r>
              <a:rPr lang="en-US" dirty="0" smtClean="0"/>
              <a:t>On behalf of  colleagues in IHEP SRF group</a:t>
            </a:r>
          </a:p>
          <a:p>
            <a:pPr algn="r"/>
            <a:r>
              <a:rPr lang="en-US" dirty="0" smtClean="0"/>
              <a:t>Institute of High Energy Physics (IHEP)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4294967295"/>
          </p:nvPr>
        </p:nvSpPr>
        <p:spPr>
          <a:xfrm>
            <a:off x="462372" y="1217749"/>
            <a:ext cx="8219256" cy="1779203"/>
          </a:xfrm>
        </p:spPr>
        <p:txBody>
          <a:bodyPr>
            <a:normAutofit/>
          </a:bodyPr>
          <a:lstStyle/>
          <a:p>
            <a:r>
              <a:rPr lang="en-US" altLang="zh-CN" dirty="0"/>
              <a:t>IHEP PAPS SRF facility layout design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875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+mj-lt"/>
              </a:rPr>
              <a:t>Future project</a:t>
            </a:r>
            <a:r>
              <a:rPr lang="en-US" altLang="zh-CN" smtClean="0">
                <a:latin typeface="+mj-lt"/>
              </a:rPr>
              <a:t>: Shanghai-XFEL</a:t>
            </a:r>
            <a:endParaRPr lang="zh-CN" altLang="en-US" dirty="0">
              <a:latin typeface="+mj-lt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395536" y="1412776"/>
            <a:ext cx="8291264" cy="5005536"/>
          </a:xfrm>
        </p:spPr>
        <p:txBody>
          <a:bodyPr>
            <a:normAutofit/>
          </a:bodyPr>
          <a:lstStyle/>
          <a:p>
            <a:r>
              <a:rPr lang="en-US" altLang="zh-CN" sz="2800" dirty="0" smtClean="0"/>
              <a:t>Approved with 10B CNY, to be built in 7 years</a:t>
            </a:r>
          </a:p>
          <a:p>
            <a:r>
              <a:rPr lang="en-US" altLang="zh-CN" sz="2800" dirty="0" smtClean="0"/>
              <a:t>Dominated by Shanghai-Tech University and </a:t>
            </a:r>
            <a:r>
              <a:rPr lang="en-US" altLang="zh-CN" sz="2800" dirty="0" err="1" smtClean="0"/>
              <a:t>Sinap</a:t>
            </a:r>
            <a:r>
              <a:rPr lang="en-US" altLang="zh-CN" sz="2800" dirty="0" smtClean="0"/>
              <a:t> at Shanghai</a:t>
            </a:r>
          </a:p>
          <a:p>
            <a:r>
              <a:rPr lang="en-US" altLang="zh-CN" sz="2800" dirty="0" smtClean="0"/>
              <a:t>8GeV CW </a:t>
            </a:r>
            <a:r>
              <a:rPr lang="en-US" altLang="zh-CN" sz="2800" dirty="0" err="1" smtClean="0"/>
              <a:t>Linac</a:t>
            </a:r>
            <a:r>
              <a:rPr lang="en-US" altLang="zh-CN" sz="2800" dirty="0" smtClean="0"/>
              <a:t>, with ~700 of 1.3GHz TESLA cavities</a:t>
            </a:r>
          </a:p>
          <a:p>
            <a:r>
              <a:rPr lang="en-US" altLang="zh-CN" sz="2800" dirty="0" smtClean="0"/>
              <a:t>8 cavities in one </a:t>
            </a:r>
            <a:r>
              <a:rPr lang="en-US" altLang="zh-CN" sz="2800" dirty="0" err="1" smtClean="0"/>
              <a:t>cryomodule</a:t>
            </a:r>
            <a:endParaRPr lang="en-US" altLang="zh-CN" sz="2800" dirty="0" smtClean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8" t="25796" r="3703" b="20266"/>
          <a:stretch/>
        </p:blipFill>
        <p:spPr>
          <a:xfrm>
            <a:off x="796242" y="3898312"/>
            <a:ext cx="7736198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085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792" y="3789040"/>
            <a:ext cx="3993226" cy="300558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+mj-lt"/>
              </a:rPr>
              <a:t>Future project: CEPC</a:t>
            </a:r>
            <a:endParaRPr lang="zh-CN" altLang="en-US" dirty="0">
              <a:latin typeface="+mj-lt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395536" y="1340768"/>
            <a:ext cx="8291264" cy="5005536"/>
          </a:xfrm>
        </p:spPr>
        <p:txBody>
          <a:bodyPr>
            <a:normAutofit/>
          </a:bodyPr>
          <a:lstStyle/>
          <a:p>
            <a:r>
              <a:rPr lang="en-US" altLang="zh-CN" sz="2800" dirty="0" smtClean="0"/>
              <a:t>Proposed by IHEP, pre-research in progress</a:t>
            </a:r>
          </a:p>
          <a:p>
            <a:r>
              <a:rPr lang="en-US" altLang="zh-CN" sz="2800" dirty="0" smtClean="0"/>
              <a:t>Circular electron-positron collider at 2 x 120GeV</a:t>
            </a:r>
          </a:p>
          <a:p>
            <a:r>
              <a:rPr lang="en-US" altLang="zh-CN" sz="2800" dirty="0" err="1"/>
              <a:t>e+e</a:t>
            </a:r>
            <a:r>
              <a:rPr lang="en-US" altLang="zh-CN" sz="2800" dirty="0"/>
              <a:t>- Higgs (Z) </a:t>
            </a:r>
            <a:r>
              <a:rPr lang="en-US" altLang="zh-CN" sz="2800" dirty="0" smtClean="0"/>
              <a:t>factory for precision </a:t>
            </a:r>
            <a:r>
              <a:rPr lang="en-US" altLang="zh-CN" sz="2800" dirty="0"/>
              <a:t>measurement of the Higgs boson (and the Z boson)</a:t>
            </a:r>
          </a:p>
          <a:p>
            <a:pPr lvl="1"/>
            <a:r>
              <a:rPr lang="en-US" altLang="zh-CN" dirty="0" smtClean="0"/>
              <a:t>Ecm~240GeV</a:t>
            </a:r>
            <a:r>
              <a:rPr lang="en-US" altLang="zh-CN" dirty="0"/>
              <a:t>, luminosity ~</a:t>
            </a:r>
            <a:r>
              <a:rPr lang="en-US" altLang="zh-CN" dirty="0" smtClean="0"/>
              <a:t>2×10</a:t>
            </a:r>
            <a:r>
              <a:rPr lang="en-US" altLang="zh-CN" baseline="30000" dirty="0" smtClean="0"/>
              <a:t>34</a:t>
            </a:r>
            <a:r>
              <a:rPr lang="en-US" altLang="zh-CN" dirty="0" smtClean="0"/>
              <a:t> </a:t>
            </a:r>
            <a:r>
              <a:rPr lang="en-US" altLang="zh-CN" dirty="0"/>
              <a:t>cm</a:t>
            </a:r>
            <a:r>
              <a:rPr lang="en-US" altLang="zh-CN" baseline="30000" dirty="0"/>
              <a:t>-2</a:t>
            </a:r>
            <a:r>
              <a:rPr lang="en-US" altLang="zh-CN" dirty="0"/>
              <a:t>s</a:t>
            </a:r>
            <a:r>
              <a:rPr lang="en-US" altLang="zh-CN" baseline="30000" dirty="0"/>
              <a:t>-1</a:t>
            </a:r>
            <a:r>
              <a:rPr lang="en-US" altLang="zh-CN" dirty="0"/>
              <a:t>, two detectors, 1M ZH events in </a:t>
            </a:r>
            <a:r>
              <a:rPr lang="en-US" altLang="zh-CN" dirty="0" smtClean="0"/>
              <a:t>10yrs</a:t>
            </a:r>
            <a:endParaRPr lang="en-US" altLang="zh-CN" sz="2800" dirty="0"/>
          </a:p>
        </p:txBody>
      </p:sp>
      <p:pic>
        <p:nvPicPr>
          <p:cNvPr id="73" name="图片 7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47" y="4069938"/>
            <a:ext cx="5206435" cy="274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986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+mj-lt"/>
              </a:rPr>
              <a:t>Future project: CEPC (2)</a:t>
            </a:r>
            <a:endParaRPr lang="zh-CN" altLang="en-US" dirty="0">
              <a:latin typeface="+mj-lt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395536" y="1484784"/>
            <a:ext cx="5112568" cy="5112568"/>
          </a:xfrm>
        </p:spPr>
        <p:txBody>
          <a:bodyPr>
            <a:normAutofit/>
          </a:bodyPr>
          <a:lstStyle/>
          <a:p>
            <a:r>
              <a:rPr lang="en-US" altLang="zh-CN" sz="2800" dirty="0" smtClean="0"/>
              <a:t>~600 of SRF 2-cell elliptical cavities at 650MHz needed. 2 or 6 cavities in one </a:t>
            </a:r>
            <a:r>
              <a:rPr lang="en-US" altLang="zh-CN" sz="2800" dirty="0" err="1" smtClean="0"/>
              <a:t>cryomodule</a:t>
            </a:r>
            <a:r>
              <a:rPr lang="en-US" altLang="zh-CN" sz="2800" dirty="0" smtClean="0"/>
              <a:t>.</a:t>
            </a:r>
          </a:p>
          <a:p>
            <a:r>
              <a:rPr lang="en-US" altLang="zh-CN" sz="2800" dirty="0" smtClean="0"/>
              <a:t>5-cell cavities at 650MHz are possible according to optics design</a:t>
            </a:r>
          </a:p>
          <a:p>
            <a:r>
              <a:rPr lang="en-US" altLang="zh-CN" sz="2800" dirty="0" smtClean="0"/>
              <a:t>Operation specification: Q</a:t>
            </a:r>
            <a:r>
              <a:rPr lang="en-US" altLang="zh-CN" sz="2800" baseline="-25000" dirty="0" smtClean="0"/>
              <a:t>0</a:t>
            </a:r>
            <a:r>
              <a:rPr lang="en-US" altLang="zh-CN" sz="2800" dirty="0" smtClean="0"/>
              <a:t>&gt;2e10@E</a:t>
            </a:r>
            <a:r>
              <a:rPr lang="en-US" altLang="zh-CN" sz="2800" baseline="-25000" dirty="0" smtClean="0"/>
              <a:t>acc</a:t>
            </a:r>
            <a:r>
              <a:rPr lang="en-US" altLang="zh-CN" sz="2800" dirty="0" smtClean="0"/>
              <a:t>=16MV/m</a:t>
            </a:r>
          </a:p>
          <a:p>
            <a:r>
              <a:rPr lang="en-US" altLang="zh-CN" sz="2800" dirty="0" smtClean="0"/>
              <a:t>VT specification: Q</a:t>
            </a:r>
            <a:r>
              <a:rPr lang="en-US" altLang="zh-CN" sz="2800" baseline="-25000" dirty="0" smtClean="0"/>
              <a:t>0</a:t>
            </a:r>
            <a:r>
              <a:rPr lang="en-US" altLang="zh-CN" sz="2800" dirty="0" smtClean="0"/>
              <a:t>&gt;4e10@E</a:t>
            </a:r>
            <a:r>
              <a:rPr lang="en-US" altLang="zh-CN" sz="2800" baseline="-25000" dirty="0" smtClean="0"/>
              <a:t>acc</a:t>
            </a:r>
            <a:r>
              <a:rPr lang="en-US" altLang="zh-CN" sz="2800" dirty="0" smtClean="0"/>
              <a:t>=22MV/m</a:t>
            </a:r>
            <a:endParaRPr lang="en-US" altLang="zh-CN" sz="28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13917" y="3140968"/>
            <a:ext cx="3240000" cy="220343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24488" y="4968870"/>
            <a:ext cx="3240000" cy="162848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488" y="1052736"/>
            <a:ext cx="3240000" cy="178325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24488" y="2780928"/>
            <a:ext cx="3240000" cy="2203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836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+mj-lt"/>
              </a:rPr>
              <a:t>Outline</a:t>
            </a:r>
            <a:endParaRPr lang="zh-CN" altLang="en-US" dirty="0">
              <a:latin typeface="+mj-lt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 smtClean="0">
                <a:solidFill>
                  <a:schemeClr val="bg1">
                    <a:lumMod val="75000"/>
                  </a:schemeClr>
                </a:solidFill>
              </a:rPr>
              <a:t>Background</a:t>
            </a:r>
          </a:p>
          <a:p>
            <a:pPr lvl="1"/>
            <a:r>
              <a:rPr lang="en-US" altLang="zh-CN" sz="3000" dirty="0" smtClean="0">
                <a:solidFill>
                  <a:schemeClr val="bg1">
                    <a:lumMod val="75000"/>
                  </a:schemeClr>
                </a:solidFill>
              </a:rPr>
              <a:t>Brief introduction to the PAPS project</a:t>
            </a:r>
          </a:p>
          <a:p>
            <a:pPr lvl="1"/>
            <a:r>
              <a:rPr lang="en-US" altLang="zh-CN" sz="3000" dirty="0">
                <a:solidFill>
                  <a:schemeClr val="bg1">
                    <a:lumMod val="75000"/>
                  </a:schemeClr>
                </a:solidFill>
              </a:rPr>
              <a:t>Future project that may need PAPS</a:t>
            </a:r>
          </a:p>
          <a:p>
            <a:r>
              <a:rPr lang="en-US" altLang="zh-CN" sz="3200" dirty="0" smtClean="0"/>
              <a:t>The SRF facility</a:t>
            </a:r>
          </a:p>
          <a:p>
            <a:pPr lvl="1"/>
            <a:r>
              <a:rPr lang="en-US" altLang="zh-CN" sz="2800" dirty="0"/>
              <a:t>Layout and workflow</a:t>
            </a:r>
          </a:p>
          <a:p>
            <a:pPr lvl="1"/>
            <a:r>
              <a:rPr lang="en-US" altLang="zh-CN" sz="2800" dirty="0">
                <a:solidFill>
                  <a:schemeClr val="bg1">
                    <a:lumMod val="75000"/>
                  </a:schemeClr>
                </a:solidFill>
              </a:rPr>
              <a:t>Labs for R&amp;D purpose</a:t>
            </a:r>
          </a:p>
          <a:p>
            <a:pPr lvl="1"/>
            <a:r>
              <a:rPr lang="en-US" altLang="zh-CN" sz="2800" dirty="0">
                <a:solidFill>
                  <a:schemeClr val="bg1">
                    <a:lumMod val="75000"/>
                  </a:schemeClr>
                </a:solidFill>
              </a:rPr>
              <a:t>Cryogenic system</a:t>
            </a:r>
          </a:p>
          <a:p>
            <a:pPr lvl="1"/>
            <a:r>
              <a:rPr lang="en-US" altLang="zh-CN" sz="2800" dirty="0">
                <a:solidFill>
                  <a:schemeClr val="bg1">
                    <a:lumMod val="75000"/>
                  </a:schemeClr>
                </a:solidFill>
              </a:rPr>
              <a:t>Public service facilities</a:t>
            </a:r>
          </a:p>
        </p:txBody>
      </p:sp>
    </p:spTree>
    <p:extLst>
      <p:ext uri="{BB962C8B-B14F-4D97-AF65-F5344CB8AC3E}">
        <p14:creationId xmlns:p14="http://schemas.microsoft.com/office/powerpoint/2010/main" val="2185129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1412776"/>
            <a:ext cx="7005863" cy="4320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+mj-lt"/>
              </a:rPr>
              <a:t>Layout of the SRF facility</a:t>
            </a:r>
            <a:endParaRPr lang="zh-CN" altLang="en-US" dirty="0">
              <a:latin typeface="+mj-lt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0" y="1412776"/>
            <a:ext cx="1907704" cy="5256584"/>
          </a:xfrm>
        </p:spPr>
        <p:txBody>
          <a:bodyPr>
            <a:normAutofit/>
          </a:bodyPr>
          <a:lstStyle/>
          <a:p>
            <a:r>
              <a:rPr lang="en-US" altLang="zh-CN" sz="2000" dirty="0" smtClean="0"/>
              <a:t>3 VT </a:t>
            </a:r>
            <a:r>
              <a:rPr lang="en-US" altLang="zh-CN" sz="2000" dirty="0" err="1" smtClean="0"/>
              <a:t>dewars</a:t>
            </a:r>
            <a:endParaRPr lang="en-US" altLang="zh-CN" sz="2000" dirty="0" smtClean="0"/>
          </a:p>
          <a:p>
            <a:r>
              <a:rPr lang="en-US" altLang="zh-CN" sz="2000" dirty="0" smtClean="0"/>
              <a:t>2 HT caves</a:t>
            </a:r>
          </a:p>
          <a:p>
            <a:r>
              <a:rPr lang="en-US" altLang="zh-CN" sz="2000" dirty="0" smtClean="0"/>
              <a:t>500m</a:t>
            </a:r>
            <a:r>
              <a:rPr lang="en-US" altLang="zh-CN" sz="2000" baseline="30000" dirty="0" smtClean="0"/>
              <a:t>2</a:t>
            </a:r>
            <a:r>
              <a:rPr lang="en-US" altLang="zh-CN" sz="2000" dirty="0" smtClean="0"/>
              <a:t> CR</a:t>
            </a:r>
          </a:p>
          <a:p>
            <a:r>
              <a:rPr lang="en-US" altLang="zh-CN" sz="2000" dirty="0" smtClean="0"/>
              <a:t>FPC aging in CR ISO7</a:t>
            </a:r>
          </a:p>
          <a:p>
            <a:r>
              <a:rPr lang="en-US" altLang="zh-CN" sz="2000" dirty="0" smtClean="0"/>
              <a:t>Optic </a:t>
            </a:r>
            <a:r>
              <a:rPr lang="en-US" altLang="zh-CN" sz="2000" dirty="0" err="1" smtClean="0"/>
              <a:t>inspec</a:t>
            </a:r>
            <a:r>
              <a:rPr lang="en-US" altLang="zh-CN" sz="2000" dirty="0" smtClean="0"/>
              <a:t>.</a:t>
            </a:r>
          </a:p>
          <a:p>
            <a:r>
              <a:rPr lang="en-US" altLang="zh-CN" sz="2000" dirty="0" smtClean="0"/>
              <a:t>Pre-tuning</a:t>
            </a:r>
          </a:p>
          <a:p>
            <a:r>
              <a:rPr lang="en-US" altLang="zh-CN" sz="2000" dirty="0" smtClean="0"/>
              <a:t>Furnace</a:t>
            </a:r>
          </a:p>
          <a:p>
            <a:r>
              <a:rPr lang="en-US" altLang="zh-CN" sz="2000" dirty="0" smtClean="0"/>
              <a:t>Nb</a:t>
            </a:r>
            <a:r>
              <a:rPr lang="en-US" altLang="zh-CN" sz="2000" baseline="-25000" dirty="0" smtClean="0"/>
              <a:t>3</a:t>
            </a:r>
            <a:r>
              <a:rPr lang="en-US" altLang="zh-CN" sz="2000" dirty="0" smtClean="0"/>
              <a:t>Sn oven</a:t>
            </a:r>
          </a:p>
          <a:p>
            <a:r>
              <a:rPr lang="en-US" altLang="zh-CN" sz="2000" dirty="0" err="1" smtClean="0"/>
              <a:t>Nb</a:t>
            </a:r>
            <a:r>
              <a:rPr lang="en-US" altLang="zh-CN" sz="2000" dirty="0" smtClean="0"/>
              <a:t>-Cu sputtering</a:t>
            </a:r>
          </a:p>
          <a:p>
            <a:r>
              <a:rPr lang="en-US" altLang="zh-CN" sz="2000" dirty="0" smtClean="0"/>
              <a:t>T-mapping</a:t>
            </a:r>
          </a:p>
          <a:p>
            <a:r>
              <a:rPr lang="en-US" altLang="zh-CN" sz="2000" dirty="0" smtClean="0"/>
              <a:t>Second sound</a:t>
            </a:r>
          </a:p>
          <a:p>
            <a:r>
              <a:rPr lang="en-US" altLang="zh-CN" sz="2000" dirty="0" smtClean="0"/>
              <a:t>……</a:t>
            </a:r>
            <a:endParaRPr lang="zh-CN" altLang="en-US" sz="2000" dirty="0"/>
          </a:p>
        </p:txBody>
      </p:sp>
      <p:sp>
        <p:nvSpPr>
          <p:cNvPr id="5" name="内容占位符 2"/>
          <p:cNvSpPr txBox="1">
            <a:spLocks/>
          </p:cNvSpPr>
          <p:nvPr/>
        </p:nvSpPr>
        <p:spPr>
          <a:xfrm>
            <a:off x="2772121" y="5661248"/>
            <a:ext cx="4824215" cy="1008112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000"/>
              </a:lnSpc>
              <a:buNone/>
            </a:pPr>
            <a:r>
              <a:rPr lang="en-US" altLang="zh-CN" sz="2000" dirty="0" smtClean="0">
                <a:solidFill>
                  <a:srgbClr val="0070C0"/>
                </a:solidFill>
              </a:rPr>
              <a:t>Blue lines: Cavity VT workflow</a:t>
            </a:r>
          </a:p>
          <a:p>
            <a:pPr marL="0" indent="0">
              <a:lnSpc>
                <a:spcPts val="2000"/>
              </a:lnSpc>
              <a:buNone/>
            </a:pPr>
            <a:r>
              <a:rPr lang="en-US" altLang="zh-CN" sz="2000" dirty="0" smtClean="0"/>
              <a:t>Black lines: FPC conditioning workflow</a:t>
            </a:r>
          </a:p>
          <a:p>
            <a:pPr marL="0" indent="0">
              <a:lnSpc>
                <a:spcPts val="2000"/>
              </a:lnSpc>
              <a:buNone/>
            </a:pPr>
            <a:r>
              <a:rPr lang="en-US" altLang="zh-CN" sz="2000" dirty="0" smtClean="0">
                <a:solidFill>
                  <a:srgbClr val="FF0000"/>
                </a:solidFill>
              </a:rPr>
              <a:t>Red lines: CM assembly and test workflow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437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Workflow for vertical test</a:t>
            </a:r>
            <a:endParaRPr lang="zh-CN" altLang="en-US" sz="3600" dirty="0">
              <a:latin typeface="+mn-ea"/>
              <a:ea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40" y="2873726"/>
            <a:ext cx="5868000" cy="3651618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07504" y="1391051"/>
            <a:ext cx="8928992" cy="536146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/>
              <a:t>Compatible with 166/325/500/650/1300 MHz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/>
              <a:t>Four 1.3GHz or two 650MHz cavities in one single test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 smtClean="0"/>
              <a:t>1 VT/</a:t>
            </a:r>
            <a:r>
              <a:rPr lang="en-US" altLang="zh-CN" sz="2800" dirty="0" err="1" smtClean="0"/>
              <a:t>wk</a:t>
            </a:r>
            <a:r>
              <a:rPr lang="en-US" altLang="zh-CN" sz="2800" dirty="0" smtClean="0"/>
              <a:t> </a:t>
            </a:r>
            <a:r>
              <a:rPr lang="en-US" altLang="zh-CN" sz="2800" dirty="0"/>
              <a:t>with HPR, or </a:t>
            </a:r>
            <a:r>
              <a:rPr lang="en-US" altLang="zh-CN" sz="2800" dirty="0" smtClean="0"/>
              <a:t>2 VTs/</a:t>
            </a:r>
            <a:r>
              <a:rPr lang="en-US" altLang="zh-CN" sz="2800" dirty="0" err="1" smtClean="0"/>
              <a:t>wk</a:t>
            </a:r>
            <a:r>
              <a:rPr lang="en-US" altLang="zh-CN" sz="2800" dirty="0" smtClean="0"/>
              <a:t> </a:t>
            </a:r>
            <a:r>
              <a:rPr lang="en-US" altLang="zh-CN" sz="2800" dirty="0"/>
              <a:t>with cavities ready to test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/>
              <a:t>VT workflow:</a:t>
            </a:r>
          </a:p>
          <a:p>
            <a:pPr marL="449263" lvl="1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00B0F0"/>
                </a:solidFill>
                <a:cs typeface="宋体" charset="0"/>
              </a:rPr>
              <a:t>② </a:t>
            </a:r>
            <a:r>
              <a:rPr lang="en-US" altLang="zh-CN" sz="2400" dirty="0" smtClean="0">
                <a:cs typeface="宋体" charset="0"/>
              </a:rPr>
              <a:t>D1, validation</a:t>
            </a:r>
            <a:endParaRPr lang="en-US" altLang="zh-CN" sz="2400" dirty="0">
              <a:cs typeface="宋体" charset="0"/>
            </a:endParaRPr>
          </a:p>
          <a:p>
            <a:pPr marL="449263" lvl="1"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00B0F0"/>
                </a:solidFill>
              </a:rPr>
              <a:t>④ </a:t>
            </a:r>
            <a:r>
              <a:rPr lang="en-US" altLang="zh-CN" sz="2400" dirty="0" smtClean="0"/>
              <a:t>D2-5, </a:t>
            </a:r>
            <a:r>
              <a:rPr lang="en-US" altLang="zh-CN" sz="2400" dirty="0" err="1" smtClean="0"/>
              <a:t>HPR+dry</a:t>
            </a:r>
            <a:endParaRPr lang="en-US" altLang="zh-CN" sz="2400" dirty="0"/>
          </a:p>
          <a:p>
            <a:pPr marL="449263" lvl="1"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CN" sz="2400" dirty="0"/>
              <a:t>      +assembly</a:t>
            </a:r>
          </a:p>
          <a:p>
            <a:pPr marL="449263" lvl="1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00B0F0"/>
                </a:solidFill>
              </a:rPr>
              <a:t>⑤ </a:t>
            </a:r>
            <a:r>
              <a:rPr lang="en-US" altLang="zh-CN" sz="2400" dirty="0" smtClean="0"/>
              <a:t>D5-8, baking</a:t>
            </a:r>
          </a:p>
          <a:p>
            <a:pPr marL="449263" lvl="1"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CN" sz="2400" dirty="0"/>
              <a:t> </a:t>
            </a:r>
            <a:r>
              <a:rPr lang="en-US" altLang="zh-CN" sz="2400" dirty="0" smtClean="0"/>
              <a:t>    +mounting</a:t>
            </a:r>
            <a:endParaRPr lang="en-US" altLang="zh-CN" sz="2400" dirty="0"/>
          </a:p>
          <a:p>
            <a:pPr marL="449263" lvl="1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sz="2400" dirty="0" smtClean="0">
                <a:solidFill>
                  <a:srgbClr val="00B0F0"/>
                </a:solidFill>
              </a:rPr>
              <a:t>⑥ </a:t>
            </a:r>
            <a:r>
              <a:rPr lang="en-US" altLang="zh-CN" sz="2400" dirty="0" smtClean="0"/>
              <a:t>D8-12, </a:t>
            </a:r>
            <a:r>
              <a:rPr lang="en-US" altLang="zh-CN" sz="2400" dirty="0" err="1"/>
              <a:t>Cool+VT</a:t>
            </a:r>
            <a:endParaRPr lang="en-US" altLang="zh-CN" sz="2400" dirty="0"/>
          </a:p>
          <a:p>
            <a:pPr marL="449263" lvl="1"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CN" sz="2400" dirty="0"/>
              <a:t>      +Warm</a:t>
            </a:r>
          </a:p>
          <a:p>
            <a:pPr marL="449263" lvl="1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00B0F0"/>
                </a:solidFill>
              </a:rPr>
              <a:t>⑤ </a:t>
            </a:r>
            <a:r>
              <a:rPr lang="en-US" altLang="zh-CN" sz="2400" dirty="0" smtClean="0"/>
              <a:t>D13, </a:t>
            </a:r>
            <a:r>
              <a:rPr lang="en-US" altLang="zh-CN" sz="2400" dirty="0"/>
              <a:t>dismount</a:t>
            </a:r>
          </a:p>
        </p:txBody>
      </p:sp>
    </p:spTree>
    <p:extLst>
      <p:ext uri="{BB962C8B-B14F-4D97-AF65-F5344CB8AC3E}">
        <p14:creationId xmlns:p14="http://schemas.microsoft.com/office/powerpoint/2010/main" val="411775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91076"/>
            <a:ext cx="9144000" cy="569025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zh-CN" altLang="en-US" sz="3600" dirty="0">
              <a:latin typeface="+mn-ea"/>
              <a:ea typeface="+mn-ea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2195736" y="620688"/>
            <a:ext cx="612068" cy="2232248"/>
          </a:xfrm>
          <a:prstGeom prst="ellipse">
            <a:avLst/>
          </a:prstGeom>
          <a:noFill/>
          <a:ln w="76200">
            <a:solidFill>
              <a:srgbClr val="7030A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 rot="4318974">
            <a:off x="1910612" y="2148859"/>
            <a:ext cx="552492" cy="1334185"/>
          </a:xfrm>
          <a:prstGeom prst="ellipse">
            <a:avLst/>
          </a:prstGeom>
          <a:noFill/>
          <a:ln w="76200">
            <a:solidFill>
              <a:srgbClr val="7030A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107504" y="3684413"/>
            <a:ext cx="3024336" cy="2031325"/>
          </a:xfrm>
          <a:prstGeom prst="rect">
            <a:avLst/>
          </a:prstGeom>
          <a:solidFill>
            <a:schemeClr val="bg1"/>
          </a:solidFill>
          <a:ln w="5715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lvl="1"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CN" b="1" dirty="0">
                <a:solidFill>
                  <a:srgbClr val="00B0F0"/>
                </a:solidFill>
                <a:cs typeface="宋体" charset="0"/>
              </a:rPr>
              <a:t>VT workflow</a:t>
            </a:r>
          </a:p>
          <a:p>
            <a:pPr marL="0" lvl="1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b="1" dirty="0">
                <a:solidFill>
                  <a:srgbClr val="00B0F0"/>
                </a:solidFill>
                <a:cs typeface="宋体" charset="0"/>
              </a:rPr>
              <a:t>② </a:t>
            </a:r>
            <a:r>
              <a:rPr lang="en-US" altLang="zh-CN" b="1" dirty="0" smtClean="0">
                <a:cs typeface="宋体" charset="0"/>
              </a:rPr>
              <a:t>Validation(1d)</a:t>
            </a:r>
            <a:endParaRPr lang="en-US" altLang="zh-CN" b="1" dirty="0">
              <a:cs typeface="宋体" charset="0"/>
            </a:endParaRPr>
          </a:p>
          <a:p>
            <a:pPr marL="0" lvl="1"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CN" b="1" dirty="0">
                <a:solidFill>
                  <a:schemeClr val="bg1">
                    <a:lumMod val="75000"/>
                  </a:schemeClr>
                </a:solidFill>
              </a:rPr>
              <a:t>④ </a:t>
            </a:r>
            <a:r>
              <a:rPr lang="en-US" altLang="zh-CN" b="1" dirty="0" err="1" smtClean="0">
                <a:solidFill>
                  <a:schemeClr val="bg1">
                    <a:lumMod val="75000"/>
                  </a:schemeClr>
                </a:solidFill>
              </a:rPr>
              <a:t>HPR+dry+assembly</a:t>
            </a:r>
            <a:r>
              <a:rPr lang="en-US" altLang="zh-CN" b="1" dirty="0" smtClean="0">
                <a:solidFill>
                  <a:schemeClr val="bg1">
                    <a:lumMod val="75000"/>
                  </a:schemeClr>
                </a:solidFill>
              </a:rPr>
              <a:t> (4d)</a:t>
            </a:r>
            <a:endParaRPr lang="en-US" altLang="zh-CN" b="1" dirty="0">
              <a:solidFill>
                <a:schemeClr val="bg1">
                  <a:lumMod val="75000"/>
                </a:schemeClr>
              </a:solidFill>
            </a:endParaRPr>
          </a:p>
          <a:p>
            <a:pPr marL="0" lvl="1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b="1" dirty="0">
                <a:solidFill>
                  <a:schemeClr val="bg1">
                    <a:lumMod val="75000"/>
                  </a:schemeClr>
                </a:solidFill>
              </a:rPr>
              <a:t>⑤ </a:t>
            </a:r>
            <a:r>
              <a:rPr lang="en-US" altLang="zh-CN" b="1" dirty="0" err="1" smtClean="0">
                <a:solidFill>
                  <a:schemeClr val="bg1">
                    <a:lumMod val="75000"/>
                  </a:schemeClr>
                </a:solidFill>
              </a:rPr>
              <a:t>baking+mounting</a:t>
            </a:r>
            <a:r>
              <a:rPr lang="en-US" altLang="zh-CN" b="1" dirty="0" smtClean="0">
                <a:solidFill>
                  <a:schemeClr val="bg1">
                    <a:lumMod val="75000"/>
                  </a:schemeClr>
                </a:solidFill>
              </a:rPr>
              <a:t> (3d)</a:t>
            </a:r>
            <a:endParaRPr lang="en-US" altLang="zh-CN" b="1" dirty="0">
              <a:solidFill>
                <a:schemeClr val="bg1">
                  <a:lumMod val="75000"/>
                </a:schemeClr>
              </a:solidFill>
            </a:endParaRPr>
          </a:p>
          <a:p>
            <a:pPr marL="0" lvl="1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b="1" dirty="0" smtClean="0">
                <a:solidFill>
                  <a:schemeClr val="bg1">
                    <a:lumMod val="75000"/>
                  </a:schemeClr>
                </a:solidFill>
              </a:rPr>
              <a:t>⑥ </a:t>
            </a:r>
            <a:r>
              <a:rPr lang="en-US" altLang="zh-CN" b="1" dirty="0" err="1" smtClean="0">
                <a:solidFill>
                  <a:schemeClr val="bg1">
                    <a:lumMod val="75000"/>
                  </a:schemeClr>
                </a:solidFill>
              </a:rPr>
              <a:t>Cool+VT+warm</a:t>
            </a:r>
            <a:r>
              <a:rPr lang="en-US" altLang="zh-CN" b="1" dirty="0" smtClean="0">
                <a:solidFill>
                  <a:schemeClr val="bg1">
                    <a:lumMod val="75000"/>
                  </a:schemeClr>
                </a:solidFill>
              </a:rPr>
              <a:t> (4d)</a:t>
            </a:r>
            <a:endParaRPr lang="en-US" altLang="zh-CN" b="1" dirty="0">
              <a:solidFill>
                <a:schemeClr val="bg1">
                  <a:lumMod val="75000"/>
                </a:schemeClr>
              </a:solidFill>
            </a:endParaRPr>
          </a:p>
          <a:p>
            <a:pPr marL="0" lvl="1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b="1" dirty="0">
                <a:solidFill>
                  <a:schemeClr val="bg1">
                    <a:lumMod val="75000"/>
                  </a:schemeClr>
                </a:solidFill>
              </a:rPr>
              <a:t>⑤ </a:t>
            </a:r>
            <a:r>
              <a:rPr lang="en-US" altLang="zh-CN" b="1" dirty="0" smtClean="0">
                <a:solidFill>
                  <a:schemeClr val="bg1">
                    <a:lumMod val="75000"/>
                  </a:schemeClr>
                </a:solidFill>
              </a:rPr>
              <a:t>Dismount (1d)</a:t>
            </a:r>
            <a:endParaRPr lang="en-US" altLang="zh-CN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1691680" y="2046098"/>
            <a:ext cx="216000" cy="216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1</a:t>
            </a:r>
            <a:endParaRPr lang="zh-CN" altLang="en-US" sz="1400" dirty="0"/>
          </a:p>
        </p:txBody>
      </p:sp>
      <p:sp>
        <p:nvSpPr>
          <p:cNvPr id="14" name="椭圆 13"/>
          <p:cNvSpPr/>
          <p:nvPr/>
        </p:nvSpPr>
        <p:spPr>
          <a:xfrm>
            <a:off x="1936710" y="2046098"/>
            <a:ext cx="216000" cy="216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2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677449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91076"/>
            <a:ext cx="9144000" cy="569025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zh-CN" altLang="en-US" sz="3600" dirty="0">
              <a:latin typeface="+mn-ea"/>
              <a:ea typeface="+mn-ea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07504" y="3684413"/>
            <a:ext cx="3024336" cy="2031325"/>
          </a:xfrm>
          <a:prstGeom prst="rect">
            <a:avLst/>
          </a:prstGeom>
          <a:solidFill>
            <a:schemeClr val="bg1"/>
          </a:solidFill>
          <a:ln w="5715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lvl="1"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CN" b="1" dirty="0">
                <a:solidFill>
                  <a:srgbClr val="00B0F0"/>
                </a:solidFill>
                <a:cs typeface="宋体" charset="0"/>
              </a:rPr>
              <a:t>VT workflow</a:t>
            </a:r>
          </a:p>
          <a:p>
            <a:pPr marL="0" lvl="1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b="1" dirty="0">
                <a:solidFill>
                  <a:schemeClr val="bg1">
                    <a:lumMod val="75000"/>
                  </a:schemeClr>
                </a:solidFill>
                <a:cs typeface="宋体" charset="0"/>
              </a:rPr>
              <a:t>② </a:t>
            </a:r>
            <a:r>
              <a:rPr lang="en-US" altLang="zh-CN" b="1" dirty="0" smtClean="0">
                <a:solidFill>
                  <a:schemeClr val="bg1">
                    <a:lumMod val="75000"/>
                  </a:schemeClr>
                </a:solidFill>
                <a:cs typeface="宋体" charset="0"/>
              </a:rPr>
              <a:t>Validation (1d)</a:t>
            </a:r>
            <a:endParaRPr lang="en-US" altLang="zh-CN" b="1" dirty="0">
              <a:solidFill>
                <a:schemeClr val="bg1">
                  <a:lumMod val="75000"/>
                </a:schemeClr>
              </a:solidFill>
              <a:cs typeface="宋体" charset="0"/>
            </a:endParaRPr>
          </a:p>
          <a:p>
            <a:pPr marL="0" lvl="1"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CN" b="1" dirty="0">
                <a:solidFill>
                  <a:srgbClr val="00B0F0"/>
                </a:solidFill>
              </a:rPr>
              <a:t>④</a:t>
            </a:r>
            <a:r>
              <a:rPr lang="en-US" altLang="zh-CN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zh-CN" b="1" dirty="0" err="1" smtClean="0"/>
              <a:t>HPR+dry+assembly</a:t>
            </a:r>
            <a:r>
              <a:rPr lang="en-US" altLang="zh-CN" b="1" dirty="0" smtClean="0"/>
              <a:t> (4d)</a:t>
            </a:r>
            <a:endParaRPr lang="en-US" altLang="zh-CN" b="1" dirty="0"/>
          </a:p>
          <a:p>
            <a:pPr marL="0" lvl="1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b="1" dirty="0">
                <a:solidFill>
                  <a:schemeClr val="bg1">
                    <a:lumMod val="75000"/>
                  </a:schemeClr>
                </a:solidFill>
              </a:rPr>
              <a:t>⑤ </a:t>
            </a:r>
            <a:r>
              <a:rPr lang="en-US" altLang="zh-CN" b="1" dirty="0" err="1" smtClean="0">
                <a:solidFill>
                  <a:schemeClr val="bg1">
                    <a:lumMod val="75000"/>
                  </a:schemeClr>
                </a:solidFill>
              </a:rPr>
              <a:t>baking+mounting</a:t>
            </a:r>
            <a:r>
              <a:rPr lang="en-US" altLang="zh-CN" b="1" dirty="0" smtClean="0">
                <a:solidFill>
                  <a:schemeClr val="bg1">
                    <a:lumMod val="75000"/>
                  </a:schemeClr>
                </a:solidFill>
              </a:rPr>
              <a:t> (3d)</a:t>
            </a:r>
            <a:endParaRPr lang="en-US" altLang="zh-CN" b="1" dirty="0">
              <a:solidFill>
                <a:schemeClr val="bg1">
                  <a:lumMod val="75000"/>
                </a:schemeClr>
              </a:solidFill>
            </a:endParaRPr>
          </a:p>
          <a:p>
            <a:pPr marL="0" lvl="1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b="1" dirty="0" smtClean="0">
                <a:solidFill>
                  <a:schemeClr val="bg1">
                    <a:lumMod val="75000"/>
                  </a:schemeClr>
                </a:solidFill>
              </a:rPr>
              <a:t>⑥ </a:t>
            </a:r>
            <a:r>
              <a:rPr lang="en-US" altLang="zh-CN" b="1" dirty="0" err="1" smtClean="0">
                <a:solidFill>
                  <a:schemeClr val="bg1">
                    <a:lumMod val="75000"/>
                  </a:schemeClr>
                </a:solidFill>
              </a:rPr>
              <a:t>Cool+VT+warm</a:t>
            </a:r>
            <a:r>
              <a:rPr lang="en-US" altLang="zh-CN" b="1" dirty="0" smtClean="0">
                <a:solidFill>
                  <a:schemeClr val="bg1">
                    <a:lumMod val="75000"/>
                  </a:schemeClr>
                </a:solidFill>
              </a:rPr>
              <a:t> (4d)</a:t>
            </a:r>
            <a:endParaRPr lang="en-US" altLang="zh-CN" b="1" dirty="0">
              <a:solidFill>
                <a:schemeClr val="bg1">
                  <a:lumMod val="75000"/>
                </a:schemeClr>
              </a:solidFill>
            </a:endParaRPr>
          </a:p>
          <a:p>
            <a:pPr marL="0" lvl="1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b="1" dirty="0">
                <a:solidFill>
                  <a:schemeClr val="bg1">
                    <a:lumMod val="75000"/>
                  </a:schemeClr>
                </a:solidFill>
              </a:rPr>
              <a:t>⑤ </a:t>
            </a:r>
            <a:r>
              <a:rPr lang="en-US" altLang="zh-CN" b="1" dirty="0" smtClean="0">
                <a:solidFill>
                  <a:schemeClr val="bg1">
                    <a:lumMod val="75000"/>
                  </a:schemeClr>
                </a:solidFill>
              </a:rPr>
              <a:t>Dismount (1d)</a:t>
            </a:r>
            <a:endParaRPr lang="en-US" altLang="zh-CN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3613290" y="1608734"/>
            <a:ext cx="216000" cy="216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1</a:t>
            </a:r>
            <a:endParaRPr lang="zh-CN" altLang="en-US" sz="1400" dirty="0"/>
          </a:p>
        </p:txBody>
      </p:sp>
      <p:sp>
        <p:nvSpPr>
          <p:cNvPr id="17" name="椭圆 16"/>
          <p:cNvSpPr/>
          <p:nvPr/>
        </p:nvSpPr>
        <p:spPr>
          <a:xfrm>
            <a:off x="3858320" y="1608734"/>
            <a:ext cx="216000" cy="216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2</a:t>
            </a:r>
            <a:endParaRPr lang="zh-CN" altLang="en-US" sz="1400" dirty="0"/>
          </a:p>
        </p:txBody>
      </p:sp>
      <p:sp>
        <p:nvSpPr>
          <p:cNvPr id="18" name="椭圆 17"/>
          <p:cNvSpPr/>
          <p:nvPr/>
        </p:nvSpPr>
        <p:spPr>
          <a:xfrm>
            <a:off x="4089085" y="1613190"/>
            <a:ext cx="216000" cy="216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3</a:t>
            </a:r>
            <a:endParaRPr lang="zh-CN" altLang="en-US" sz="1400" dirty="0"/>
          </a:p>
        </p:txBody>
      </p:sp>
      <p:sp>
        <p:nvSpPr>
          <p:cNvPr id="19" name="椭圆 18"/>
          <p:cNvSpPr/>
          <p:nvPr/>
        </p:nvSpPr>
        <p:spPr>
          <a:xfrm>
            <a:off x="4334115" y="1617960"/>
            <a:ext cx="216000" cy="216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4</a:t>
            </a:r>
            <a:endParaRPr lang="zh-CN" altLang="en-US" sz="1400" dirty="0"/>
          </a:p>
        </p:txBody>
      </p:sp>
      <p:sp>
        <p:nvSpPr>
          <p:cNvPr id="20" name="椭圆 19"/>
          <p:cNvSpPr/>
          <p:nvPr/>
        </p:nvSpPr>
        <p:spPr>
          <a:xfrm rot="5897016">
            <a:off x="4639877" y="1142120"/>
            <a:ext cx="265207" cy="2761354"/>
          </a:xfrm>
          <a:prstGeom prst="ellipse">
            <a:avLst/>
          </a:prstGeom>
          <a:noFill/>
          <a:ln w="76200">
            <a:solidFill>
              <a:srgbClr val="7030A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 rot="16200000">
            <a:off x="3955111" y="782706"/>
            <a:ext cx="360039" cy="3780420"/>
          </a:xfrm>
          <a:prstGeom prst="ellipse">
            <a:avLst/>
          </a:prstGeom>
          <a:noFill/>
          <a:ln w="76200">
            <a:solidFill>
              <a:srgbClr val="7030A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287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91076"/>
            <a:ext cx="9144000" cy="569025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zh-CN" altLang="en-US" sz="3600" dirty="0">
              <a:latin typeface="+mn-ea"/>
              <a:ea typeface="+mn-ea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07504" y="3684413"/>
            <a:ext cx="3024336" cy="2031325"/>
          </a:xfrm>
          <a:prstGeom prst="rect">
            <a:avLst/>
          </a:prstGeom>
          <a:solidFill>
            <a:schemeClr val="bg1"/>
          </a:solidFill>
          <a:ln w="5715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lvl="1"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CN" b="1" dirty="0">
                <a:solidFill>
                  <a:srgbClr val="00B0F0"/>
                </a:solidFill>
                <a:cs typeface="宋体" charset="0"/>
              </a:rPr>
              <a:t>VT workflow</a:t>
            </a:r>
          </a:p>
          <a:p>
            <a:pPr marL="0" lvl="1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b="1" dirty="0">
                <a:solidFill>
                  <a:schemeClr val="bg1">
                    <a:lumMod val="75000"/>
                  </a:schemeClr>
                </a:solidFill>
                <a:cs typeface="宋体" charset="0"/>
              </a:rPr>
              <a:t>② </a:t>
            </a:r>
            <a:r>
              <a:rPr lang="en-US" altLang="zh-CN" b="1" dirty="0" smtClean="0">
                <a:solidFill>
                  <a:schemeClr val="bg1">
                    <a:lumMod val="75000"/>
                  </a:schemeClr>
                </a:solidFill>
                <a:cs typeface="宋体" charset="0"/>
              </a:rPr>
              <a:t>Validation (1d)</a:t>
            </a:r>
            <a:endParaRPr lang="en-US" altLang="zh-CN" b="1" dirty="0">
              <a:solidFill>
                <a:schemeClr val="bg1">
                  <a:lumMod val="75000"/>
                </a:schemeClr>
              </a:solidFill>
              <a:cs typeface="宋体" charset="0"/>
            </a:endParaRPr>
          </a:p>
          <a:p>
            <a:pPr marL="0" lvl="1"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CN" b="1" dirty="0">
                <a:solidFill>
                  <a:schemeClr val="bg1">
                    <a:lumMod val="75000"/>
                  </a:schemeClr>
                </a:solidFill>
              </a:rPr>
              <a:t>④ </a:t>
            </a:r>
            <a:r>
              <a:rPr lang="en-US" altLang="zh-CN" b="1" dirty="0" err="1" smtClean="0">
                <a:solidFill>
                  <a:schemeClr val="bg1">
                    <a:lumMod val="75000"/>
                  </a:schemeClr>
                </a:solidFill>
              </a:rPr>
              <a:t>HPR+dry+assembly</a:t>
            </a:r>
            <a:r>
              <a:rPr lang="en-US" altLang="zh-CN" b="1" dirty="0" smtClean="0">
                <a:solidFill>
                  <a:schemeClr val="bg1">
                    <a:lumMod val="75000"/>
                  </a:schemeClr>
                </a:solidFill>
              </a:rPr>
              <a:t> (4d)</a:t>
            </a:r>
            <a:endParaRPr lang="en-US" altLang="zh-CN" b="1" dirty="0">
              <a:solidFill>
                <a:schemeClr val="bg1">
                  <a:lumMod val="75000"/>
                </a:schemeClr>
              </a:solidFill>
            </a:endParaRPr>
          </a:p>
          <a:p>
            <a:pPr marL="0" lvl="1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b="1" dirty="0">
                <a:solidFill>
                  <a:srgbClr val="00B0F0"/>
                </a:solidFill>
              </a:rPr>
              <a:t>⑤</a:t>
            </a:r>
            <a:r>
              <a:rPr lang="zh-CN" altLang="en-US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zh-CN" b="1" dirty="0" err="1" smtClean="0"/>
              <a:t>baking+mounting</a:t>
            </a:r>
            <a:r>
              <a:rPr lang="en-US" altLang="zh-CN" b="1" dirty="0"/>
              <a:t> </a:t>
            </a:r>
            <a:r>
              <a:rPr lang="en-US" altLang="zh-CN" b="1" dirty="0" smtClean="0"/>
              <a:t>(3d)</a:t>
            </a:r>
            <a:endParaRPr lang="en-US" altLang="zh-CN" b="1" dirty="0"/>
          </a:p>
          <a:p>
            <a:pPr marL="0" lvl="1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b="1" dirty="0" smtClean="0">
                <a:solidFill>
                  <a:schemeClr val="bg1">
                    <a:lumMod val="75000"/>
                  </a:schemeClr>
                </a:solidFill>
              </a:rPr>
              <a:t>⑥ </a:t>
            </a:r>
            <a:r>
              <a:rPr lang="en-US" altLang="zh-CN" b="1" dirty="0" err="1" smtClean="0">
                <a:solidFill>
                  <a:schemeClr val="bg1">
                    <a:lumMod val="75000"/>
                  </a:schemeClr>
                </a:solidFill>
              </a:rPr>
              <a:t>Cool+VT+warm</a:t>
            </a:r>
            <a:r>
              <a:rPr lang="en-US" altLang="zh-CN" b="1" dirty="0" smtClean="0">
                <a:solidFill>
                  <a:schemeClr val="bg1">
                    <a:lumMod val="75000"/>
                  </a:schemeClr>
                </a:solidFill>
              </a:rPr>
              <a:t> (4d)</a:t>
            </a:r>
            <a:endParaRPr lang="en-US" altLang="zh-CN" b="1" dirty="0">
              <a:solidFill>
                <a:schemeClr val="bg1">
                  <a:lumMod val="75000"/>
                </a:schemeClr>
              </a:solidFill>
            </a:endParaRPr>
          </a:p>
          <a:p>
            <a:pPr marL="0" lvl="1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b="1" dirty="0">
                <a:solidFill>
                  <a:schemeClr val="bg1">
                    <a:lumMod val="75000"/>
                  </a:schemeClr>
                </a:solidFill>
              </a:rPr>
              <a:t>⑤ </a:t>
            </a:r>
            <a:r>
              <a:rPr lang="en-US" altLang="zh-CN" b="1" dirty="0" smtClean="0">
                <a:solidFill>
                  <a:schemeClr val="bg1">
                    <a:lumMod val="75000"/>
                  </a:schemeClr>
                </a:solidFill>
              </a:rPr>
              <a:t>Dismount (1d)</a:t>
            </a:r>
            <a:endParaRPr lang="en-US" altLang="zh-CN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7034560" y="4725144"/>
            <a:ext cx="216000" cy="216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1</a:t>
            </a:r>
            <a:endParaRPr lang="zh-CN" altLang="en-US" sz="1400" dirty="0"/>
          </a:p>
        </p:txBody>
      </p:sp>
      <p:sp>
        <p:nvSpPr>
          <p:cNvPr id="20" name="椭圆 19"/>
          <p:cNvSpPr/>
          <p:nvPr/>
        </p:nvSpPr>
        <p:spPr>
          <a:xfrm>
            <a:off x="7034560" y="4932832"/>
            <a:ext cx="216000" cy="216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2</a:t>
            </a:r>
            <a:endParaRPr lang="zh-CN" altLang="en-US" sz="1400" dirty="0"/>
          </a:p>
        </p:txBody>
      </p:sp>
      <p:sp>
        <p:nvSpPr>
          <p:cNvPr id="21" name="椭圆 20"/>
          <p:cNvSpPr/>
          <p:nvPr/>
        </p:nvSpPr>
        <p:spPr>
          <a:xfrm>
            <a:off x="7034560" y="5148832"/>
            <a:ext cx="216000" cy="216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3</a:t>
            </a:r>
            <a:endParaRPr lang="zh-CN" altLang="en-US" sz="1400" dirty="0"/>
          </a:p>
        </p:txBody>
      </p:sp>
      <p:sp>
        <p:nvSpPr>
          <p:cNvPr id="22" name="椭圆 21"/>
          <p:cNvSpPr/>
          <p:nvPr/>
        </p:nvSpPr>
        <p:spPr>
          <a:xfrm>
            <a:off x="7034560" y="5373240"/>
            <a:ext cx="216000" cy="216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4</a:t>
            </a:r>
            <a:endParaRPr lang="zh-CN" altLang="en-US" sz="1400" dirty="0"/>
          </a:p>
        </p:txBody>
      </p:sp>
      <p:sp>
        <p:nvSpPr>
          <p:cNvPr id="23" name="椭圆 22"/>
          <p:cNvSpPr/>
          <p:nvPr/>
        </p:nvSpPr>
        <p:spPr>
          <a:xfrm>
            <a:off x="3466752" y="1556792"/>
            <a:ext cx="216000" cy="216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5</a:t>
            </a:r>
            <a:endParaRPr lang="zh-CN" altLang="en-US" sz="1400" dirty="0"/>
          </a:p>
        </p:txBody>
      </p:sp>
      <p:sp>
        <p:nvSpPr>
          <p:cNvPr id="24" name="椭圆 23"/>
          <p:cNvSpPr/>
          <p:nvPr/>
        </p:nvSpPr>
        <p:spPr>
          <a:xfrm>
            <a:off x="3707928" y="1556792"/>
            <a:ext cx="216000" cy="216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6</a:t>
            </a:r>
            <a:endParaRPr lang="zh-CN" altLang="en-US" sz="1400" dirty="0"/>
          </a:p>
        </p:txBody>
      </p:sp>
      <p:sp>
        <p:nvSpPr>
          <p:cNvPr id="25" name="椭圆 24"/>
          <p:cNvSpPr/>
          <p:nvPr/>
        </p:nvSpPr>
        <p:spPr>
          <a:xfrm>
            <a:off x="3915568" y="1556792"/>
            <a:ext cx="216000" cy="216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7</a:t>
            </a:r>
            <a:endParaRPr lang="zh-CN" altLang="en-US" sz="1400" dirty="0"/>
          </a:p>
        </p:txBody>
      </p:sp>
      <p:sp>
        <p:nvSpPr>
          <p:cNvPr id="26" name="椭圆 25"/>
          <p:cNvSpPr/>
          <p:nvPr/>
        </p:nvSpPr>
        <p:spPr>
          <a:xfrm>
            <a:off x="4139976" y="1556792"/>
            <a:ext cx="216000" cy="216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8</a:t>
            </a:r>
            <a:endParaRPr lang="zh-CN" altLang="en-US" sz="1400" dirty="0"/>
          </a:p>
        </p:txBody>
      </p:sp>
      <p:sp>
        <p:nvSpPr>
          <p:cNvPr id="27" name="椭圆 26"/>
          <p:cNvSpPr/>
          <p:nvPr/>
        </p:nvSpPr>
        <p:spPr>
          <a:xfrm rot="19495397">
            <a:off x="6084070" y="2227342"/>
            <a:ext cx="684076" cy="2847885"/>
          </a:xfrm>
          <a:prstGeom prst="ellipse">
            <a:avLst/>
          </a:prstGeom>
          <a:noFill/>
          <a:ln w="76200">
            <a:solidFill>
              <a:srgbClr val="7030A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588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91076"/>
            <a:ext cx="9144000" cy="569025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zh-CN" altLang="en-US" sz="3600" dirty="0">
              <a:latin typeface="+mn-ea"/>
              <a:ea typeface="+mn-ea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07504" y="3684413"/>
            <a:ext cx="3024336" cy="2031325"/>
          </a:xfrm>
          <a:prstGeom prst="rect">
            <a:avLst/>
          </a:prstGeom>
          <a:solidFill>
            <a:schemeClr val="bg1"/>
          </a:solidFill>
          <a:ln w="5715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lvl="1"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CN" b="1" dirty="0">
                <a:solidFill>
                  <a:srgbClr val="00B0F0"/>
                </a:solidFill>
                <a:cs typeface="宋体" charset="0"/>
              </a:rPr>
              <a:t>VT workflow</a:t>
            </a:r>
          </a:p>
          <a:p>
            <a:pPr marL="0" lvl="1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b="1" dirty="0">
                <a:solidFill>
                  <a:schemeClr val="bg1">
                    <a:lumMod val="75000"/>
                  </a:schemeClr>
                </a:solidFill>
                <a:cs typeface="宋体" charset="0"/>
              </a:rPr>
              <a:t>② </a:t>
            </a:r>
            <a:r>
              <a:rPr lang="en-US" altLang="zh-CN" b="1" dirty="0" smtClean="0">
                <a:solidFill>
                  <a:schemeClr val="bg1">
                    <a:lumMod val="75000"/>
                  </a:schemeClr>
                </a:solidFill>
                <a:cs typeface="宋体" charset="0"/>
              </a:rPr>
              <a:t>Validation (1d)</a:t>
            </a:r>
          </a:p>
          <a:p>
            <a:pPr marL="0" lvl="1"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CN" b="1" dirty="0" smtClean="0">
                <a:solidFill>
                  <a:schemeClr val="bg1">
                    <a:lumMod val="75000"/>
                  </a:schemeClr>
                </a:solidFill>
              </a:rPr>
              <a:t>④ </a:t>
            </a:r>
            <a:r>
              <a:rPr lang="en-US" altLang="zh-CN" b="1" dirty="0" err="1" smtClean="0">
                <a:solidFill>
                  <a:schemeClr val="bg1">
                    <a:lumMod val="75000"/>
                  </a:schemeClr>
                </a:solidFill>
              </a:rPr>
              <a:t>HPR+dry+assembly</a:t>
            </a:r>
            <a:r>
              <a:rPr lang="en-US" altLang="zh-CN" b="1" dirty="0" smtClean="0">
                <a:solidFill>
                  <a:schemeClr val="bg1">
                    <a:lumMod val="75000"/>
                  </a:schemeClr>
                </a:solidFill>
              </a:rPr>
              <a:t> (4d)</a:t>
            </a:r>
            <a:endParaRPr lang="en-US" altLang="zh-CN" b="1" dirty="0">
              <a:solidFill>
                <a:schemeClr val="bg1">
                  <a:lumMod val="75000"/>
                </a:schemeClr>
              </a:solidFill>
            </a:endParaRPr>
          </a:p>
          <a:p>
            <a:pPr marL="0" lvl="1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b="1" dirty="0">
                <a:solidFill>
                  <a:schemeClr val="bg1">
                    <a:lumMod val="75000"/>
                  </a:schemeClr>
                </a:solidFill>
              </a:rPr>
              <a:t>⑤ </a:t>
            </a:r>
            <a:r>
              <a:rPr lang="en-US" altLang="zh-CN" b="1" dirty="0" err="1" smtClean="0">
                <a:solidFill>
                  <a:schemeClr val="bg1">
                    <a:lumMod val="75000"/>
                  </a:schemeClr>
                </a:solidFill>
              </a:rPr>
              <a:t>baking+mounting</a:t>
            </a:r>
            <a:r>
              <a:rPr lang="en-US" altLang="zh-CN" b="1" dirty="0" smtClean="0">
                <a:solidFill>
                  <a:schemeClr val="bg1">
                    <a:lumMod val="75000"/>
                  </a:schemeClr>
                </a:solidFill>
              </a:rPr>
              <a:t> (3d)</a:t>
            </a:r>
            <a:endParaRPr lang="en-US" altLang="zh-CN" b="1" dirty="0">
              <a:solidFill>
                <a:schemeClr val="bg1">
                  <a:lumMod val="75000"/>
                </a:schemeClr>
              </a:solidFill>
            </a:endParaRPr>
          </a:p>
          <a:p>
            <a:pPr marL="0" lvl="1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b="1" dirty="0" smtClean="0">
                <a:solidFill>
                  <a:srgbClr val="00B0F0"/>
                </a:solidFill>
              </a:rPr>
              <a:t>⑥</a:t>
            </a:r>
            <a:r>
              <a:rPr lang="zh-CN" altLang="en-US" b="1" dirty="0" smtClean="0"/>
              <a:t> </a:t>
            </a:r>
            <a:r>
              <a:rPr lang="en-US" altLang="zh-CN" b="1" dirty="0" err="1" smtClean="0"/>
              <a:t>Cool+VT+warm</a:t>
            </a:r>
            <a:r>
              <a:rPr lang="en-US" altLang="zh-CN" b="1" dirty="0" smtClean="0"/>
              <a:t> (4d)</a:t>
            </a:r>
            <a:endParaRPr lang="en-US" altLang="zh-CN" b="1" dirty="0"/>
          </a:p>
          <a:p>
            <a:pPr marL="0" lvl="1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b="1" dirty="0">
                <a:solidFill>
                  <a:schemeClr val="bg1">
                    <a:lumMod val="75000"/>
                  </a:schemeClr>
                </a:solidFill>
              </a:rPr>
              <a:t>⑤ </a:t>
            </a:r>
            <a:r>
              <a:rPr lang="en-US" altLang="zh-CN" b="1" dirty="0" smtClean="0">
                <a:solidFill>
                  <a:schemeClr val="bg1">
                    <a:lumMod val="75000"/>
                  </a:schemeClr>
                </a:solidFill>
              </a:rPr>
              <a:t>Dismount (1d)</a:t>
            </a:r>
            <a:endParaRPr lang="en-US" altLang="zh-CN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8" name="椭圆 17"/>
          <p:cNvSpPr/>
          <p:nvPr/>
        </p:nvSpPr>
        <p:spPr>
          <a:xfrm rot="16200000">
            <a:off x="7182290" y="4059070"/>
            <a:ext cx="504056" cy="1116124"/>
          </a:xfrm>
          <a:prstGeom prst="ellipse">
            <a:avLst/>
          </a:prstGeom>
          <a:noFill/>
          <a:ln w="76200">
            <a:solidFill>
              <a:srgbClr val="7030A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7668344" y="4753898"/>
            <a:ext cx="216000" cy="216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1</a:t>
            </a:r>
            <a:endParaRPr lang="zh-CN" altLang="en-US" sz="1400" dirty="0"/>
          </a:p>
        </p:txBody>
      </p:sp>
      <p:sp>
        <p:nvSpPr>
          <p:cNvPr id="20" name="椭圆 19"/>
          <p:cNvSpPr/>
          <p:nvPr/>
        </p:nvSpPr>
        <p:spPr>
          <a:xfrm>
            <a:off x="7668344" y="4961586"/>
            <a:ext cx="216000" cy="216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2</a:t>
            </a:r>
            <a:endParaRPr lang="zh-CN" altLang="en-US" sz="1400" dirty="0"/>
          </a:p>
        </p:txBody>
      </p:sp>
      <p:sp>
        <p:nvSpPr>
          <p:cNvPr id="21" name="椭圆 20"/>
          <p:cNvSpPr/>
          <p:nvPr/>
        </p:nvSpPr>
        <p:spPr>
          <a:xfrm>
            <a:off x="7668344" y="5177586"/>
            <a:ext cx="216000" cy="216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3</a:t>
            </a:r>
            <a:endParaRPr lang="zh-CN" altLang="en-US" sz="1400" dirty="0"/>
          </a:p>
        </p:txBody>
      </p:sp>
      <p:sp>
        <p:nvSpPr>
          <p:cNvPr id="22" name="椭圆 21"/>
          <p:cNvSpPr/>
          <p:nvPr/>
        </p:nvSpPr>
        <p:spPr>
          <a:xfrm>
            <a:off x="7668344" y="5401994"/>
            <a:ext cx="216000" cy="216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4</a:t>
            </a:r>
            <a:endParaRPr lang="zh-CN" altLang="en-US" sz="1400" dirty="0"/>
          </a:p>
        </p:txBody>
      </p:sp>
      <p:sp>
        <p:nvSpPr>
          <p:cNvPr id="23" name="椭圆 22"/>
          <p:cNvSpPr/>
          <p:nvPr/>
        </p:nvSpPr>
        <p:spPr>
          <a:xfrm>
            <a:off x="7020620" y="4725144"/>
            <a:ext cx="216000" cy="216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5</a:t>
            </a:r>
            <a:endParaRPr lang="zh-CN" altLang="en-US" sz="1400" dirty="0"/>
          </a:p>
        </p:txBody>
      </p:sp>
      <p:sp>
        <p:nvSpPr>
          <p:cNvPr id="24" name="椭圆 23"/>
          <p:cNvSpPr/>
          <p:nvPr/>
        </p:nvSpPr>
        <p:spPr>
          <a:xfrm>
            <a:off x="7034560" y="4941144"/>
            <a:ext cx="216000" cy="216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6</a:t>
            </a:r>
            <a:endParaRPr lang="zh-CN" altLang="en-US" sz="1400" dirty="0"/>
          </a:p>
        </p:txBody>
      </p:sp>
      <p:sp>
        <p:nvSpPr>
          <p:cNvPr id="25" name="椭圆 24"/>
          <p:cNvSpPr/>
          <p:nvPr/>
        </p:nvSpPr>
        <p:spPr>
          <a:xfrm>
            <a:off x="7034560" y="5157144"/>
            <a:ext cx="216000" cy="216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7</a:t>
            </a:r>
            <a:endParaRPr lang="zh-CN" altLang="en-US" sz="1400" dirty="0"/>
          </a:p>
        </p:txBody>
      </p:sp>
      <p:sp>
        <p:nvSpPr>
          <p:cNvPr id="26" name="椭圆 25"/>
          <p:cNvSpPr/>
          <p:nvPr/>
        </p:nvSpPr>
        <p:spPr>
          <a:xfrm>
            <a:off x="7034560" y="5388814"/>
            <a:ext cx="216000" cy="216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8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884204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+mj-lt"/>
              </a:rPr>
              <a:t>Outline</a:t>
            </a:r>
            <a:endParaRPr lang="zh-CN" altLang="en-US" dirty="0">
              <a:latin typeface="+mj-lt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 smtClean="0"/>
              <a:t>Background</a:t>
            </a:r>
          </a:p>
          <a:p>
            <a:pPr lvl="1"/>
            <a:r>
              <a:rPr lang="en-US" altLang="zh-CN" sz="3000" dirty="0" smtClean="0"/>
              <a:t>Brief introduction to the PAPS project</a:t>
            </a:r>
          </a:p>
          <a:p>
            <a:pPr lvl="1"/>
            <a:r>
              <a:rPr lang="en-US" altLang="zh-CN" sz="3000" dirty="0"/>
              <a:t>Future project that may need PAPS</a:t>
            </a:r>
          </a:p>
          <a:p>
            <a:r>
              <a:rPr lang="en-US" altLang="zh-CN" sz="3200" dirty="0" smtClean="0"/>
              <a:t>The SRF facility</a:t>
            </a:r>
          </a:p>
          <a:p>
            <a:pPr lvl="1"/>
            <a:r>
              <a:rPr lang="en-US" altLang="zh-CN" sz="2800" dirty="0"/>
              <a:t>Layout and workflow</a:t>
            </a:r>
          </a:p>
          <a:p>
            <a:pPr lvl="1"/>
            <a:r>
              <a:rPr lang="en-US" altLang="zh-CN" sz="2800" dirty="0"/>
              <a:t>Labs for R&amp;D purpose</a:t>
            </a:r>
          </a:p>
          <a:p>
            <a:pPr lvl="1"/>
            <a:r>
              <a:rPr lang="en-US" altLang="zh-CN" sz="2800" dirty="0"/>
              <a:t>Cryogenic system</a:t>
            </a:r>
          </a:p>
          <a:p>
            <a:pPr lvl="1"/>
            <a:r>
              <a:rPr lang="en-US" altLang="zh-CN" sz="2800" dirty="0"/>
              <a:t>Public service facilities</a:t>
            </a:r>
          </a:p>
        </p:txBody>
      </p:sp>
    </p:spTree>
    <p:extLst>
      <p:ext uri="{BB962C8B-B14F-4D97-AF65-F5344CB8AC3E}">
        <p14:creationId xmlns:p14="http://schemas.microsoft.com/office/powerpoint/2010/main" val="279545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91076"/>
            <a:ext cx="9144000" cy="569025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zh-CN" altLang="en-US" sz="3600" dirty="0">
              <a:latin typeface="+mn-ea"/>
              <a:ea typeface="+mn-ea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07504" y="3684413"/>
            <a:ext cx="3024336" cy="2031325"/>
          </a:xfrm>
          <a:prstGeom prst="rect">
            <a:avLst/>
          </a:prstGeom>
          <a:solidFill>
            <a:schemeClr val="bg1"/>
          </a:solidFill>
          <a:ln w="5715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lvl="1"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CN" b="1" dirty="0">
                <a:solidFill>
                  <a:srgbClr val="00B0F0"/>
                </a:solidFill>
                <a:cs typeface="宋体" charset="0"/>
              </a:rPr>
              <a:t>VT workflow</a:t>
            </a:r>
          </a:p>
          <a:p>
            <a:pPr marL="0" lvl="1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b="1" dirty="0">
                <a:solidFill>
                  <a:schemeClr val="bg1">
                    <a:lumMod val="75000"/>
                  </a:schemeClr>
                </a:solidFill>
                <a:cs typeface="宋体" charset="0"/>
              </a:rPr>
              <a:t>② </a:t>
            </a:r>
            <a:r>
              <a:rPr lang="en-US" altLang="zh-CN" b="1" dirty="0" smtClean="0">
                <a:solidFill>
                  <a:schemeClr val="bg1">
                    <a:lumMod val="75000"/>
                  </a:schemeClr>
                </a:solidFill>
                <a:cs typeface="宋体" charset="0"/>
              </a:rPr>
              <a:t>Validation (1d)</a:t>
            </a:r>
            <a:endParaRPr lang="en-US" altLang="zh-CN" b="1" dirty="0">
              <a:solidFill>
                <a:schemeClr val="bg1">
                  <a:lumMod val="75000"/>
                </a:schemeClr>
              </a:solidFill>
              <a:cs typeface="宋体" charset="0"/>
            </a:endParaRPr>
          </a:p>
          <a:p>
            <a:pPr marL="0" lvl="1"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CN" b="1" dirty="0">
                <a:solidFill>
                  <a:schemeClr val="bg1">
                    <a:lumMod val="75000"/>
                  </a:schemeClr>
                </a:solidFill>
              </a:rPr>
              <a:t>④ </a:t>
            </a:r>
            <a:r>
              <a:rPr lang="en-US" altLang="zh-CN" b="1" dirty="0" err="1" smtClean="0">
                <a:solidFill>
                  <a:schemeClr val="bg1">
                    <a:lumMod val="75000"/>
                  </a:schemeClr>
                </a:solidFill>
              </a:rPr>
              <a:t>HPR+dry+assembly</a:t>
            </a:r>
            <a:r>
              <a:rPr lang="en-US" altLang="zh-CN" b="1" dirty="0" smtClean="0">
                <a:solidFill>
                  <a:schemeClr val="bg1">
                    <a:lumMod val="75000"/>
                  </a:schemeClr>
                </a:solidFill>
              </a:rPr>
              <a:t> (4d)</a:t>
            </a:r>
            <a:endParaRPr lang="en-US" altLang="zh-CN" b="1" dirty="0">
              <a:solidFill>
                <a:schemeClr val="bg1">
                  <a:lumMod val="75000"/>
                </a:schemeClr>
              </a:solidFill>
            </a:endParaRPr>
          </a:p>
          <a:p>
            <a:pPr marL="0" lvl="1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b="1" dirty="0">
                <a:solidFill>
                  <a:schemeClr val="bg1">
                    <a:lumMod val="75000"/>
                  </a:schemeClr>
                </a:solidFill>
              </a:rPr>
              <a:t>⑤ </a:t>
            </a:r>
            <a:r>
              <a:rPr lang="en-US" altLang="zh-CN" b="1" dirty="0" err="1" smtClean="0">
                <a:solidFill>
                  <a:schemeClr val="bg1">
                    <a:lumMod val="75000"/>
                  </a:schemeClr>
                </a:solidFill>
              </a:rPr>
              <a:t>baking+mounting</a:t>
            </a:r>
            <a:r>
              <a:rPr lang="en-US" altLang="zh-CN" b="1" dirty="0" smtClean="0">
                <a:solidFill>
                  <a:schemeClr val="bg1">
                    <a:lumMod val="75000"/>
                  </a:schemeClr>
                </a:solidFill>
              </a:rPr>
              <a:t> (3d)</a:t>
            </a:r>
            <a:endParaRPr lang="en-US" altLang="zh-CN" b="1" dirty="0">
              <a:solidFill>
                <a:schemeClr val="bg1">
                  <a:lumMod val="75000"/>
                </a:schemeClr>
              </a:solidFill>
            </a:endParaRPr>
          </a:p>
          <a:p>
            <a:pPr marL="0" lvl="1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b="1" dirty="0" smtClean="0">
                <a:solidFill>
                  <a:schemeClr val="bg1">
                    <a:lumMod val="75000"/>
                  </a:schemeClr>
                </a:solidFill>
              </a:rPr>
              <a:t>⑥ </a:t>
            </a:r>
            <a:r>
              <a:rPr lang="en-US" altLang="zh-CN" b="1" dirty="0" err="1" smtClean="0">
                <a:solidFill>
                  <a:schemeClr val="bg1">
                    <a:lumMod val="75000"/>
                  </a:schemeClr>
                </a:solidFill>
              </a:rPr>
              <a:t>Cool+VT+warm</a:t>
            </a:r>
            <a:r>
              <a:rPr lang="en-US" altLang="zh-CN" b="1" dirty="0" smtClean="0">
                <a:solidFill>
                  <a:schemeClr val="bg1">
                    <a:lumMod val="75000"/>
                  </a:schemeClr>
                </a:solidFill>
              </a:rPr>
              <a:t> (4d)</a:t>
            </a:r>
            <a:endParaRPr lang="en-US" altLang="zh-CN" b="1" dirty="0">
              <a:solidFill>
                <a:schemeClr val="bg1">
                  <a:lumMod val="75000"/>
                </a:schemeClr>
              </a:solidFill>
            </a:endParaRPr>
          </a:p>
          <a:p>
            <a:pPr marL="0" lvl="1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b="1" dirty="0">
                <a:solidFill>
                  <a:srgbClr val="00B0F0"/>
                </a:solidFill>
              </a:rPr>
              <a:t>⑤</a:t>
            </a:r>
            <a:r>
              <a:rPr lang="zh-CN" altLang="en-US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zh-CN" b="1" dirty="0" smtClean="0"/>
              <a:t>Dismount (1d)</a:t>
            </a:r>
            <a:endParaRPr lang="en-US" altLang="zh-CN" b="1" dirty="0"/>
          </a:p>
        </p:txBody>
      </p:sp>
      <p:sp>
        <p:nvSpPr>
          <p:cNvPr id="20" name="椭圆 19"/>
          <p:cNvSpPr/>
          <p:nvPr/>
        </p:nvSpPr>
        <p:spPr>
          <a:xfrm rot="16683088">
            <a:off x="4558487" y="1219624"/>
            <a:ext cx="250916" cy="2647381"/>
          </a:xfrm>
          <a:prstGeom prst="ellipse">
            <a:avLst/>
          </a:prstGeom>
          <a:noFill/>
          <a:ln w="76200">
            <a:solidFill>
              <a:srgbClr val="7030A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 rot="19495397">
            <a:off x="6075910" y="2225465"/>
            <a:ext cx="690609" cy="2847885"/>
          </a:xfrm>
          <a:prstGeom prst="ellipse">
            <a:avLst/>
          </a:prstGeom>
          <a:noFill/>
          <a:ln w="76200">
            <a:solidFill>
              <a:srgbClr val="7030A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7668344" y="4710610"/>
            <a:ext cx="216000" cy="216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5</a:t>
            </a:r>
            <a:endParaRPr lang="zh-CN" altLang="en-US" sz="1400" dirty="0"/>
          </a:p>
        </p:txBody>
      </p:sp>
      <p:sp>
        <p:nvSpPr>
          <p:cNvPr id="23" name="椭圆 22"/>
          <p:cNvSpPr/>
          <p:nvPr/>
        </p:nvSpPr>
        <p:spPr>
          <a:xfrm>
            <a:off x="7682284" y="4926610"/>
            <a:ext cx="216000" cy="216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6</a:t>
            </a:r>
            <a:endParaRPr lang="zh-CN" altLang="en-US" sz="1400" dirty="0"/>
          </a:p>
        </p:txBody>
      </p:sp>
      <p:sp>
        <p:nvSpPr>
          <p:cNvPr id="24" name="椭圆 23"/>
          <p:cNvSpPr/>
          <p:nvPr/>
        </p:nvSpPr>
        <p:spPr>
          <a:xfrm>
            <a:off x="7682284" y="5142610"/>
            <a:ext cx="216000" cy="216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7</a:t>
            </a:r>
            <a:endParaRPr lang="zh-CN" altLang="en-US" sz="1400" dirty="0"/>
          </a:p>
        </p:txBody>
      </p:sp>
      <p:sp>
        <p:nvSpPr>
          <p:cNvPr id="25" name="椭圆 24"/>
          <p:cNvSpPr/>
          <p:nvPr/>
        </p:nvSpPr>
        <p:spPr>
          <a:xfrm>
            <a:off x="7682284" y="5374280"/>
            <a:ext cx="216000" cy="216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8</a:t>
            </a:r>
            <a:endParaRPr lang="zh-CN" altLang="en-US" sz="1400" dirty="0"/>
          </a:p>
        </p:txBody>
      </p:sp>
      <p:sp>
        <p:nvSpPr>
          <p:cNvPr id="26" name="椭圆 25"/>
          <p:cNvSpPr/>
          <p:nvPr/>
        </p:nvSpPr>
        <p:spPr>
          <a:xfrm>
            <a:off x="2627063" y="2262098"/>
            <a:ext cx="216000" cy="216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1</a:t>
            </a:r>
            <a:endParaRPr lang="zh-CN" altLang="en-US" sz="1400" dirty="0"/>
          </a:p>
        </p:txBody>
      </p:sp>
      <p:sp>
        <p:nvSpPr>
          <p:cNvPr id="27" name="椭圆 26"/>
          <p:cNvSpPr/>
          <p:nvPr/>
        </p:nvSpPr>
        <p:spPr>
          <a:xfrm>
            <a:off x="2872093" y="2262098"/>
            <a:ext cx="216000" cy="216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2</a:t>
            </a:r>
            <a:endParaRPr lang="zh-CN" altLang="en-US" sz="1400" dirty="0"/>
          </a:p>
        </p:txBody>
      </p:sp>
      <p:sp>
        <p:nvSpPr>
          <p:cNvPr id="28" name="椭圆 27"/>
          <p:cNvSpPr/>
          <p:nvPr/>
        </p:nvSpPr>
        <p:spPr>
          <a:xfrm>
            <a:off x="3102858" y="2266554"/>
            <a:ext cx="216000" cy="216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3</a:t>
            </a:r>
            <a:endParaRPr lang="zh-CN" altLang="en-US" sz="1400" dirty="0"/>
          </a:p>
        </p:txBody>
      </p:sp>
      <p:sp>
        <p:nvSpPr>
          <p:cNvPr id="29" name="椭圆 28"/>
          <p:cNvSpPr/>
          <p:nvPr/>
        </p:nvSpPr>
        <p:spPr>
          <a:xfrm>
            <a:off x="3347888" y="2271324"/>
            <a:ext cx="216000" cy="216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4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123335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0504" y="2883788"/>
            <a:ext cx="5868000" cy="364155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solidFill>
                  <a:prstClr val="black">
                    <a:lumMod val="75000"/>
                    <a:lumOff val="25000"/>
                  </a:prstClr>
                </a:solidFill>
              </a:rPr>
              <a:t>Workflow for FPC conditioning</a:t>
            </a:r>
            <a:endParaRPr lang="zh-CN" altLang="en-US" sz="3600" dirty="0">
              <a:latin typeface="+mn-ea"/>
              <a:ea typeface="+mn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1391051"/>
            <a:ext cx="8784976" cy="49182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prstClr val="black"/>
                </a:solidFill>
              </a:rPr>
              <a:t>Compatible with 166/325/500/650/1300 MHz single test stand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prstClr val="black"/>
                </a:solidFill>
              </a:rPr>
              <a:t>Upgradable for multiple test stand run at the same time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prstClr val="black"/>
                </a:solidFill>
              </a:rPr>
              <a:t>FPC workflow:</a:t>
            </a:r>
          </a:p>
          <a:p>
            <a:pPr marL="449263" lvl="1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sz="2400" dirty="0">
                <a:solidFill>
                  <a:prstClr val="black"/>
                </a:solidFill>
                <a:cs typeface="宋体" charset="0"/>
              </a:rPr>
              <a:t>② </a:t>
            </a:r>
            <a:r>
              <a:rPr lang="en-US" altLang="zh-CN" sz="2400" dirty="0" smtClean="0">
                <a:solidFill>
                  <a:prstClr val="black"/>
                </a:solidFill>
                <a:cs typeface="宋体" charset="0"/>
              </a:rPr>
              <a:t>D1-2, leak </a:t>
            </a:r>
            <a:r>
              <a:rPr lang="en-US" altLang="zh-CN" sz="2400" dirty="0">
                <a:solidFill>
                  <a:prstClr val="black"/>
                </a:solidFill>
                <a:cs typeface="宋体" charset="0"/>
              </a:rPr>
              <a:t>check</a:t>
            </a:r>
          </a:p>
          <a:p>
            <a:pPr marL="449263" lvl="1"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CN" sz="2400" dirty="0">
                <a:solidFill>
                  <a:prstClr val="black"/>
                </a:solidFill>
              </a:rPr>
              <a:t>③</a:t>
            </a:r>
            <a:r>
              <a:rPr lang="en-US" altLang="zh-CN" sz="2400" dirty="0">
                <a:solidFill>
                  <a:srgbClr val="00B0F0"/>
                </a:solidFill>
              </a:rPr>
              <a:t> </a:t>
            </a:r>
            <a:r>
              <a:rPr lang="en-US" altLang="zh-CN" sz="2400" dirty="0" smtClean="0">
                <a:solidFill>
                  <a:prstClr val="black"/>
                </a:solidFill>
              </a:rPr>
              <a:t>D3-10, cleaning</a:t>
            </a:r>
          </a:p>
          <a:p>
            <a:pPr marL="449263" lvl="1"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CN" sz="2400" dirty="0">
                <a:solidFill>
                  <a:prstClr val="black"/>
                </a:solidFill>
              </a:rPr>
              <a:t> </a:t>
            </a:r>
            <a:r>
              <a:rPr lang="en-US" altLang="zh-CN" sz="2400" dirty="0" smtClean="0">
                <a:solidFill>
                  <a:prstClr val="black"/>
                </a:solidFill>
              </a:rPr>
              <a:t>    +</a:t>
            </a:r>
            <a:r>
              <a:rPr lang="en-US" altLang="zh-CN" sz="2400" dirty="0" err="1" smtClean="0">
                <a:solidFill>
                  <a:prstClr val="black"/>
                </a:solidFill>
              </a:rPr>
              <a:t>assembly+bake</a:t>
            </a:r>
            <a:endParaRPr lang="en-US" altLang="zh-CN" sz="2400" dirty="0">
              <a:solidFill>
                <a:prstClr val="black"/>
              </a:solidFill>
            </a:endParaRPr>
          </a:p>
          <a:p>
            <a:pPr marL="449263" lvl="1"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CN" sz="2400" dirty="0">
                <a:solidFill>
                  <a:prstClr val="black"/>
                </a:solidFill>
              </a:rPr>
              <a:t>     </a:t>
            </a:r>
            <a:r>
              <a:rPr lang="en-US" altLang="zh-CN" sz="2400" dirty="0" smtClean="0">
                <a:solidFill>
                  <a:prstClr val="black"/>
                </a:solidFill>
              </a:rPr>
              <a:t>+conditioning</a:t>
            </a:r>
            <a:endParaRPr lang="en-US" altLang="zh-CN" sz="2400" dirty="0">
              <a:solidFill>
                <a:prstClr val="black"/>
              </a:solidFill>
            </a:endParaRPr>
          </a:p>
          <a:p>
            <a:pPr marL="449263" lvl="1"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CN" sz="2400" dirty="0">
                <a:solidFill>
                  <a:prstClr val="black"/>
                </a:solidFill>
              </a:rPr>
              <a:t>     </a:t>
            </a:r>
            <a:r>
              <a:rPr lang="en-US" altLang="zh-CN" sz="2400" dirty="0" smtClean="0">
                <a:solidFill>
                  <a:prstClr val="black"/>
                </a:solidFill>
              </a:rPr>
              <a:t>+disassembly</a:t>
            </a:r>
            <a:endParaRPr lang="en-US" altLang="zh-CN" sz="2400" dirty="0">
              <a:solidFill>
                <a:prstClr val="black"/>
              </a:solidFill>
            </a:endParaRPr>
          </a:p>
          <a:p>
            <a:pPr marL="449263" lvl="1"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CN" sz="2400" dirty="0">
                <a:solidFill>
                  <a:prstClr val="black"/>
                </a:solidFill>
              </a:rPr>
              <a:t>     </a:t>
            </a:r>
            <a:r>
              <a:rPr lang="en-US" altLang="zh-CN" sz="2400" dirty="0" smtClean="0">
                <a:solidFill>
                  <a:prstClr val="black"/>
                </a:solidFill>
              </a:rPr>
              <a:t>+Storage</a:t>
            </a:r>
            <a:endParaRPr lang="en-US" altLang="zh-CN" sz="2400" dirty="0">
              <a:solidFill>
                <a:prstClr val="black"/>
              </a:solidFill>
            </a:endParaRPr>
          </a:p>
          <a:p>
            <a:pPr marL="449263" lvl="1"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CN" sz="2400" dirty="0" smtClean="0">
                <a:solidFill>
                  <a:prstClr val="black"/>
                </a:solidFill>
              </a:rPr>
              <a:t>Or</a:t>
            </a:r>
            <a:r>
              <a:rPr lang="zh-CN" altLang="en-US" sz="2400" dirty="0" smtClean="0">
                <a:solidFill>
                  <a:srgbClr val="00B0F0"/>
                </a:solidFill>
              </a:rPr>
              <a:t>④</a:t>
            </a:r>
            <a:r>
              <a:rPr lang="en-US" altLang="zh-CN" sz="2400" dirty="0" smtClean="0">
                <a:solidFill>
                  <a:prstClr val="black"/>
                </a:solidFill>
              </a:rPr>
              <a:t>String assembly</a:t>
            </a:r>
            <a:endParaRPr lang="en-US" altLang="zh-CN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367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6672"/>
            <a:ext cx="9144000" cy="567457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zh-CN" altLang="en-US" sz="3600" dirty="0">
              <a:latin typeface="+mn-ea"/>
              <a:ea typeface="+mn-ea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2159732" y="440668"/>
            <a:ext cx="612068" cy="2232248"/>
          </a:xfrm>
          <a:prstGeom prst="ellipse">
            <a:avLst/>
          </a:prstGeom>
          <a:noFill/>
          <a:ln w="762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 rot="9787592">
            <a:off x="2276616" y="2147450"/>
            <a:ext cx="552492" cy="1334185"/>
          </a:xfrm>
          <a:prstGeom prst="ellipse">
            <a:avLst/>
          </a:prstGeom>
          <a:noFill/>
          <a:ln w="762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0" y="3585673"/>
            <a:ext cx="3707904" cy="1643527"/>
          </a:xfrm>
          <a:prstGeom prst="rect">
            <a:avLst/>
          </a:prstGeom>
          <a:solidFill>
            <a:schemeClr val="bg1"/>
          </a:solidFill>
          <a:ln w="5715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CN" b="1" dirty="0" smtClean="0">
                <a:cs typeface="宋体" charset="0"/>
              </a:rPr>
              <a:t>FPC workflow</a:t>
            </a:r>
          </a:p>
          <a:p>
            <a:pPr marL="0" lvl="1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b="1" dirty="0" smtClean="0">
                <a:cs typeface="宋体" charset="0"/>
              </a:rPr>
              <a:t>② </a:t>
            </a:r>
            <a:r>
              <a:rPr lang="en-US" altLang="zh-CN" b="1" dirty="0" err="1" smtClean="0">
                <a:cs typeface="宋体" charset="0"/>
              </a:rPr>
              <a:t>Reception+Leak</a:t>
            </a:r>
            <a:r>
              <a:rPr lang="en-US" altLang="zh-CN" b="1" dirty="0" smtClean="0">
                <a:cs typeface="宋体" charset="0"/>
              </a:rPr>
              <a:t> check+S11 (2d)</a:t>
            </a:r>
            <a:endParaRPr lang="en-US" altLang="zh-CN" b="1" dirty="0">
              <a:cs typeface="宋体" charset="0"/>
            </a:endParaRPr>
          </a:p>
          <a:p>
            <a:pPr marL="0" lvl="1"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CN" b="1" dirty="0" smtClean="0">
                <a:solidFill>
                  <a:schemeClr val="bg1">
                    <a:lumMod val="75000"/>
                  </a:schemeClr>
                </a:solidFill>
              </a:rPr>
              <a:t>③ </a:t>
            </a:r>
            <a:r>
              <a:rPr lang="en-US" altLang="zh-CN" b="1" dirty="0" err="1" smtClean="0">
                <a:solidFill>
                  <a:schemeClr val="bg1">
                    <a:lumMod val="75000"/>
                  </a:schemeClr>
                </a:solidFill>
              </a:rPr>
              <a:t>Cleaning+assembly+Conditioning</a:t>
            </a:r>
            <a:r>
              <a:rPr lang="en-US" altLang="zh-CN" b="1" dirty="0" smtClean="0">
                <a:solidFill>
                  <a:schemeClr val="bg1">
                    <a:lumMod val="75000"/>
                  </a:schemeClr>
                </a:solidFill>
              </a:rPr>
              <a:t> +</a:t>
            </a:r>
            <a:r>
              <a:rPr lang="en-US" altLang="zh-CN" b="1" dirty="0" err="1" smtClean="0">
                <a:solidFill>
                  <a:schemeClr val="bg1">
                    <a:lumMod val="75000"/>
                  </a:schemeClr>
                </a:solidFill>
              </a:rPr>
              <a:t>disassembly</a:t>
            </a:r>
            <a:r>
              <a:rPr lang="en-US" altLang="zh-CN" b="1" dirty="0" err="1">
                <a:solidFill>
                  <a:schemeClr val="bg1">
                    <a:lumMod val="75000"/>
                  </a:schemeClr>
                </a:solidFill>
              </a:rPr>
              <a:t>+</a:t>
            </a:r>
            <a:r>
              <a:rPr lang="en-US" altLang="zh-CN" b="1" dirty="0" err="1" smtClean="0">
                <a:solidFill>
                  <a:schemeClr val="bg1">
                    <a:lumMod val="75000"/>
                  </a:schemeClr>
                </a:solidFill>
              </a:rPr>
              <a:t>Storage</a:t>
            </a:r>
            <a:endParaRPr lang="en-US" altLang="zh-CN" b="1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lvl="1"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CN" b="1" dirty="0" smtClean="0">
                <a:solidFill>
                  <a:schemeClr val="bg1">
                    <a:lumMod val="75000"/>
                  </a:schemeClr>
                </a:solidFill>
              </a:rPr>
              <a:t>Or </a:t>
            </a:r>
            <a:r>
              <a:rPr lang="zh-CN" altLang="en-US" b="1" dirty="0" smtClean="0">
                <a:solidFill>
                  <a:schemeClr val="bg1">
                    <a:lumMod val="75000"/>
                  </a:schemeClr>
                </a:solidFill>
              </a:rPr>
              <a:t>④ </a:t>
            </a:r>
            <a:r>
              <a:rPr lang="en-US" altLang="zh-CN" b="1" dirty="0" smtClean="0">
                <a:solidFill>
                  <a:schemeClr val="bg1">
                    <a:lumMod val="75000"/>
                  </a:schemeClr>
                </a:solidFill>
              </a:rPr>
              <a:t>String assembly</a:t>
            </a:r>
            <a:endParaRPr lang="en-US" altLang="zh-CN" sz="2000" b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05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6672"/>
            <a:ext cx="9144000" cy="567457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zh-CN" altLang="en-US" sz="3600" dirty="0">
              <a:latin typeface="+mn-ea"/>
              <a:ea typeface="+mn-ea"/>
            </a:endParaRPr>
          </a:p>
        </p:txBody>
      </p:sp>
      <p:sp>
        <p:nvSpPr>
          <p:cNvPr id="7" name="椭圆 6"/>
          <p:cNvSpPr/>
          <p:nvPr/>
        </p:nvSpPr>
        <p:spPr>
          <a:xfrm rot="16200000">
            <a:off x="3419674" y="2133055"/>
            <a:ext cx="432444" cy="2232248"/>
          </a:xfrm>
          <a:prstGeom prst="ellipse">
            <a:avLst/>
          </a:prstGeom>
          <a:noFill/>
          <a:ln w="762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0" y="3585673"/>
            <a:ext cx="3707904" cy="1643527"/>
          </a:xfrm>
          <a:prstGeom prst="rect">
            <a:avLst/>
          </a:prstGeom>
          <a:solidFill>
            <a:schemeClr val="bg1"/>
          </a:solidFill>
          <a:ln w="5715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CN" b="1" dirty="0" smtClean="0">
                <a:cs typeface="宋体" charset="0"/>
              </a:rPr>
              <a:t>FPC workflow</a:t>
            </a:r>
          </a:p>
          <a:p>
            <a:pPr marL="0" lvl="1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b="1" dirty="0" smtClean="0">
                <a:solidFill>
                  <a:schemeClr val="bg1">
                    <a:lumMod val="75000"/>
                  </a:schemeClr>
                </a:solidFill>
                <a:cs typeface="宋体" charset="0"/>
              </a:rPr>
              <a:t>② </a:t>
            </a:r>
            <a:r>
              <a:rPr lang="en-US" altLang="zh-CN" b="1" dirty="0" err="1" smtClean="0">
                <a:solidFill>
                  <a:schemeClr val="bg1">
                    <a:lumMod val="75000"/>
                  </a:schemeClr>
                </a:solidFill>
                <a:cs typeface="宋体" charset="0"/>
              </a:rPr>
              <a:t>Reception+Leak</a:t>
            </a:r>
            <a:r>
              <a:rPr lang="en-US" altLang="zh-CN" b="1" dirty="0" smtClean="0">
                <a:solidFill>
                  <a:schemeClr val="bg1">
                    <a:lumMod val="75000"/>
                  </a:schemeClr>
                </a:solidFill>
                <a:cs typeface="宋体" charset="0"/>
              </a:rPr>
              <a:t> check+S11</a:t>
            </a:r>
            <a:endParaRPr lang="en-US" altLang="zh-CN" b="1" dirty="0">
              <a:solidFill>
                <a:schemeClr val="bg1">
                  <a:lumMod val="75000"/>
                </a:schemeClr>
              </a:solidFill>
              <a:cs typeface="宋体" charset="0"/>
            </a:endParaRPr>
          </a:p>
          <a:p>
            <a:pPr marL="0" lvl="1"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CN" b="1" dirty="0" smtClean="0"/>
              <a:t>③ </a:t>
            </a:r>
            <a:r>
              <a:rPr lang="en-US" altLang="zh-CN" b="1" dirty="0" err="1" smtClean="0"/>
              <a:t>Cleaning+assembly+Conditioning</a:t>
            </a:r>
            <a:r>
              <a:rPr lang="en-US" altLang="zh-CN" b="1" dirty="0" smtClean="0"/>
              <a:t> +</a:t>
            </a:r>
            <a:r>
              <a:rPr lang="en-US" altLang="zh-CN" b="1" dirty="0" err="1" smtClean="0"/>
              <a:t>disassembly+Storage</a:t>
            </a:r>
            <a:r>
              <a:rPr lang="en-US" altLang="zh-CN" b="1" dirty="0" smtClean="0"/>
              <a:t> (8d)</a:t>
            </a:r>
          </a:p>
          <a:p>
            <a:pPr marL="0" lvl="1"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CN" b="1" dirty="0" smtClean="0">
                <a:solidFill>
                  <a:schemeClr val="bg1">
                    <a:lumMod val="75000"/>
                  </a:schemeClr>
                </a:solidFill>
              </a:rPr>
              <a:t>Or </a:t>
            </a:r>
            <a:r>
              <a:rPr lang="zh-CN" altLang="en-US" b="1" dirty="0" smtClean="0">
                <a:solidFill>
                  <a:schemeClr val="bg1">
                    <a:lumMod val="75000"/>
                  </a:schemeClr>
                </a:solidFill>
              </a:rPr>
              <a:t>④ </a:t>
            </a:r>
            <a:r>
              <a:rPr lang="en-US" altLang="zh-CN" b="1" dirty="0" smtClean="0">
                <a:solidFill>
                  <a:schemeClr val="bg1">
                    <a:lumMod val="75000"/>
                  </a:schemeClr>
                </a:solidFill>
              </a:rPr>
              <a:t>String assembly</a:t>
            </a:r>
            <a:endParaRPr lang="en-US" altLang="zh-CN" sz="2000" b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469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6672"/>
            <a:ext cx="9144000" cy="567457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zh-CN" altLang="en-US" sz="3600" dirty="0">
              <a:latin typeface="+mn-ea"/>
              <a:ea typeface="+mn-ea"/>
            </a:endParaRPr>
          </a:p>
        </p:txBody>
      </p:sp>
      <p:sp>
        <p:nvSpPr>
          <p:cNvPr id="4" name="椭圆 3"/>
          <p:cNvSpPr/>
          <p:nvPr/>
        </p:nvSpPr>
        <p:spPr>
          <a:xfrm rot="16200000">
            <a:off x="4047127" y="550973"/>
            <a:ext cx="288032" cy="3780420"/>
          </a:xfrm>
          <a:prstGeom prst="ellipse">
            <a:avLst/>
          </a:prstGeom>
          <a:noFill/>
          <a:ln w="762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 rot="16777856">
            <a:off x="4533503" y="885028"/>
            <a:ext cx="273301" cy="2801799"/>
          </a:xfrm>
          <a:prstGeom prst="ellipse">
            <a:avLst/>
          </a:prstGeom>
          <a:noFill/>
          <a:ln w="762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 rot="20733612">
            <a:off x="2440675" y="2245943"/>
            <a:ext cx="361518" cy="1166579"/>
          </a:xfrm>
          <a:prstGeom prst="ellipse">
            <a:avLst/>
          </a:prstGeom>
          <a:noFill/>
          <a:ln w="762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 rot="16200000">
            <a:off x="3441988" y="2038733"/>
            <a:ext cx="351812" cy="2412268"/>
          </a:xfrm>
          <a:prstGeom prst="ellipse">
            <a:avLst/>
          </a:prstGeom>
          <a:noFill/>
          <a:ln w="762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0" y="3585673"/>
            <a:ext cx="3707904" cy="1643527"/>
          </a:xfrm>
          <a:prstGeom prst="rect">
            <a:avLst/>
          </a:prstGeom>
          <a:solidFill>
            <a:schemeClr val="bg1"/>
          </a:solidFill>
          <a:ln w="5715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CN" b="1" dirty="0" smtClean="0">
                <a:cs typeface="宋体" charset="0"/>
              </a:rPr>
              <a:t>FPC workflow</a:t>
            </a:r>
          </a:p>
          <a:p>
            <a:pPr marL="0" lvl="1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b="1" dirty="0" smtClean="0">
                <a:solidFill>
                  <a:schemeClr val="bg1">
                    <a:lumMod val="75000"/>
                  </a:schemeClr>
                </a:solidFill>
                <a:cs typeface="宋体" charset="0"/>
              </a:rPr>
              <a:t>② </a:t>
            </a:r>
            <a:r>
              <a:rPr lang="en-US" altLang="zh-CN" b="1" dirty="0" err="1" smtClean="0">
                <a:solidFill>
                  <a:schemeClr val="bg1">
                    <a:lumMod val="75000"/>
                  </a:schemeClr>
                </a:solidFill>
                <a:cs typeface="宋体" charset="0"/>
              </a:rPr>
              <a:t>Reception+Leak</a:t>
            </a:r>
            <a:r>
              <a:rPr lang="en-US" altLang="zh-CN" b="1" dirty="0" smtClean="0">
                <a:solidFill>
                  <a:schemeClr val="bg1">
                    <a:lumMod val="75000"/>
                  </a:schemeClr>
                </a:solidFill>
                <a:cs typeface="宋体" charset="0"/>
              </a:rPr>
              <a:t> check+S11</a:t>
            </a:r>
            <a:endParaRPr lang="en-US" altLang="zh-CN" b="1" dirty="0">
              <a:solidFill>
                <a:schemeClr val="bg1">
                  <a:lumMod val="75000"/>
                </a:schemeClr>
              </a:solidFill>
              <a:cs typeface="宋体" charset="0"/>
            </a:endParaRPr>
          </a:p>
          <a:p>
            <a:pPr marL="0" lvl="1"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CN" b="1" dirty="0" smtClean="0">
                <a:solidFill>
                  <a:schemeClr val="bg1">
                    <a:lumMod val="75000"/>
                  </a:schemeClr>
                </a:solidFill>
              </a:rPr>
              <a:t>③ </a:t>
            </a:r>
            <a:r>
              <a:rPr lang="en-US" altLang="zh-CN" b="1" dirty="0" err="1" smtClean="0">
                <a:solidFill>
                  <a:schemeClr val="bg1">
                    <a:lumMod val="75000"/>
                  </a:schemeClr>
                </a:solidFill>
              </a:rPr>
              <a:t>Cleaning+assembly+Conditioning</a:t>
            </a:r>
            <a:r>
              <a:rPr lang="en-US" altLang="zh-CN" b="1" dirty="0" smtClean="0">
                <a:solidFill>
                  <a:schemeClr val="bg1">
                    <a:lumMod val="75000"/>
                  </a:schemeClr>
                </a:solidFill>
              </a:rPr>
              <a:t> +</a:t>
            </a:r>
            <a:r>
              <a:rPr lang="en-US" altLang="zh-CN" b="1" dirty="0" err="1" smtClean="0">
                <a:solidFill>
                  <a:schemeClr val="bg1">
                    <a:lumMod val="75000"/>
                  </a:schemeClr>
                </a:solidFill>
              </a:rPr>
              <a:t>disassembly</a:t>
            </a:r>
            <a:r>
              <a:rPr lang="en-US" altLang="zh-CN" b="1" dirty="0" err="1">
                <a:solidFill>
                  <a:schemeClr val="bg1">
                    <a:lumMod val="75000"/>
                  </a:schemeClr>
                </a:solidFill>
              </a:rPr>
              <a:t>+</a:t>
            </a:r>
            <a:r>
              <a:rPr lang="en-US" altLang="zh-CN" b="1" dirty="0" err="1" smtClean="0">
                <a:solidFill>
                  <a:schemeClr val="bg1">
                    <a:lumMod val="75000"/>
                  </a:schemeClr>
                </a:solidFill>
              </a:rPr>
              <a:t>Storage</a:t>
            </a:r>
            <a:endParaRPr lang="en-US" altLang="zh-CN" b="1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lvl="1"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CN" b="1" dirty="0" smtClean="0"/>
              <a:t>Or </a:t>
            </a:r>
            <a:r>
              <a:rPr lang="zh-CN" altLang="en-US" b="1" dirty="0" smtClean="0">
                <a:solidFill>
                  <a:srgbClr val="00B0F0"/>
                </a:solidFill>
              </a:rPr>
              <a:t>④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String assembly</a:t>
            </a:r>
            <a:endParaRPr lang="en-US" altLang="zh-CN" sz="2000" b="1" dirty="0"/>
          </a:p>
        </p:txBody>
      </p:sp>
    </p:spTree>
    <p:extLst>
      <p:ext uri="{BB962C8B-B14F-4D97-AF65-F5344CB8AC3E}">
        <p14:creationId xmlns:p14="http://schemas.microsoft.com/office/powerpoint/2010/main" val="150058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856" y="2924944"/>
            <a:ext cx="5868000" cy="36045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512" y="1320203"/>
            <a:ext cx="8784976" cy="526297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prstClr val="black"/>
                </a:solidFill>
              </a:rPr>
              <a:t>Two shielding </a:t>
            </a:r>
            <a:r>
              <a:rPr lang="en-US" altLang="zh-CN" sz="2800" dirty="0" smtClean="0">
                <a:solidFill>
                  <a:prstClr val="black"/>
                </a:solidFill>
              </a:rPr>
              <a:t>buckers with one cryostat </a:t>
            </a:r>
            <a:r>
              <a:rPr lang="en-US" altLang="zh-CN" sz="2800" dirty="0">
                <a:solidFill>
                  <a:prstClr val="black"/>
                </a:solidFill>
              </a:rPr>
              <a:t>for HT of single cavities </a:t>
            </a:r>
            <a:r>
              <a:rPr lang="en-US" altLang="zh-CN" sz="2800" dirty="0" smtClean="0">
                <a:solidFill>
                  <a:prstClr val="black"/>
                </a:solidFill>
              </a:rPr>
              <a:t>at 166/500/650MHz</a:t>
            </a:r>
            <a:endParaRPr lang="en-US" altLang="zh-CN" sz="2800" dirty="0">
              <a:solidFill>
                <a:prstClr val="black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prstClr val="black"/>
                </a:solidFill>
              </a:rPr>
              <a:t>Upgradable for full test capacity of two CMs/week at a specific frequency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prstClr val="black"/>
                </a:solidFill>
              </a:rPr>
              <a:t>CM workflow</a:t>
            </a:r>
            <a:r>
              <a:rPr lang="en-US" altLang="zh-CN" sz="2800" dirty="0" smtClean="0">
                <a:solidFill>
                  <a:prstClr val="black"/>
                </a:solidFill>
              </a:rPr>
              <a:t>:</a:t>
            </a:r>
          </a:p>
          <a:p>
            <a:pPr lvl="0"/>
            <a:r>
              <a:rPr lang="en-US" altLang="zh-CN" sz="2800" dirty="0">
                <a:solidFill>
                  <a:prstClr val="black"/>
                </a:solidFill>
                <a:cs typeface="宋体" charset="0"/>
              </a:rPr>
              <a:t> </a:t>
            </a:r>
            <a:r>
              <a:rPr lang="en-US" altLang="zh-CN" sz="2800" dirty="0" smtClean="0">
                <a:solidFill>
                  <a:prstClr val="black"/>
                </a:solidFill>
                <a:cs typeface="宋体" charset="0"/>
              </a:rPr>
              <a:t> </a:t>
            </a:r>
            <a:r>
              <a:rPr lang="zh-CN" altLang="en-US" sz="2400" dirty="0" smtClean="0">
                <a:solidFill>
                  <a:srgbClr val="FF0000"/>
                </a:solidFill>
                <a:cs typeface="宋体" charset="0"/>
              </a:rPr>
              <a:t>①</a:t>
            </a:r>
            <a:r>
              <a:rPr lang="zh-CN" altLang="en-US" sz="2400" dirty="0">
                <a:solidFill>
                  <a:srgbClr val="FF0000"/>
                </a:solidFill>
                <a:cs typeface="宋体" charset="0"/>
              </a:rPr>
              <a:t>③</a:t>
            </a:r>
            <a:r>
              <a:rPr lang="zh-CN" altLang="en-US" sz="2400" dirty="0">
                <a:solidFill>
                  <a:srgbClr val="00B0F0"/>
                </a:solidFill>
                <a:cs typeface="宋体" charset="0"/>
              </a:rPr>
              <a:t> </a:t>
            </a:r>
            <a:r>
              <a:rPr lang="en-US" altLang="zh-CN" sz="2400" dirty="0">
                <a:cs typeface="宋体" charset="0"/>
              </a:rPr>
              <a:t>D0, </a:t>
            </a:r>
            <a:r>
              <a:rPr lang="en-US" altLang="zh-CN" sz="2400" dirty="0" smtClean="0">
                <a:cs typeface="宋体" charset="0"/>
              </a:rPr>
              <a:t>storage</a:t>
            </a:r>
          </a:p>
          <a:p>
            <a:pPr lvl="0"/>
            <a:r>
              <a:rPr lang="en-US" altLang="zh-CN" sz="2400" dirty="0">
                <a:solidFill>
                  <a:srgbClr val="00B0F0"/>
                </a:solidFill>
              </a:rPr>
              <a:t> </a:t>
            </a:r>
            <a:r>
              <a:rPr lang="en-US" altLang="zh-CN" sz="2400" dirty="0" smtClean="0">
                <a:solidFill>
                  <a:srgbClr val="00B0F0"/>
                </a:solidFill>
              </a:rPr>
              <a:t>  ⑦ </a:t>
            </a:r>
            <a:r>
              <a:rPr lang="en-US" altLang="zh-CN" sz="2400" dirty="0"/>
              <a:t>D1-15, Cold mass </a:t>
            </a:r>
          </a:p>
          <a:p>
            <a:pPr lvl="1"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CN" sz="2400" dirty="0" smtClean="0"/>
              <a:t>  assembly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sz="2400" dirty="0" smtClean="0">
                <a:solidFill>
                  <a:srgbClr val="FF0000"/>
                </a:solidFill>
                <a:cs typeface="宋体" charset="0"/>
              </a:rPr>
              <a:t>   ④ </a:t>
            </a:r>
            <a:r>
              <a:rPr lang="en-US" altLang="zh-CN" sz="2400" dirty="0">
                <a:cs typeface="宋体" charset="0"/>
              </a:rPr>
              <a:t>D16-24, </a:t>
            </a:r>
            <a:r>
              <a:rPr lang="en-US" altLang="zh-CN" sz="2400" dirty="0" err="1">
                <a:cs typeface="宋体" charset="0"/>
              </a:rPr>
              <a:t>Cryomodule</a:t>
            </a:r>
            <a:r>
              <a:rPr lang="en-US" altLang="zh-CN" sz="2400" dirty="0">
                <a:cs typeface="宋体" charset="0"/>
              </a:rPr>
              <a:t> 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CN" sz="2400" dirty="0">
                <a:cs typeface="宋体" charset="0"/>
              </a:rPr>
              <a:t>   </a:t>
            </a:r>
            <a:r>
              <a:rPr lang="en-US" altLang="zh-CN" sz="2400" dirty="0" smtClean="0">
                <a:cs typeface="宋体" charset="0"/>
              </a:rPr>
              <a:t>     assembly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FF0000"/>
                </a:solidFill>
              </a:rPr>
              <a:t> </a:t>
            </a:r>
            <a:r>
              <a:rPr lang="en-US" altLang="zh-CN" sz="2400" dirty="0" smtClean="0">
                <a:solidFill>
                  <a:srgbClr val="FF0000"/>
                </a:solidFill>
              </a:rPr>
              <a:t>  </a:t>
            </a:r>
            <a:r>
              <a:rPr lang="zh-CN" altLang="en-US" sz="2400" dirty="0" smtClean="0">
                <a:solidFill>
                  <a:srgbClr val="FF0000"/>
                </a:solidFill>
              </a:rPr>
              <a:t>⑤⑥</a:t>
            </a:r>
            <a:r>
              <a:rPr lang="zh-CN" altLang="en-US" sz="2400" dirty="0" smtClean="0">
                <a:solidFill>
                  <a:srgbClr val="00B0F0"/>
                </a:solidFill>
              </a:rPr>
              <a:t> </a:t>
            </a:r>
            <a:r>
              <a:rPr lang="en-US" altLang="zh-CN" sz="2400" dirty="0" smtClean="0"/>
              <a:t>D25-44, HT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FF0000"/>
                </a:solidFill>
              </a:rPr>
              <a:t> </a:t>
            </a:r>
            <a:r>
              <a:rPr lang="en-US" altLang="zh-CN" sz="2400" dirty="0" smtClean="0">
                <a:solidFill>
                  <a:srgbClr val="FF0000"/>
                </a:solidFill>
              </a:rPr>
              <a:t>  </a:t>
            </a:r>
            <a:r>
              <a:rPr lang="zh-CN" altLang="en-US" sz="2400" dirty="0" smtClean="0">
                <a:solidFill>
                  <a:srgbClr val="FF0000"/>
                </a:solidFill>
              </a:rPr>
              <a:t>⑤</a:t>
            </a:r>
            <a:r>
              <a:rPr lang="zh-CN" altLang="en-US" sz="2400" dirty="0">
                <a:solidFill>
                  <a:srgbClr val="FF0000"/>
                </a:solidFill>
                <a:cs typeface="宋体" charset="0"/>
              </a:rPr>
              <a:t>①</a:t>
            </a:r>
            <a:r>
              <a:rPr lang="zh-CN" altLang="en-US" sz="2400" dirty="0">
                <a:solidFill>
                  <a:srgbClr val="00B0F0"/>
                </a:solidFill>
              </a:rPr>
              <a:t> </a:t>
            </a:r>
            <a:r>
              <a:rPr lang="en-US" altLang="zh-CN" sz="2400" dirty="0" smtClean="0"/>
              <a:t>D45, shipment</a:t>
            </a:r>
            <a:endParaRPr lang="en-US" altLang="zh-CN" sz="2400" dirty="0"/>
          </a:p>
        </p:txBody>
      </p:sp>
      <p:pic>
        <p:nvPicPr>
          <p:cNvPr id="9" name="内容占位符 3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68645" y="3284984"/>
            <a:ext cx="2160000" cy="14808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solidFill>
                  <a:prstClr val="black">
                    <a:lumMod val="75000"/>
                    <a:lumOff val="25000"/>
                  </a:prstClr>
                </a:solidFill>
              </a:rPr>
              <a:t>Workflow for </a:t>
            </a:r>
            <a:r>
              <a:rPr lang="en-US" altLang="zh-CN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CM assembly and test</a:t>
            </a:r>
            <a:endParaRPr lang="zh-CN" altLang="en-US" sz="3600" dirty="0">
              <a:latin typeface="+mn-ea"/>
              <a:ea typeface="+mn-ea"/>
            </a:endParaRPr>
          </a:p>
        </p:txBody>
      </p:sp>
      <p:pic>
        <p:nvPicPr>
          <p:cNvPr id="7" name="内容占位符 3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8201656" y="2999027"/>
            <a:ext cx="85583" cy="720000"/>
          </a:xfrm>
          <a:prstGeom prst="rect">
            <a:avLst/>
          </a:prstGeom>
        </p:spPr>
      </p:pic>
      <p:pic>
        <p:nvPicPr>
          <p:cNvPr id="8" name="内容占位符 3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69692" y="5254961"/>
            <a:ext cx="85584" cy="720000"/>
          </a:xfrm>
          <a:prstGeom prst="rect">
            <a:avLst/>
          </a:prstGeom>
        </p:spPr>
      </p:pic>
      <p:pic>
        <p:nvPicPr>
          <p:cNvPr id="10" name="内容占位符 3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52320" y="5519433"/>
            <a:ext cx="85584" cy="720000"/>
          </a:xfrm>
          <a:prstGeom prst="rect">
            <a:avLst/>
          </a:prstGeom>
        </p:spPr>
      </p:pic>
      <p:pic>
        <p:nvPicPr>
          <p:cNvPr id="11" name="内容占位符 3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71415" y="3501008"/>
            <a:ext cx="85583" cy="720000"/>
          </a:xfrm>
          <a:prstGeom prst="rect">
            <a:avLst/>
          </a:prstGeom>
        </p:spPr>
      </p:pic>
      <p:pic>
        <p:nvPicPr>
          <p:cNvPr id="12" name="内容占位符 3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42318" y="3501008"/>
            <a:ext cx="85583" cy="720000"/>
          </a:xfrm>
          <a:prstGeom prst="rect">
            <a:avLst/>
          </a:prstGeom>
        </p:spPr>
      </p:pic>
      <p:pic>
        <p:nvPicPr>
          <p:cNvPr id="13" name="内容占位符 3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3812" y="3501008"/>
            <a:ext cx="85583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462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4950" y="548381"/>
            <a:ext cx="9144000" cy="561692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zh-CN" altLang="en-US" sz="3600" dirty="0">
              <a:latin typeface="+mn-ea"/>
              <a:ea typeface="+mn-ea"/>
            </a:endParaRPr>
          </a:p>
        </p:txBody>
      </p:sp>
      <p:sp>
        <p:nvSpPr>
          <p:cNvPr id="8" name="椭圆 7"/>
          <p:cNvSpPr/>
          <p:nvPr/>
        </p:nvSpPr>
        <p:spPr>
          <a:xfrm rot="345458">
            <a:off x="6609915" y="2205151"/>
            <a:ext cx="533399" cy="3330371"/>
          </a:xfrm>
          <a:prstGeom prst="ellipse">
            <a:avLst/>
          </a:prstGeom>
          <a:noFill/>
          <a:ln w="76200">
            <a:solidFill>
              <a:srgbClr val="CC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 rot="15769603">
            <a:off x="7621295" y="1282679"/>
            <a:ext cx="351812" cy="2225520"/>
          </a:xfrm>
          <a:prstGeom prst="ellipse">
            <a:avLst/>
          </a:prstGeom>
          <a:noFill/>
          <a:ln w="76200">
            <a:solidFill>
              <a:srgbClr val="CC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25962" y="3501008"/>
            <a:ext cx="3653950" cy="2363724"/>
          </a:xfrm>
          <a:prstGeom prst="rect">
            <a:avLst/>
          </a:prstGeom>
          <a:solidFill>
            <a:schemeClr val="bg1"/>
          </a:solidFill>
          <a:ln w="5715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CN" b="1" dirty="0" smtClean="0">
                <a:cs typeface="宋体" charset="0"/>
              </a:rPr>
              <a:t>CM workflow</a:t>
            </a:r>
          </a:p>
          <a:p>
            <a:pPr marL="0" lvl="1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b="1" dirty="0">
                <a:solidFill>
                  <a:srgbClr val="FF0000"/>
                </a:solidFill>
                <a:cs typeface="宋体" charset="0"/>
              </a:rPr>
              <a:t>①③</a:t>
            </a:r>
            <a:r>
              <a:rPr lang="zh-CN" altLang="en-US" b="1" dirty="0">
                <a:solidFill>
                  <a:schemeClr val="bg1">
                    <a:lumMod val="75000"/>
                  </a:schemeClr>
                </a:solidFill>
                <a:cs typeface="宋体" charset="0"/>
              </a:rPr>
              <a:t> </a:t>
            </a:r>
            <a:r>
              <a:rPr lang="en-US" altLang="zh-CN" b="1" dirty="0" smtClean="0">
                <a:cs typeface="宋体" charset="0"/>
              </a:rPr>
              <a:t>Storage (1d)</a:t>
            </a:r>
            <a:endParaRPr lang="en-US" altLang="zh-CN" b="1" dirty="0">
              <a:cs typeface="宋体" charset="0"/>
            </a:endParaRPr>
          </a:p>
          <a:p>
            <a:pPr marL="0" lvl="1"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CN" b="1" dirty="0">
                <a:solidFill>
                  <a:schemeClr val="bg1">
                    <a:lumMod val="75000"/>
                  </a:schemeClr>
                </a:solidFill>
              </a:rPr>
              <a:t>⑦ Cold mass </a:t>
            </a:r>
            <a:r>
              <a:rPr lang="en-US" altLang="zh-CN" b="1" dirty="0" smtClean="0">
                <a:solidFill>
                  <a:schemeClr val="bg1">
                    <a:lumMod val="75000"/>
                  </a:schemeClr>
                </a:solidFill>
              </a:rPr>
              <a:t>assembly (15d)</a:t>
            </a:r>
            <a:endParaRPr lang="en-US" altLang="zh-CN" b="1" dirty="0">
              <a:solidFill>
                <a:schemeClr val="bg1">
                  <a:lumMod val="75000"/>
                </a:schemeClr>
              </a:solidFill>
            </a:endParaRPr>
          </a:p>
          <a:p>
            <a:pPr marL="0" lvl="1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b="1" dirty="0">
                <a:solidFill>
                  <a:schemeClr val="bg1">
                    <a:lumMod val="75000"/>
                  </a:schemeClr>
                </a:solidFill>
              </a:rPr>
              <a:t>④ </a:t>
            </a:r>
            <a:r>
              <a:rPr lang="en-US" altLang="zh-CN" b="1" dirty="0">
                <a:solidFill>
                  <a:schemeClr val="bg1">
                    <a:lumMod val="75000"/>
                  </a:schemeClr>
                </a:solidFill>
              </a:rPr>
              <a:t>CM </a:t>
            </a:r>
            <a:r>
              <a:rPr lang="en-US" altLang="zh-CN" b="1" dirty="0" smtClean="0">
                <a:solidFill>
                  <a:schemeClr val="bg1">
                    <a:lumMod val="75000"/>
                  </a:schemeClr>
                </a:solidFill>
              </a:rPr>
              <a:t>assembly (9d)</a:t>
            </a:r>
            <a:endParaRPr lang="en-US" altLang="zh-CN" b="1" dirty="0">
              <a:solidFill>
                <a:schemeClr val="bg1">
                  <a:lumMod val="75000"/>
                </a:schemeClr>
              </a:solidFill>
            </a:endParaRPr>
          </a:p>
          <a:p>
            <a:pPr marL="0" lvl="1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b="1" dirty="0" smtClean="0">
                <a:solidFill>
                  <a:schemeClr val="bg1">
                    <a:lumMod val="75000"/>
                  </a:schemeClr>
                </a:solidFill>
              </a:rPr>
              <a:t>⑤⑥ </a:t>
            </a:r>
            <a:r>
              <a:rPr lang="en-US" altLang="zh-CN" b="1" dirty="0" smtClean="0">
                <a:solidFill>
                  <a:schemeClr val="bg1">
                    <a:lumMod val="75000"/>
                  </a:schemeClr>
                </a:solidFill>
              </a:rPr>
              <a:t>HT preparation, cool (10d)</a:t>
            </a:r>
          </a:p>
          <a:p>
            <a:pPr marL="0" lvl="1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b="1" dirty="0">
                <a:solidFill>
                  <a:schemeClr val="bg1">
                    <a:lumMod val="75000"/>
                  </a:schemeClr>
                </a:solidFill>
              </a:rPr>
              <a:t>⑥ </a:t>
            </a:r>
            <a:r>
              <a:rPr lang="en-US" altLang="zh-CN" b="1" dirty="0" smtClean="0">
                <a:solidFill>
                  <a:schemeClr val="bg1">
                    <a:lumMod val="75000"/>
                  </a:schemeClr>
                </a:solidFill>
              </a:rPr>
              <a:t>HT, warm (10d)</a:t>
            </a:r>
            <a:endParaRPr lang="en-US" altLang="zh-CN" b="1" dirty="0">
              <a:solidFill>
                <a:schemeClr val="bg1">
                  <a:lumMod val="75000"/>
                </a:schemeClr>
              </a:solidFill>
            </a:endParaRPr>
          </a:p>
          <a:p>
            <a:pPr marL="0" lvl="1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b="1" dirty="0" smtClean="0">
                <a:solidFill>
                  <a:schemeClr val="bg1">
                    <a:lumMod val="75000"/>
                  </a:schemeClr>
                </a:solidFill>
                <a:cs typeface="宋体" charset="0"/>
              </a:rPr>
              <a:t>①</a:t>
            </a:r>
            <a:r>
              <a:rPr lang="en-US" altLang="zh-CN" b="1" dirty="0" smtClean="0">
                <a:solidFill>
                  <a:schemeClr val="bg1">
                    <a:lumMod val="75000"/>
                  </a:schemeClr>
                </a:solidFill>
                <a:cs typeface="宋体" charset="0"/>
              </a:rPr>
              <a:t>or</a:t>
            </a:r>
            <a:r>
              <a:rPr lang="zh-CN" altLang="en-US" b="1" dirty="0" smtClean="0">
                <a:solidFill>
                  <a:schemeClr val="bg1">
                    <a:lumMod val="75000"/>
                  </a:schemeClr>
                </a:solidFill>
                <a:cs typeface="宋体" charset="0"/>
              </a:rPr>
              <a:t>③</a:t>
            </a:r>
            <a:r>
              <a:rPr lang="zh-CN" altLang="en-US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zh-CN" b="1" dirty="0" smtClean="0">
                <a:solidFill>
                  <a:schemeClr val="bg1">
                    <a:lumMod val="75000"/>
                  </a:schemeClr>
                </a:solidFill>
              </a:rPr>
              <a:t>Shipment or storage (1d)</a:t>
            </a:r>
            <a:endParaRPr lang="en-US" altLang="zh-CN" b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1" name="内容占位符 3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36416" y="1268760"/>
            <a:ext cx="3240000" cy="222131"/>
          </a:xfrm>
          <a:prstGeom prst="rect">
            <a:avLst/>
          </a:prstGeom>
        </p:spPr>
      </p:pic>
      <p:pic>
        <p:nvPicPr>
          <p:cNvPr id="13" name="内容占位符 3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0152" y="4005064"/>
            <a:ext cx="128376" cy="1080000"/>
          </a:xfrm>
          <a:prstGeom prst="rect">
            <a:avLst/>
          </a:prstGeom>
        </p:spPr>
      </p:pic>
      <p:pic>
        <p:nvPicPr>
          <p:cNvPr id="14" name="内容占位符 3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12419" y="4622027"/>
            <a:ext cx="128376" cy="1080000"/>
          </a:xfrm>
          <a:prstGeom prst="rect">
            <a:avLst/>
          </a:prstGeom>
        </p:spPr>
      </p:pic>
      <p:pic>
        <p:nvPicPr>
          <p:cNvPr id="15" name="内容占位符 3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60049" y="1484784"/>
            <a:ext cx="128375" cy="1080000"/>
          </a:xfrm>
          <a:prstGeom prst="rect">
            <a:avLst/>
          </a:prstGeom>
        </p:spPr>
      </p:pic>
      <p:pic>
        <p:nvPicPr>
          <p:cNvPr id="16" name="内容占位符 3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30952" y="1484784"/>
            <a:ext cx="128375" cy="1080000"/>
          </a:xfrm>
          <a:prstGeom prst="rect">
            <a:avLst/>
          </a:prstGeom>
        </p:spPr>
      </p:pic>
      <p:pic>
        <p:nvPicPr>
          <p:cNvPr id="17" name="内容占位符 3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42446" y="1484784"/>
            <a:ext cx="128375" cy="1080000"/>
          </a:xfrm>
          <a:prstGeom prst="rect">
            <a:avLst/>
          </a:prstGeom>
        </p:spPr>
      </p:pic>
      <p:sp>
        <p:nvSpPr>
          <p:cNvPr id="18" name="椭圆 17"/>
          <p:cNvSpPr/>
          <p:nvPr/>
        </p:nvSpPr>
        <p:spPr>
          <a:xfrm>
            <a:off x="3491880" y="2204888"/>
            <a:ext cx="216000" cy="216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5</a:t>
            </a:r>
            <a:endParaRPr lang="zh-CN" altLang="en-US" sz="1400" dirty="0"/>
          </a:p>
        </p:txBody>
      </p:sp>
      <p:sp>
        <p:nvSpPr>
          <p:cNvPr id="19" name="椭圆 18"/>
          <p:cNvSpPr/>
          <p:nvPr/>
        </p:nvSpPr>
        <p:spPr>
          <a:xfrm>
            <a:off x="3707928" y="2204888"/>
            <a:ext cx="216000" cy="216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6</a:t>
            </a:r>
            <a:endParaRPr lang="zh-CN" altLang="en-US" sz="1400" dirty="0"/>
          </a:p>
        </p:txBody>
      </p:sp>
      <p:sp>
        <p:nvSpPr>
          <p:cNvPr id="20" name="椭圆 19"/>
          <p:cNvSpPr/>
          <p:nvPr/>
        </p:nvSpPr>
        <p:spPr>
          <a:xfrm>
            <a:off x="3923952" y="2204888"/>
            <a:ext cx="216000" cy="216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7</a:t>
            </a:r>
            <a:endParaRPr lang="zh-CN" altLang="en-US" sz="1400" dirty="0"/>
          </a:p>
        </p:txBody>
      </p:sp>
      <p:sp>
        <p:nvSpPr>
          <p:cNvPr id="21" name="椭圆 20"/>
          <p:cNvSpPr/>
          <p:nvPr/>
        </p:nvSpPr>
        <p:spPr>
          <a:xfrm>
            <a:off x="4139952" y="2204888"/>
            <a:ext cx="216000" cy="216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8</a:t>
            </a:r>
            <a:endParaRPr lang="zh-CN" altLang="en-US" sz="1400" dirty="0"/>
          </a:p>
        </p:txBody>
      </p:sp>
      <p:sp>
        <p:nvSpPr>
          <p:cNvPr id="22" name="椭圆 21"/>
          <p:cNvSpPr/>
          <p:nvPr/>
        </p:nvSpPr>
        <p:spPr>
          <a:xfrm>
            <a:off x="2576293" y="2204888"/>
            <a:ext cx="216000" cy="216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1</a:t>
            </a:r>
            <a:endParaRPr lang="zh-CN" altLang="en-US" sz="1400" dirty="0"/>
          </a:p>
        </p:txBody>
      </p:sp>
      <p:sp>
        <p:nvSpPr>
          <p:cNvPr id="23" name="椭圆 22"/>
          <p:cNvSpPr/>
          <p:nvPr/>
        </p:nvSpPr>
        <p:spPr>
          <a:xfrm>
            <a:off x="2821323" y="2204888"/>
            <a:ext cx="216000" cy="216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2</a:t>
            </a:r>
            <a:endParaRPr lang="zh-CN" altLang="en-US" sz="1400" dirty="0"/>
          </a:p>
        </p:txBody>
      </p:sp>
      <p:sp>
        <p:nvSpPr>
          <p:cNvPr id="24" name="椭圆 23"/>
          <p:cNvSpPr/>
          <p:nvPr/>
        </p:nvSpPr>
        <p:spPr>
          <a:xfrm>
            <a:off x="3052088" y="2204888"/>
            <a:ext cx="216000" cy="216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3</a:t>
            </a:r>
            <a:endParaRPr lang="zh-CN" altLang="en-US" sz="1400" dirty="0"/>
          </a:p>
        </p:txBody>
      </p:sp>
      <p:sp>
        <p:nvSpPr>
          <p:cNvPr id="25" name="椭圆 24"/>
          <p:cNvSpPr/>
          <p:nvPr/>
        </p:nvSpPr>
        <p:spPr>
          <a:xfrm>
            <a:off x="3275856" y="2204888"/>
            <a:ext cx="216000" cy="216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4</a:t>
            </a:r>
            <a:endParaRPr lang="zh-CN" altLang="en-US" sz="1400" dirty="0"/>
          </a:p>
        </p:txBody>
      </p:sp>
      <p:pic>
        <p:nvPicPr>
          <p:cNvPr id="26" name="内容占位符 3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42186" y="4005064"/>
            <a:ext cx="128376" cy="1080000"/>
          </a:xfrm>
          <a:prstGeom prst="rect">
            <a:avLst/>
          </a:prstGeom>
        </p:spPr>
      </p:pic>
      <p:sp>
        <p:nvSpPr>
          <p:cNvPr id="27" name="椭圆 26"/>
          <p:cNvSpPr/>
          <p:nvPr/>
        </p:nvSpPr>
        <p:spPr>
          <a:xfrm>
            <a:off x="3340133" y="1376784"/>
            <a:ext cx="216000" cy="216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1</a:t>
            </a:r>
            <a:endParaRPr lang="zh-CN" altLang="en-US" sz="1400" dirty="0"/>
          </a:p>
        </p:txBody>
      </p:sp>
      <p:sp>
        <p:nvSpPr>
          <p:cNvPr id="28" name="椭圆 27"/>
          <p:cNvSpPr/>
          <p:nvPr/>
        </p:nvSpPr>
        <p:spPr>
          <a:xfrm>
            <a:off x="3585163" y="1376784"/>
            <a:ext cx="216000" cy="216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2</a:t>
            </a:r>
            <a:endParaRPr lang="zh-CN" altLang="en-US" sz="1400" dirty="0"/>
          </a:p>
        </p:txBody>
      </p:sp>
      <p:sp>
        <p:nvSpPr>
          <p:cNvPr id="29" name="椭圆 28"/>
          <p:cNvSpPr/>
          <p:nvPr/>
        </p:nvSpPr>
        <p:spPr>
          <a:xfrm>
            <a:off x="3815928" y="1376784"/>
            <a:ext cx="216000" cy="216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3</a:t>
            </a:r>
            <a:endParaRPr lang="zh-CN" altLang="en-US" sz="1400" dirty="0"/>
          </a:p>
        </p:txBody>
      </p:sp>
      <p:sp>
        <p:nvSpPr>
          <p:cNvPr id="30" name="椭圆 29"/>
          <p:cNvSpPr/>
          <p:nvPr/>
        </p:nvSpPr>
        <p:spPr>
          <a:xfrm>
            <a:off x="4039696" y="1376784"/>
            <a:ext cx="216000" cy="216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4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825634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4950" y="548381"/>
            <a:ext cx="9144000" cy="5616923"/>
          </a:xfrm>
          <a:prstGeom prst="rect">
            <a:avLst/>
          </a:prstGeom>
        </p:spPr>
      </p:pic>
      <p:pic>
        <p:nvPicPr>
          <p:cNvPr id="8" name="内容占位符 3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36416" y="1268760"/>
            <a:ext cx="3240000" cy="222131"/>
          </a:xfrm>
          <a:prstGeom prst="rect">
            <a:avLst/>
          </a:prstGeom>
        </p:spPr>
      </p:pic>
      <p:pic>
        <p:nvPicPr>
          <p:cNvPr id="9" name="内容占位符 3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7642476" y="823910"/>
            <a:ext cx="128375" cy="1080000"/>
          </a:xfrm>
          <a:prstGeom prst="rect">
            <a:avLst/>
          </a:prstGeom>
        </p:spPr>
      </p:pic>
      <p:pic>
        <p:nvPicPr>
          <p:cNvPr id="11" name="内容占位符 3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0152" y="4005064"/>
            <a:ext cx="128376" cy="1080000"/>
          </a:xfrm>
          <a:prstGeom prst="rect">
            <a:avLst/>
          </a:prstGeom>
        </p:spPr>
      </p:pic>
      <p:pic>
        <p:nvPicPr>
          <p:cNvPr id="12" name="内容占位符 3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12419" y="4622027"/>
            <a:ext cx="128376" cy="1080000"/>
          </a:xfrm>
          <a:prstGeom prst="rect">
            <a:avLst/>
          </a:prstGeom>
        </p:spPr>
      </p:pic>
      <p:pic>
        <p:nvPicPr>
          <p:cNvPr id="13" name="内容占位符 3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60049" y="1484784"/>
            <a:ext cx="128375" cy="1080000"/>
          </a:xfrm>
          <a:prstGeom prst="rect">
            <a:avLst/>
          </a:prstGeom>
        </p:spPr>
      </p:pic>
      <p:pic>
        <p:nvPicPr>
          <p:cNvPr id="14" name="内容占位符 3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30952" y="1484784"/>
            <a:ext cx="128375" cy="1080000"/>
          </a:xfrm>
          <a:prstGeom prst="rect">
            <a:avLst/>
          </a:prstGeom>
        </p:spPr>
      </p:pic>
      <p:pic>
        <p:nvPicPr>
          <p:cNvPr id="15" name="内容占位符 3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42446" y="1484784"/>
            <a:ext cx="128375" cy="1080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zh-CN" altLang="en-US" sz="3600" dirty="0">
              <a:latin typeface="+mn-ea"/>
              <a:ea typeface="+mn-ea"/>
            </a:endParaRPr>
          </a:p>
        </p:txBody>
      </p:sp>
      <p:sp>
        <p:nvSpPr>
          <p:cNvPr id="10" name="椭圆 9"/>
          <p:cNvSpPr/>
          <p:nvPr/>
        </p:nvSpPr>
        <p:spPr>
          <a:xfrm rot="16038636">
            <a:off x="4517583" y="790175"/>
            <a:ext cx="351812" cy="2567094"/>
          </a:xfrm>
          <a:prstGeom prst="ellipse">
            <a:avLst/>
          </a:prstGeom>
          <a:noFill/>
          <a:ln w="76200">
            <a:solidFill>
              <a:srgbClr val="CC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125962" y="3501008"/>
            <a:ext cx="3653950" cy="2363724"/>
          </a:xfrm>
          <a:prstGeom prst="rect">
            <a:avLst/>
          </a:prstGeom>
          <a:solidFill>
            <a:schemeClr val="bg1"/>
          </a:solidFill>
          <a:ln w="5715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CN" b="1" dirty="0" smtClean="0">
                <a:cs typeface="宋体" charset="0"/>
              </a:rPr>
              <a:t>CM workflow</a:t>
            </a:r>
          </a:p>
          <a:p>
            <a:pPr marL="0" lvl="1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b="1" dirty="0">
                <a:solidFill>
                  <a:schemeClr val="bg1">
                    <a:lumMod val="75000"/>
                  </a:schemeClr>
                </a:solidFill>
                <a:cs typeface="宋体" charset="0"/>
              </a:rPr>
              <a:t>①③ </a:t>
            </a:r>
            <a:r>
              <a:rPr lang="en-US" altLang="zh-CN" b="1" dirty="0" smtClean="0">
                <a:solidFill>
                  <a:schemeClr val="bg1">
                    <a:lumMod val="75000"/>
                  </a:schemeClr>
                </a:solidFill>
                <a:cs typeface="宋体" charset="0"/>
              </a:rPr>
              <a:t>Storage (1d)</a:t>
            </a:r>
            <a:endParaRPr lang="en-US" altLang="zh-CN" b="1" dirty="0">
              <a:solidFill>
                <a:schemeClr val="bg1">
                  <a:lumMod val="75000"/>
                </a:schemeClr>
              </a:solidFill>
              <a:cs typeface="宋体" charset="0"/>
            </a:endParaRPr>
          </a:p>
          <a:p>
            <a:pPr marL="0" lvl="1"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CN" b="1" dirty="0">
                <a:solidFill>
                  <a:srgbClr val="00B0F0"/>
                </a:solidFill>
              </a:rPr>
              <a:t>⑦</a:t>
            </a:r>
            <a:r>
              <a:rPr lang="en-US" altLang="zh-CN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zh-CN" b="1" dirty="0"/>
              <a:t>Cold mass </a:t>
            </a:r>
            <a:r>
              <a:rPr lang="en-US" altLang="zh-CN" b="1" dirty="0" smtClean="0"/>
              <a:t>assembly (15d)</a:t>
            </a:r>
            <a:endParaRPr lang="en-US" altLang="zh-CN" b="1" dirty="0"/>
          </a:p>
          <a:p>
            <a:pPr marL="0" lvl="1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b="1" dirty="0">
                <a:solidFill>
                  <a:schemeClr val="bg1">
                    <a:lumMod val="75000"/>
                  </a:schemeClr>
                </a:solidFill>
              </a:rPr>
              <a:t>④ </a:t>
            </a:r>
            <a:r>
              <a:rPr lang="en-US" altLang="zh-CN" b="1" dirty="0">
                <a:solidFill>
                  <a:schemeClr val="bg1">
                    <a:lumMod val="75000"/>
                  </a:schemeClr>
                </a:solidFill>
              </a:rPr>
              <a:t>CM </a:t>
            </a:r>
            <a:r>
              <a:rPr lang="en-US" altLang="zh-CN" b="1" dirty="0" smtClean="0">
                <a:solidFill>
                  <a:schemeClr val="bg1">
                    <a:lumMod val="75000"/>
                  </a:schemeClr>
                </a:solidFill>
              </a:rPr>
              <a:t>assembly (9d)</a:t>
            </a:r>
            <a:endParaRPr lang="en-US" altLang="zh-CN" b="1" dirty="0">
              <a:solidFill>
                <a:schemeClr val="bg1">
                  <a:lumMod val="75000"/>
                </a:schemeClr>
              </a:solidFill>
            </a:endParaRPr>
          </a:p>
          <a:p>
            <a:pPr marL="0" lvl="1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b="1" dirty="0" smtClean="0">
                <a:solidFill>
                  <a:schemeClr val="bg1">
                    <a:lumMod val="75000"/>
                  </a:schemeClr>
                </a:solidFill>
              </a:rPr>
              <a:t>⑤⑥ </a:t>
            </a:r>
            <a:r>
              <a:rPr lang="en-US" altLang="zh-CN" b="1" dirty="0" smtClean="0">
                <a:solidFill>
                  <a:schemeClr val="bg1">
                    <a:lumMod val="75000"/>
                  </a:schemeClr>
                </a:solidFill>
              </a:rPr>
              <a:t>HT preparation, cool (10d)</a:t>
            </a:r>
          </a:p>
          <a:p>
            <a:pPr marL="0" lvl="1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b="1" dirty="0">
                <a:solidFill>
                  <a:schemeClr val="bg1">
                    <a:lumMod val="75000"/>
                  </a:schemeClr>
                </a:solidFill>
              </a:rPr>
              <a:t>⑥ </a:t>
            </a:r>
            <a:r>
              <a:rPr lang="en-US" altLang="zh-CN" b="1" dirty="0" smtClean="0">
                <a:solidFill>
                  <a:schemeClr val="bg1">
                    <a:lumMod val="75000"/>
                  </a:schemeClr>
                </a:solidFill>
              </a:rPr>
              <a:t>HT, warm (10d)</a:t>
            </a:r>
            <a:endParaRPr lang="en-US" altLang="zh-CN" b="1" dirty="0">
              <a:solidFill>
                <a:schemeClr val="bg1">
                  <a:lumMod val="75000"/>
                </a:schemeClr>
              </a:solidFill>
            </a:endParaRPr>
          </a:p>
          <a:p>
            <a:pPr marL="0" lvl="1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b="1" dirty="0" smtClean="0">
                <a:solidFill>
                  <a:schemeClr val="bg1">
                    <a:lumMod val="75000"/>
                  </a:schemeClr>
                </a:solidFill>
                <a:cs typeface="宋体" charset="0"/>
              </a:rPr>
              <a:t>①</a:t>
            </a:r>
            <a:r>
              <a:rPr lang="en-US" altLang="zh-CN" b="1" dirty="0" smtClean="0">
                <a:solidFill>
                  <a:schemeClr val="bg1">
                    <a:lumMod val="75000"/>
                  </a:schemeClr>
                </a:solidFill>
                <a:cs typeface="宋体" charset="0"/>
              </a:rPr>
              <a:t>or</a:t>
            </a:r>
            <a:r>
              <a:rPr lang="zh-CN" altLang="en-US" b="1" dirty="0" smtClean="0">
                <a:solidFill>
                  <a:schemeClr val="bg1">
                    <a:lumMod val="75000"/>
                  </a:schemeClr>
                </a:solidFill>
                <a:cs typeface="宋体" charset="0"/>
              </a:rPr>
              <a:t>③</a:t>
            </a:r>
            <a:r>
              <a:rPr lang="zh-CN" altLang="en-US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zh-CN" b="1" dirty="0" smtClean="0">
                <a:solidFill>
                  <a:schemeClr val="bg1">
                    <a:lumMod val="75000"/>
                  </a:schemeClr>
                </a:solidFill>
              </a:rPr>
              <a:t>Shipment or storage (1d)</a:t>
            </a:r>
            <a:endParaRPr lang="en-US" altLang="zh-CN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6266948" y="2204888"/>
            <a:ext cx="216000" cy="216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5</a:t>
            </a:r>
            <a:endParaRPr lang="zh-CN" altLang="en-US" sz="1400" dirty="0"/>
          </a:p>
        </p:txBody>
      </p:sp>
      <p:sp>
        <p:nvSpPr>
          <p:cNvPr id="18" name="椭圆 17"/>
          <p:cNvSpPr/>
          <p:nvPr/>
        </p:nvSpPr>
        <p:spPr>
          <a:xfrm>
            <a:off x="6482996" y="2204888"/>
            <a:ext cx="216000" cy="216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6</a:t>
            </a:r>
            <a:endParaRPr lang="zh-CN" altLang="en-US" sz="1400" dirty="0"/>
          </a:p>
        </p:txBody>
      </p:sp>
      <p:sp>
        <p:nvSpPr>
          <p:cNvPr id="19" name="椭圆 18"/>
          <p:cNvSpPr/>
          <p:nvPr/>
        </p:nvSpPr>
        <p:spPr>
          <a:xfrm>
            <a:off x="6699020" y="2204888"/>
            <a:ext cx="216000" cy="216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7</a:t>
            </a:r>
            <a:endParaRPr lang="zh-CN" altLang="en-US" sz="1400" dirty="0"/>
          </a:p>
        </p:txBody>
      </p:sp>
      <p:sp>
        <p:nvSpPr>
          <p:cNvPr id="20" name="椭圆 19"/>
          <p:cNvSpPr/>
          <p:nvPr/>
        </p:nvSpPr>
        <p:spPr>
          <a:xfrm>
            <a:off x="6915020" y="2204888"/>
            <a:ext cx="216000" cy="216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8</a:t>
            </a:r>
            <a:endParaRPr lang="zh-CN" altLang="en-US" sz="1400" dirty="0"/>
          </a:p>
        </p:txBody>
      </p:sp>
      <p:sp>
        <p:nvSpPr>
          <p:cNvPr id="21" name="椭圆 20"/>
          <p:cNvSpPr/>
          <p:nvPr/>
        </p:nvSpPr>
        <p:spPr>
          <a:xfrm>
            <a:off x="5351361" y="2204888"/>
            <a:ext cx="216000" cy="216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1</a:t>
            </a:r>
            <a:endParaRPr lang="zh-CN" altLang="en-US" sz="1400" dirty="0"/>
          </a:p>
        </p:txBody>
      </p:sp>
      <p:sp>
        <p:nvSpPr>
          <p:cNvPr id="22" name="椭圆 21"/>
          <p:cNvSpPr/>
          <p:nvPr/>
        </p:nvSpPr>
        <p:spPr>
          <a:xfrm>
            <a:off x="5596391" y="2204888"/>
            <a:ext cx="216000" cy="216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2</a:t>
            </a:r>
            <a:endParaRPr lang="zh-CN" altLang="en-US" sz="1400" dirty="0"/>
          </a:p>
        </p:txBody>
      </p:sp>
      <p:sp>
        <p:nvSpPr>
          <p:cNvPr id="23" name="椭圆 22"/>
          <p:cNvSpPr/>
          <p:nvPr/>
        </p:nvSpPr>
        <p:spPr>
          <a:xfrm>
            <a:off x="5827156" y="2204888"/>
            <a:ext cx="216000" cy="216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3</a:t>
            </a:r>
            <a:endParaRPr lang="zh-CN" altLang="en-US" sz="1400" dirty="0"/>
          </a:p>
        </p:txBody>
      </p:sp>
      <p:sp>
        <p:nvSpPr>
          <p:cNvPr id="24" name="椭圆 23"/>
          <p:cNvSpPr/>
          <p:nvPr/>
        </p:nvSpPr>
        <p:spPr>
          <a:xfrm>
            <a:off x="6050924" y="2204888"/>
            <a:ext cx="216000" cy="216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4</a:t>
            </a:r>
            <a:endParaRPr lang="zh-CN" altLang="en-US" sz="1400" dirty="0"/>
          </a:p>
        </p:txBody>
      </p:sp>
      <p:sp>
        <p:nvSpPr>
          <p:cNvPr id="34" name="椭圆 33"/>
          <p:cNvSpPr/>
          <p:nvPr/>
        </p:nvSpPr>
        <p:spPr>
          <a:xfrm>
            <a:off x="6279675" y="1700808"/>
            <a:ext cx="216000" cy="216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5</a:t>
            </a:r>
            <a:endParaRPr lang="zh-CN" altLang="en-US" sz="1400" dirty="0"/>
          </a:p>
        </p:txBody>
      </p:sp>
      <p:sp>
        <p:nvSpPr>
          <p:cNvPr id="35" name="椭圆 34"/>
          <p:cNvSpPr/>
          <p:nvPr/>
        </p:nvSpPr>
        <p:spPr>
          <a:xfrm>
            <a:off x="6495723" y="1700808"/>
            <a:ext cx="216000" cy="216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6</a:t>
            </a:r>
            <a:endParaRPr lang="zh-CN" altLang="en-US" sz="1400" dirty="0"/>
          </a:p>
        </p:txBody>
      </p:sp>
      <p:sp>
        <p:nvSpPr>
          <p:cNvPr id="36" name="椭圆 35"/>
          <p:cNvSpPr/>
          <p:nvPr/>
        </p:nvSpPr>
        <p:spPr>
          <a:xfrm>
            <a:off x="6711747" y="1700808"/>
            <a:ext cx="216000" cy="216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7</a:t>
            </a:r>
            <a:endParaRPr lang="zh-CN" altLang="en-US" sz="1400" dirty="0"/>
          </a:p>
        </p:txBody>
      </p:sp>
      <p:sp>
        <p:nvSpPr>
          <p:cNvPr id="37" name="椭圆 36"/>
          <p:cNvSpPr/>
          <p:nvPr/>
        </p:nvSpPr>
        <p:spPr>
          <a:xfrm>
            <a:off x="6927747" y="1700808"/>
            <a:ext cx="216000" cy="216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8</a:t>
            </a:r>
            <a:endParaRPr lang="zh-CN" altLang="en-US" sz="1400" dirty="0"/>
          </a:p>
        </p:txBody>
      </p:sp>
      <p:sp>
        <p:nvSpPr>
          <p:cNvPr id="38" name="椭圆 37"/>
          <p:cNvSpPr/>
          <p:nvPr/>
        </p:nvSpPr>
        <p:spPr>
          <a:xfrm>
            <a:off x="5364088" y="1700808"/>
            <a:ext cx="216000" cy="216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1</a:t>
            </a:r>
            <a:endParaRPr lang="zh-CN" altLang="en-US" sz="1400" dirty="0"/>
          </a:p>
        </p:txBody>
      </p:sp>
      <p:sp>
        <p:nvSpPr>
          <p:cNvPr id="39" name="椭圆 38"/>
          <p:cNvSpPr/>
          <p:nvPr/>
        </p:nvSpPr>
        <p:spPr>
          <a:xfrm>
            <a:off x="5609118" y="1700808"/>
            <a:ext cx="216000" cy="216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2</a:t>
            </a:r>
            <a:endParaRPr lang="zh-CN" altLang="en-US" sz="1400" dirty="0"/>
          </a:p>
        </p:txBody>
      </p:sp>
      <p:sp>
        <p:nvSpPr>
          <p:cNvPr id="40" name="椭圆 39"/>
          <p:cNvSpPr/>
          <p:nvPr/>
        </p:nvSpPr>
        <p:spPr>
          <a:xfrm>
            <a:off x="5839883" y="1700808"/>
            <a:ext cx="216000" cy="216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3</a:t>
            </a:r>
            <a:endParaRPr lang="zh-CN" altLang="en-US" sz="1400" dirty="0"/>
          </a:p>
        </p:txBody>
      </p:sp>
      <p:sp>
        <p:nvSpPr>
          <p:cNvPr id="41" name="椭圆 40"/>
          <p:cNvSpPr/>
          <p:nvPr/>
        </p:nvSpPr>
        <p:spPr>
          <a:xfrm>
            <a:off x="6063651" y="1700808"/>
            <a:ext cx="216000" cy="216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4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34128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4950" y="548381"/>
            <a:ext cx="9144000" cy="5616923"/>
          </a:xfrm>
          <a:prstGeom prst="rect">
            <a:avLst/>
          </a:prstGeom>
        </p:spPr>
      </p:pic>
      <p:pic>
        <p:nvPicPr>
          <p:cNvPr id="13" name="内容占位符 3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36416" y="1268760"/>
            <a:ext cx="3240000" cy="222131"/>
          </a:xfrm>
          <a:prstGeom prst="rect">
            <a:avLst/>
          </a:prstGeom>
        </p:spPr>
      </p:pic>
      <p:pic>
        <p:nvPicPr>
          <p:cNvPr id="14" name="内容占位符 3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7642476" y="823910"/>
            <a:ext cx="128375" cy="1080000"/>
          </a:xfrm>
          <a:prstGeom prst="rect">
            <a:avLst/>
          </a:prstGeom>
        </p:spPr>
      </p:pic>
      <p:pic>
        <p:nvPicPr>
          <p:cNvPr id="15" name="内容占位符 3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0152" y="4005064"/>
            <a:ext cx="128376" cy="1080000"/>
          </a:xfrm>
          <a:prstGeom prst="rect">
            <a:avLst/>
          </a:prstGeom>
        </p:spPr>
      </p:pic>
      <p:pic>
        <p:nvPicPr>
          <p:cNvPr id="16" name="内容占位符 3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12419" y="4622027"/>
            <a:ext cx="128376" cy="1080000"/>
          </a:xfrm>
          <a:prstGeom prst="rect">
            <a:avLst/>
          </a:prstGeom>
        </p:spPr>
      </p:pic>
      <p:pic>
        <p:nvPicPr>
          <p:cNvPr id="17" name="内容占位符 3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60049" y="1484784"/>
            <a:ext cx="128375" cy="1080000"/>
          </a:xfrm>
          <a:prstGeom prst="rect">
            <a:avLst/>
          </a:prstGeom>
        </p:spPr>
      </p:pic>
      <p:pic>
        <p:nvPicPr>
          <p:cNvPr id="18" name="内容占位符 3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30952" y="1484784"/>
            <a:ext cx="128375" cy="1080000"/>
          </a:xfrm>
          <a:prstGeom prst="rect">
            <a:avLst/>
          </a:prstGeom>
        </p:spPr>
      </p:pic>
      <p:pic>
        <p:nvPicPr>
          <p:cNvPr id="19" name="内容占位符 3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42446" y="1484784"/>
            <a:ext cx="128375" cy="1080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zh-CN" altLang="en-US" sz="3600" dirty="0">
              <a:latin typeface="+mn-ea"/>
              <a:ea typeface="+mn-ea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25962" y="3501008"/>
            <a:ext cx="3653950" cy="2363724"/>
          </a:xfrm>
          <a:prstGeom prst="rect">
            <a:avLst/>
          </a:prstGeom>
          <a:solidFill>
            <a:schemeClr val="bg1"/>
          </a:solidFill>
          <a:ln w="5715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CN" b="1" dirty="0" smtClean="0">
                <a:cs typeface="宋体" charset="0"/>
              </a:rPr>
              <a:t>CM workflow</a:t>
            </a:r>
          </a:p>
          <a:p>
            <a:pPr marL="0" lvl="1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b="1" dirty="0">
                <a:solidFill>
                  <a:schemeClr val="bg1">
                    <a:lumMod val="75000"/>
                  </a:schemeClr>
                </a:solidFill>
                <a:cs typeface="宋体" charset="0"/>
              </a:rPr>
              <a:t>①③ </a:t>
            </a:r>
            <a:r>
              <a:rPr lang="en-US" altLang="zh-CN" b="1" dirty="0" smtClean="0">
                <a:solidFill>
                  <a:schemeClr val="bg1">
                    <a:lumMod val="75000"/>
                  </a:schemeClr>
                </a:solidFill>
                <a:cs typeface="宋体" charset="0"/>
              </a:rPr>
              <a:t>Storage (1d)</a:t>
            </a:r>
            <a:endParaRPr lang="en-US" altLang="zh-CN" b="1" dirty="0">
              <a:solidFill>
                <a:schemeClr val="bg1">
                  <a:lumMod val="75000"/>
                </a:schemeClr>
              </a:solidFill>
              <a:cs typeface="宋体" charset="0"/>
            </a:endParaRPr>
          </a:p>
          <a:p>
            <a:pPr marL="0" lvl="1"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CN" b="1" dirty="0">
                <a:solidFill>
                  <a:schemeClr val="bg1">
                    <a:lumMod val="75000"/>
                  </a:schemeClr>
                </a:solidFill>
              </a:rPr>
              <a:t>⑦ Cold mass </a:t>
            </a:r>
            <a:r>
              <a:rPr lang="en-US" altLang="zh-CN" b="1" dirty="0" smtClean="0">
                <a:solidFill>
                  <a:schemeClr val="bg1">
                    <a:lumMod val="75000"/>
                  </a:schemeClr>
                </a:solidFill>
              </a:rPr>
              <a:t>assembly (15d)</a:t>
            </a:r>
            <a:endParaRPr lang="en-US" altLang="zh-CN" b="1" dirty="0">
              <a:solidFill>
                <a:schemeClr val="bg1">
                  <a:lumMod val="75000"/>
                </a:schemeClr>
              </a:solidFill>
            </a:endParaRPr>
          </a:p>
          <a:p>
            <a:pPr marL="0" lvl="1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b="1" dirty="0">
                <a:solidFill>
                  <a:srgbClr val="FF0000"/>
                </a:solidFill>
              </a:rPr>
              <a:t>④</a:t>
            </a:r>
            <a:r>
              <a:rPr lang="zh-CN" altLang="en-US" b="1" dirty="0"/>
              <a:t> </a:t>
            </a:r>
            <a:r>
              <a:rPr lang="en-US" altLang="zh-CN" b="1" dirty="0"/>
              <a:t>CM </a:t>
            </a:r>
            <a:r>
              <a:rPr lang="en-US" altLang="zh-CN" b="1" dirty="0" smtClean="0"/>
              <a:t>assembly (9d)</a:t>
            </a:r>
            <a:endParaRPr lang="en-US" altLang="zh-CN" b="1" dirty="0"/>
          </a:p>
          <a:p>
            <a:pPr marL="0" lvl="1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b="1" dirty="0" smtClean="0">
                <a:solidFill>
                  <a:schemeClr val="bg1">
                    <a:lumMod val="75000"/>
                  </a:schemeClr>
                </a:solidFill>
              </a:rPr>
              <a:t>⑤⑥ </a:t>
            </a:r>
            <a:r>
              <a:rPr lang="en-US" altLang="zh-CN" b="1" dirty="0" smtClean="0">
                <a:solidFill>
                  <a:schemeClr val="bg1">
                    <a:lumMod val="75000"/>
                  </a:schemeClr>
                </a:solidFill>
              </a:rPr>
              <a:t>HT preparation, cool (10d)</a:t>
            </a:r>
          </a:p>
          <a:p>
            <a:pPr marL="0" lvl="1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b="1" dirty="0">
                <a:solidFill>
                  <a:schemeClr val="bg1">
                    <a:lumMod val="75000"/>
                  </a:schemeClr>
                </a:solidFill>
              </a:rPr>
              <a:t>⑥ </a:t>
            </a:r>
            <a:r>
              <a:rPr lang="en-US" altLang="zh-CN" b="1" dirty="0" smtClean="0">
                <a:solidFill>
                  <a:schemeClr val="bg1">
                    <a:lumMod val="75000"/>
                  </a:schemeClr>
                </a:solidFill>
              </a:rPr>
              <a:t>HT, warm (10d)</a:t>
            </a:r>
            <a:endParaRPr lang="en-US" altLang="zh-CN" b="1" dirty="0">
              <a:solidFill>
                <a:schemeClr val="bg1">
                  <a:lumMod val="75000"/>
                </a:schemeClr>
              </a:solidFill>
            </a:endParaRPr>
          </a:p>
          <a:p>
            <a:pPr marL="0" lvl="1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b="1" dirty="0" smtClean="0">
                <a:solidFill>
                  <a:schemeClr val="bg1">
                    <a:lumMod val="75000"/>
                  </a:schemeClr>
                </a:solidFill>
                <a:cs typeface="宋体" charset="0"/>
              </a:rPr>
              <a:t>①</a:t>
            </a:r>
            <a:r>
              <a:rPr lang="en-US" altLang="zh-CN" b="1" dirty="0" smtClean="0">
                <a:solidFill>
                  <a:schemeClr val="bg1">
                    <a:lumMod val="75000"/>
                  </a:schemeClr>
                </a:solidFill>
                <a:cs typeface="宋体" charset="0"/>
              </a:rPr>
              <a:t>or</a:t>
            </a:r>
            <a:r>
              <a:rPr lang="zh-CN" altLang="en-US" b="1" dirty="0" smtClean="0">
                <a:solidFill>
                  <a:schemeClr val="bg1">
                    <a:lumMod val="75000"/>
                  </a:schemeClr>
                </a:solidFill>
                <a:cs typeface="宋体" charset="0"/>
              </a:rPr>
              <a:t>③</a:t>
            </a:r>
            <a:r>
              <a:rPr lang="zh-CN" altLang="en-US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zh-CN" b="1" dirty="0" smtClean="0">
                <a:solidFill>
                  <a:schemeClr val="bg1">
                    <a:lumMod val="75000"/>
                  </a:schemeClr>
                </a:solidFill>
              </a:rPr>
              <a:t>Shipment or storage (1d)</a:t>
            </a:r>
            <a:endParaRPr lang="en-US" altLang="zh-CN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6266948" y="1268760"/>
            <a:ext cx="216000" cy="216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5</a:t>
            </a:r>
            <a:endParaRPr lang="zh-CN" altLang="en-US" sz="1400" dirty="0"/>
          </a:p>
        </p:txBody>
      </p:sp>
      <p:sp>
        <p:nvSpPr>
          <p:cNvPr id="23" name="椭圆 22"/>
          <p:cNvSpPr/>
          <p:nvPr/>
        </p:nvSpPr>
        <p:spPr>
          <a:xfrm>
            <a:off x="6482996" y="1268760"/>
            <a:ext cx="216000" cy="216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6</a:t>
            </a:r>
            <a:endParaRPr lang="zh-CN" altLang="en-US" sz="1400" dirty="0"/>
          </a:p>
        </p:txBody>
      </p:sp>
      <p:sp>
        <p:nvSpPr>
          <p:cNvPr id="24" name="椭圆 23"/>
          <p:cNvSpPr/>
          <p:nvPr/>
        </p:nvSpPr>
        <p:spPr>
          <a:xfrm>
            <a:off x="6699020" y="1268760"/>
            <a:ext cx="216000" cy="216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7</a:t>
            </a:r>
            <a:endParaRPr lang="zh-CN" altLang="en-US" sz="1400" dirty="0"/>
          </a:p>
        </p:txBody>
      </p:sp>
      <p:sp>
        <p:nvSpPr>
          <p:cNvPr id="25" name="椭圆 24"/>
          <p:cNvSpPr/>
          <p:nvPr/>
        </p:nvSpPr>
        <p:spPr>
          <a:xfrm>
            <a:off x="6915020" y="1268760"/>
            <a:ext cx="216000" cy="216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8</a:t>
            </a:r>
            <a:endParaRPr lang="zh-CN" altLang="en-US" sz="1400" dirty="0"/>
          </a:p>
        </p:txBody>
      </p:sp>
      <p:sp>
        <p:nvSpPr>
          <p:cNvPr id="26" name="椭圆 25"/>
          <p:cNvSpPr/>
          <p:nvPr/>
        </p:nvSpPr>
        <p:spPr>
          <a:xfrm>
            <a:off x="5351361" y="1268760"/>
            <a:ext cx="216000" cy="216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1</a:t>
            </a:r>
            <a:endParaRPr lang="zh-CN" altLang="en-US" sz="1400" dirty="0"/>
          </a:p>
        </p:txBody>
      </p:sp>
      <p:sp>
        <p:nvSpPr>
          <p:cNvPr id="27" name="椭圆 26"/>
          <p:cNvSpPr/>
          <p:nvPr/>
        </p:nvSpPr>
        <p:spPr>
          <a:xfrm>
            <a:off x="5596391" y="1268760"/>
            <a:ext cx="216000" cy="216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2</a:t>
            </a:r>
            <a:endParaRPr lang="zh-CN" altLang="en-US" sz="1400" dirty="0"/>
          </a:p>
        </p:txBody>
      </p:sp>
      <p:sp>
        <p:nvSpPr>
          <p:cNvPr id="28" name="椭圆 27"/>
          <p:cNvSpPr/>
          <p:nvPr/>
        </p:nvSpPr>
        <p:spPr>
          <a:xfrm>
            <a:off x="5827156" y="1268760"/>
            <a:ext cx="216000" cy="216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3</a:t>
            </a:r>
            <a:endParaRPr lang="zh-CN" altLang="en-US" sz="1400" dirty="0"/>
          </a:p>
        </p:txBody>
      </p:sp>
      <p:sp>
        <p:nvSpPr>
          <p:cNvPr id="29" name="椭圆 28"/>
          <p:cNvSpPr/>
          <p:nvPr/>
        </p:nvSpPr>
        <p:spPr>
          <a:xfrm>
            <a:off x="6050924" y="1268760"/>
            <a:ext cx="216000" cy="216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4</a:t>
            </a:r>
            <a:endParaRPr lang="zh-CN" altLang="en-US" sz="1400" dirty="0"/>
          </a:p>
        </p:txBody>
      </p:sp>
      <p:sp>
        <p:nvSpPr>
          <p:cNvPr id="30" name="椭圆 29"/>
          <p:cNvSpPr/>
          <p:nvPr/>
        </p:nvSpPr>
        <p:spPr>
          <a:xfrm>
            <a:off x="6279675" y="1700808"/>
            <a:ext cx="216000" cy="216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5</a:t>
            </a:r>
            <a:endParaRPr lang="zh-CN" altLang="en-US" sz="1400" dirty="0"/>
          </a:p>
        </p:txBody>
      </p:sp>
      <p:sp>
        <p:nvSpPr>
          <p:cNvPr id="31" name="椭圆 30"/>
          <p:cNvSpPr/>
          <p:nvPr/>
        </p:nvSpPr>
        <p:spPr>
          <a:xfrm>
            <a:off x="6495723" y="1700808"/>
            <a:ext cx="216000" cy="216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6</a:t>
            </a:r>
            <a:endParaRPr lang="zh-CN" altLang="en-US" sz="1400" dirty="0"/>
          </a:p>
        </p:txBody>
      </p:sp>
      <p:sp>
        <p:nvSpPr>
          <p:cNvPr id="32" name="椭圆 31"/>
          <p:cNvSpPr/>
          <p:nvPr/>
        </p:nvSpPr>
        <p:spPr>
          <a:xfrm>
            <a:off x="6711747" y="1700808"/>
            <a:ext cx="216000" cy="216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7</a:t>
            </a:r>
            <a:endParaRPr lang="zh-CN" altLang="en-US" sz="1400" dirty="0"/>
          </a:p>
        </p:txBody>
      </p:sp>
      <p:sp>
        <p:nvSpPr>
          <p:cNvPr id="33" name="椭圆 32"/>
          <p:cNvSpPr/>
          <p:nvPr/>
        </p:nvSpPr>
        <p:spPr>
          <a:xfrm>
            <a:off x="6927747" y="1700808"/>
            <a:ext cx="216000" cy="216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8</a:t>
            </a:r>
            <a:endParaRPr lang="zh-CN" altLang="en-US" sz="1400" dirty="0"/>
          </a:p>
        </p:txBody>
      </p:sp>
      <p:sp>
        <p:nvSpPr>
          <p:cNvPr id="34" name="椭圆 33"/>
          <p:cNvSpPr/>
          <p:nvPr/>
        </p:nvSpPr>
        <p:spPr>
          <a:xfrm>
            <a:off x="5364088" y="1700808"/>
            <a:ext cx="216000" cy="216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1</a:t>
            </a:r>
            <a:endParaRPr lang="zh-CN" altLang="en-US" sz="1400" dirty="0"/>
          </a:p>
        </p:txBody>
      </p:sp>
      <p:sp>
        <p:nvSpPr>
          <p:cNvPr id="35" name="椭圆 34"/>
          <p:cNvSpPr/>
          <p:nvPr/>
        </p:nvSpPr>
        <p:spPr>
          <a:xfrm>
            <a:off x="5609118" y="1700808"/>
            <a:ext cx="216000" cy="216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2</a:t>
            </a:r>
            <a:endParaRPr lang="zh-CN" altLang="en-US" sz="1400" dirty="0"/>
          </a:p>
        </p:txBody>
      </p:sp>
      <p:sp>
        <p:nvSpPr>
          <p:cNvPr id="36" name="椭圆 35"/>
          <p:cNvSpPr/>
          <p:nvPr/>
        </p:nvSpPr>
        <p:spPr>
          <a:xfrm>
            <a:off x="5839883" y="1700808"/>
            <a:ext cx="216000" cy="216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3</a:t>
            </a:r>
            <a:endParaRPr lang="zh-CN" altLang="en-US" sz="1400" dirty="0"/>
          </a:p>
        </p:txBody>
      </p:sp>
      <p:sp>
        <p:nvSpPr>
          <p:cNvPr id="37" name="椭圆 36"/>
          <p:cNvSpPr/>
          <p:nvPr/>
        </p:nvSpPr>
        <p:spPr>
          <a:xfrm>
            <a:off x="6063651" y="1700808"/>
            <a:ext cx="216000" cy="216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4</a:t>
            </a:r>
            <a:endParaRPr lang="zh-CN" altLang="en-US" sz="1400" dirty="0"/>
          </a:p>
        </p:txBody>
      </p:sp>
      <p:sp>
        <p:nvSpPr>
          <p:cNvPr id="8" name="椭圆 7"/>
          <p:cNvSpPr/>
          <p:nvPr/>
        </p:nvSpPr>
        <p:spPr>
          <a:xfrm rot="18565727">
            <a:off x="7854258" y="891509"/>
            <a:ext cx="327565" cy="1848040"/>
          </a:xfrm>
          <a:prstGeom prst="ellipse">
            <a:avLst/>
          </a:prstGeom>
          <a:noFill/>
          <a:ln w="76200">
            <a:solidFill>
              <a:srgbClr val="CC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 rot="17223894">
            <a:off x="7868797" y="1209814"/>
            <a:ext cx="351812" cy="1763940"/>
          </a:xfrm>
          <a:prstGeom prst="ellipse">
            <a:avLst/>
          </a:prstGeom>
          <a:noFill/>
          <a:ln w="76200">
            <a:solidFill>
              <a:srgbClr val="CC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 rot="14909939">
            <a:off x="6414024" y="485658"/>
            <a:ext cx="327565" cy="2369954"/>
          </a:xfrm>
          <a:prstGeom prst="ellipse">
            <a:avLst/>
          </a:prstGeom>
          <a:noFill/>
          <a:ln w="76200">
            <a:solidFill>
              <a:srgbClr val="CC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 rot="15974676">
            <a:off x="6425083" y="811232"/>
            <a:ext cx="327565" cy="2309158"/>
          </a:xfrm>
          <a:prstGeom prst="ellipse">
            <a:avLst/>
          </a:prstGeom>
          <a:noFill/>
          <a:ln w="76200">
            <a:solidFill>
              <a:srgbClr val="CC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8891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7" grpId="0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4950" y="548381"/>
            <a:ext cx="9144000" cy="5616923"/>
          </a:xfrm>
          <a:prstGeom prst="rect">
            <a:avLst/>
          </a:prstGeom>
        </p:spPr>
      </p:pic>
      <p:pic>
        <p:nvPicPr>
          <p:cNvPr id="11" name="内容占位符 3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36416" y="1268760"/>
            <a:ext cx="3240000" cy="222131"/>
          </a:xfrm>
          <a:prstGeom prst="rect">
            <a:avLst/>
          </a:prstGeom>
        </p:spPr>
      </p:pic>
      <p:pic>
        <p:nvPicPr>
          <p:cNvPr id="12" name="内容占位符 3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7642476" y="823910"/>
            <a:ext cx="128375" cy="1080000"/>
          </a:xfrm>
          <a:prstGeom prst="rect">
            <a:avLst/>
          </a:prstGeom>
        </p:spPr>
      </p:pic>
      <p:pic>
        <p:nvPicPr>
          <p:cNvPr id="13" name="内容占位符 3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0152" y="4005064"/>
            <a:ext cx="128376" cy="1080000"/>
          </a:xfrm>
          <a:prstGeom prst="rect">
            <a:avLst/>
          </a:prstGeom>
        </p:spPr>
      </p:pic>
      <p:pic>
        <p:nvPicPr>
          <p:cNvPr id="14" name="内容占位符 3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12419" y="4622027"/>
            <a:ext cx="128376" cy="1080000"/>
          </a:xfrm>
          <a:prstGeom prst="rect">
            <a:avLst/>
          </a:prstGeom>
        </p:spPr>
      </p:pic>
      <p:pic>
        <p:nvPicPr>
          <p:cNvPr id="15" name="内容占位符 3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60049" y="1484784"/>
            <a:ext cx="128375" cy="1080000"/>
          </a:xfrm>
          <a:prstGeom prst="rect">
            <a:avLst/>
          </a:prstGeom>
        </p:spPr>
      </p:pic>
      <p:pic>
        <p:nvPicPr>
          <p:cNvPr id="16" name="内容占位符 3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30952" y="1484784"/>
            <a:ext cx="128375" cy="1080000"/>
          </a:xfrm>
          <a:prstGeom prst="rect">
            <a:avLst/>
          </a:prstGeom>
        </p:spPr>
      </p:pic>
      <p:pic>
        <p:nvPicPr>
          <p:cNvPr id="17" name="内容占位符 3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42446" y="1484784"/>
            <a:ext cx="128375" cy="1080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sz="3600" dirty="0" smtClean="0">
                <a:latin typeface="仿宋_GB2312"/>
                <a:ea typeface="+mn-ea"/>
              </a:rPr>
              <a:t>垂直测试动线</a:t>
            </a:r>
            <a:endParaRPr lang="zh-CN" altLang="en-US" sz="3600" dirty="0">
              <a:latin typeface="+mn-ea"/>
              <a:ea typeface="+mn-ea"/>
            </a:endParaRPr>
          </a:p>
        </p:txBody>
      </p:sp>
      <p:sp>
        <p:nvSpPr>
          <p:cNvPr id="8" name="椭圆 7"/>
          <p:cNvSpPr/>
          <p:nvPr/>
        </p:nvSpPr>
        <p:spPr>
          <a:xfrm rot="3308033">
            <a:off x="6526417" y="836832"/>
            <a:ext cx="549215" cy="2538745"/>
          </a:xfrm>
          <a:prstGeom prst="ellipse">
            <a:avLst/>
          </a:prstGeom>
          <a:noFill/>
          <a:ln w="76200">
            <a:solidFill>
              <a:srgbClr val="CC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125962" y="3501008"/>
            <a:ext cx="3653950" cy="2363724"/>
          </a:xfrm>
          <a:prstGeom prst="rect">
            <a:avLst/>
          </a:prstGeom>
          <a:solidFill>
            <a:schemeClr val="bg1"/>
          </a:solidFill>
          <a:ln w="5715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CN" b="1" dirty="0" smtClean="0">
                <a:cs typeface="宋体" charset="0"/>
              </a:rPr>
              <a:t>CM workflow</a:t>
            </a:r>
          </a:p>
          <a:p>
            <a:pPr marL="0" lvl="1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b="1" dirty="0">
                <a:solidFill>
                  <a:schemeClr val="bg1">
                    <a:lumMod val="75000"/>
                  </a:schemeClr>
                </a:solidFill>
                <a:cs typeface="宋体" charset="0"/>
              </a:rPr>
              <a:t>①③ </a:t>
            </a:r>
            <a:r>
              <a:rPr lang="en-US" altLang="zh-CN" b="1" dirty="0" smtClean="0">
                <a:solidFill>
                  <a:schemeClr val="bg1">
                    <a:lumMod val="75000"/>
                  </a:schemeClr>
                </a:solidFill>
                <a:cs typeface="宋体" charset="0"/>
              </a:rPr>
              <a:t>Storage (1d)</a:t>
            </a:r>
            <a:endParaRPr lang="en-US" altLang="zh-CN" b="1" dirty="0">
              <a:solidFill>
                <a:schemeClr val="bg1">
                  <a:lumMod val="75000"/>
                </a:schemeClr>
              </a:solidFill>
              <a:cs typeface="宋体" charset="0"/>
            </a:endParaRPr>
          </a:p>
          <a:p>
            <a:pPr marL="0" lvl="1"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CN" b="1" dirty="0">
                <a:solidFill>
                  <a:schemeClr val="bg1">
                    <a:lumMod val="75000"/>
                  </a:schemeClr>
                </a:solidFill>
              </a:rPr>
              <a:t>⑦ Cold mass </a:t>
            </a:r>
            <a:r>
              <a:rPr lang="en-US" altLang="zh-CN" b="1" dirty="0" smtClean="0">
                <a:solidFill>
                  <a:schemeClr val="bg1">
                    <a:lumMod val="75000"/>
                  </a:schemeClr>
                </a:solidFill>
              </a:rPr>
              <a:t>assembly (15d)</a:t>
            </a:r>
            <a:endParaRPr lang="en-US" altLang="zh-CN" b="1" dirty="0">
              <a:solidFill>
                <a:schemeClr val="bg1">
                  <a:lumMod val="75000"/>
                </a:schemeClr>
              </a:solidFill>
            </a:endParaRPr>
          </a:p>
          <a:p>
            <a:pPr marL="0" lvl="1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b="1" dirty="0">
                <a:solidFill>
                  <a:schemeClr val="bg1">
                    <a:lumMod val="75000"/>
                  </a:schemeClr>
                </a:solidFill>
              </a:rPr>
              <a:t>④ </a:t>
            </a:r>
            <a:r>
              <a:rPr lang="en-US" altLang="zh-CN" b="1" dirty="0">
                <a:solidFill>
                  <a:schemeClr val="bg1">
                    <a:lumMod val="75000"/>
                  </a:schemeClr>
                </a:solidFill>
              </a:rPr>
              <a:t>CM </a:t>
            </a:r>
            <a:r>
              <a:rPr lang="en-US" altLang="zh-CN" b="1" dirty="0" smtClean="0">
                <a:solidFill>
                  <a:schemeClr val="bg1">
                    <a:lumMod val="75000"/>
                  </a:schemeClr>
                </a:solidFill>
              </a:rPr>
              <a:t>assembly (9d)</a:t>
            </a:r>
            <a:endParaRPr lang="en-US" altLang="zh-CN" b="1" dirty="0">
              <a:solidFill>
                <a:schemeClr val="bg1">
                  <a:lumMod val="75000"/>
                </a:schemeClr>
              </a:solidFill>
            </a:endParaRPr>
          </a:p>
          <a:p>
            <a:pPr marL="0" lvl="1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b="1" dirty="0" smtClean="0">
                <a:solidFill>
                  <a:srgbClr val="FF0000"/>
                </a:solidFill>
              </a:rPr>
              <a:t>⑤⑥</a:t>
            </a:r>
            <a:r>
              <a:rPr lang="zh-CN" altLang="en-US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zh-CN" b="1" dirty="0" smtClean="0"/>
              <a:t>HT preparation, cool (10d)</a:t>
            </a:r>
          </a:p>
          <a:p>
            <a:pPr marL="0" lvl="1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b="1" dirty="0">
                <a:solidFill>
                  <a:srgbClr val="FF0000"/>
                </a:solidFill>
              </a:rPr>
              <a:t>⑥</a:t>
            </a:r>
            <a:r>
              <a:rPr lang="zh-CN" altLang="en-US" b="1" dirty="0"/>
              <a:t> </a:t>
            </a:r>
            <a:r>
              <a:rPr lang="en-US" altLang="zh-CN" b="1" dirty="0" smtClean="0"/>
              <a:t>HT, warm (10d)</a:t>
            </a:r>
            <a:endParaRPr lang="en-US" altLang="zh-CN" b="1" dirty="0"/>
          </a:p>
          <a:p>
            <a:pPr marL="0" lvl="1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b="1" dirty="0" smtClean="0">
                <a:solidFill>
                  <a:schemeClr val="bg1">
                    <a:lumMod val="75000"/>
                  </a:schemeClr>
                </a:solidFill>
                <a:cs typeface="宋体" charset="0"/>
              </a:rPr>
              <a:t>①</a:t>
            </a:r>
            <a:r>
              <a:rPr lang="en-US" altLang="zh-CN" b="1" dirty="0" smtClean="0">
                <a:solidFill>
                  <a:schemeClr val="bg1">
                    <a:lumMod val="75000"/>
                  </a:schemeClr>
                </a:solidFill>
                <a:cs typeface="宋体" charset="0"/>
              </a:rPr>
              <a:t>or</a:t>
            </a:r>
            <a:r>
              <a:rPr lang="zh-CN" altLang="en-US" b="1" dirty="0" smtClean="0">
                <a:solidFill>
                  <a:schemeClr val="bg1">
                    <a:lumMod val="75000"/>
                  </a:schemeClr>
                </a:solidFill>
                <a:cs typeface="宋体" charset="0"/>
              </a:rPr>
              <a:t>③</a:t>
            </a:r>
            <a:r>
              <a:rPr lang="zh-CN" altLang="en-US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zh-CN" b="1" dirty="0" smtClean="0">
                <a:solidFill>
                  <a:schemeClr val="bg1">
                    <a:lumMod val="75000"/>
                  </a:schemeClr>
                </a:solidFill>
              </a:rPr>
              <a:t>Shipment or storage (1d)</a:t>
            </a:r>
            <a:endParaRPr lang="en-US" altLang="zh-CN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9" name="椭圆 18"/>
          <p:cNvSpPr/>
          <p:nvPr/>
        </p:nvSpPr>
        <p:spPr>
          <a:xfrm rot="177161">
            <a:off x="5521383" y="2537231"/>
            <a:ext cx="736913" cy="3330371"/>
          </a:xfrm>
          <a:prstGeom prst="ellipse">
            <a:avLst/>
          </a:prstGeom>
          <a:noFill/>
          <a:ln w="76200">
            <a:solidFill>
              <a:srgbClr val="CC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1" name="内容占位符 3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23936" y="4005064"/>
            <a:ext cx="128376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46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+mj-lt"/>
              </a:rPr>
              <a:t>PAPS project overview</a:t>
            </a:r>
            <a:endParaRPr lang="zh-CN" altLang="en-US" dirty="0">
              <a:latin typeface="+mj-lt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323528" y="1340768"/>
            <a:ext cx="6048672" cy="5328592"/>
          </a:xfrm>
        </p:spPr>
        <p:txBody>
          <a:bodyPr>
            <a:normAutofit/>
          </a:bodyPr>
          <a:lstStyle/>
          <a:p>
            <a:r>
              <a:rPr lang="en-US" altLang="zh-CN" sz="2400" dirty="0"/>
              <a:t>“Platform of Advanced Photon Source </a:t>
            </a:r>
            <a:r>
              <a:rPr lang="en-US" altLang="zh-CN" sz="2400" dirty="0" smtClean="0"/>
              <a:t>Technology R&amp;D”, to provide infrastructure for construction of future project.</a:t>
            </a:r>
          </a:p>
          <a:p>
            <a:r>
              <a:rPr lang="en-US" altLang="zh-CN" sz="2400" dirty="0" smtClean="0"/>
              <a:t>Budget: 500M </a:t>
            </a:r>
            <a:r>
              <a:rPr lang="en-US" altLang="zh-CN" sz="2400" dirty="0"/>
              <a:t>CNY </a:t>
            </a:r>
            <a:r>
              <a:rPr lang="en-US" altLang="zh-CN" sz="2400" dirty="0" smtClean="0"/>
              <a:t>funded by </a:t>
            </a:r>
            <a:r>
              <a:rPr lang="en-US" altLang="zh-CN" sz="2400" dirty="0"/>
              <a:t>Beijing </a:t>
            </a:r>
            <a:r>
              <a:rPr lang="en-US" altLang="zh-CN" sz="2400" dirty="0" smtClean="0"/>
              <a:t>Gov.</a:t>
            </a:r>
          </a:p>
          <a:p>
            <a:r>
              <a:rPr lang="en-US" altLang="zh-CN" sz="2400" dirty="0" smtClean="0"/>
              <a:t>Construction: 2017.5-2020.6</a:t>
            </a:r>
          </a:p>
          <a:p>
            <a:r>
              <a:rPr lang="en-US" altLang="zh-CN" sz="2400" dirty="0" smtClean="0"/>
              <a:t>Consist of 7 systems:</a:t>
            </a:r>
          </a:p>
          <a:p>
            <a:pPr marL="477838" lvl="1" indent="-342900">
              <a:buFont typeface="Wingdings" panose="05000000000000000000" pitchFamily="2" charset="2"/>
              <a:buChar char="Ø"/>
            </a:pPr>
            <a:r>
              <a:rPr lang="en-US" altLang="zh-CN" sz="2200" dirty="0" smtClean="0"/>
              <a:t>RF system</a:t>
            </a:r>
            <a:endParaRPr lang="en-US" altLang="zh-CN" sz="2200" dirty="0"/>
          </a:p>
          <a:p>
            <a:pPr marL="477838" lvl="1" indent="-342900">
              <a:buFont typeface="Wingdings" panose="05000000000000000000" pitchFamily="2" charset="2"/>
              <a:buChar char="Ø"/>
            </a:pPr>
            <a:r>
              <a:rPr lang="en-US" altLang="zh-CN" sz="2200" dirty="0" smtClean="0"/>
              <a:t>Cryogenic system</a:t>
            </a:r>
          </a:p>
          <a:p>
            <a:pPr marL="477838" lvl="1" indent="-342900">
              <a:buFont typeface="Wingdings" panose="05000000000000000000" pitchFamily="2" charset="2"/>
              <a:buChar char="Ø"/>
            </a:pPr>
            <a:r>
              <a:rPr lang="en-US" altLang="zh-CN" sz="2200" dirty="0" smtClean="0"/>
              <a:t>Magnet technology</a:t>
            </a:r>
          </a:p>
          <a:p>
            <a:pPr marL="477838" lvl="1" indent="-342900">
              <a:buFont typeface="Wingdings" panose="05000000000000000000" pitchFamily="2" charset="2"/>
              <a:buChar char="Ø"/>
            </a:pPr>
            <a:r>
              <a:rPr lang="en-US" altLang="zh-CN" sz="2200" dirty="0" smtClean="0"/>
              <a:t>Beam test</a:t>
            </a:r>
          </a:p>
          <a:p>
            <a:pPr marL="477838" lvl="1" indent="-342900">
              <a:buFont typeface="Wingdings" panose="05000000000000000000" pitchFamily="2" charset="2"/>
              <a:buChar char="Ø"/>
            </a:pPr>
            <a:r>
              <a:rPr lang="en-US" altLang="zh-CN" sz="2200" dirty="0" smtClean="0"/>
              <a:t>X-ray optics</a:t>
            </a:r>
          </a:p>
          <a:p>
            <a:pPr marL="477838" lvl="1" indent="-342900">
              <a:buFont typeface="Wingdings" panose="05000000000000000000" pitchFamily="2" charset="2"/>
              <a:buChar char="Ø"/>
            </a:pPr>
            <a:r>
              <a:rPr lang="en-US" altLang="zh-CN" sz="2200" dirty="0" smtClean="0"/>
              <a:t>X-ray detection</a:t>
            </a:r>
            <a:endParaRPr lang="en-US" altLang="zh-CN" sz="2200" dirty="0"/>
          </a:p>
          <a:p>
            <a:pPr marL="477838" lvl="1" indent="-342900">
              <a:buFont typeface="Wingdings" panose="05000000000000000000" pitchFamily="2" charset="2"/>
              <a:buChar char="Ø"/>
            </a:pPr>
            <a:r>
              <a:rPr lang="en-US" altLang="zh-CN" sz="2200" dirty="0" smtClean="0"/>
              <a:t>X-ray application</a:t>
            </a:r>
            <a:endParaRPr lang="zh-CN" altLang="en-US" sz="2400" dirty="0"/>
          </a:p>
        </p:txBody>
      </p:sp>
      <p:pic>
        <p:nvPicPr>
          <p:cNvPr id="6" name="内容占位符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32200" y="4311291"/>
            <a:ext cx="3240000" cy="210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72496" y="1557813"/>
            <a:ext cx="2664000" cy="4859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966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4950" y="548381"/>
            <a:ext cx="9144000" cy="5616923"/>
          </a:xfrm>
          <a:prstGeom prst="rect">
            <a:avLst/>
          </a:prstGeom>
        </p:spPr>
      </p:pic>
      <p:pic>
        <p:nvPicPr>
          <p:cNvPr id="11" name="内容占位符 3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36416" y="1268760"/>
            <a:ext cx="3240000" cy="222131"/>
          </a:xfrm>
          <a:prstGeom prst="rect">
            <a:avLst/>
          </a:prstGeom>
        </p:spPr>
      </p:pic>
      <p:pic>
        <p:nvPicPr>
          <p:cNvPr id="12" name="内容占位符 3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7642476" y="823910"/>
            <a:ext cx="128375" cy="1080000"/>
          </a:xfrm>
          <a:prstGeom prst="rect">
            <a:avLst/>
          </a:prstGeom>
        </p:spPr>
      </p:pic>
      <p:pic>
        <p:nvPicPr>
          <p:cNvPr id="13" name="内容占位符 3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0152" y="4005064"/>
            <a:ext cx="128376" cy="1080000"/>
          </a:xfrm>
          <a:prstGeom prst="rect">
            <a:avLst/>
          </a:prstGeom>
        </p:spPr>
      </p:pic>
      <p:pic>
        <p:nvPicPr>
          <p:cNvPr id="14" name="内容占位符 3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12419" y="4622027"/>
            <a:ext cx="128376" cy="1080000"/>
          </a:xfrm>
          <a:prstGeom prst="rect">
            <a:avLst/>
          </a:prstGeom>
        </p:spPr>
      </p:pic>
      <p:pic>
        <p:nvPicPr>
          <p:cNvPr id="15" name="内容占位符 3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60049" y="1484784"/>
            <a:ext cx="128375" cy="1080000"/>
          </a:xfrm>
          <a:prstGeom prst="rect">
            <a:avLst/>
          </a:prstGeom>
        </p:spPr>
      </p:pic>
      <p:pic>
        <p:nvPicPr>
          <p:cNvPr id="16" name="内容占位符 3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30952" y="1484784"/>
            <a:ext cx="128375" cy="1080000"/>
          </a:xfrm>
          <a:prstGeom prst="rect">
            <a:avLst/>
          </a:prstGeom>
        </p:spPr>
      </p:pic>
      <p:pic>
        <p:nvPicPr>
          <p:cNvPr id="17" name="内容占位符 3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42446" y="1484784"/>
            <a:ext cx="128375" cy="1080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sz="3600" dirty="0" smtClean="0">
                <a:latin typeface="仿宋_GB2312"/>
                <a:ea typeface="+mn-ea"/>
              </a:rPr>
              <a:t>垂直测试动线</a:t>
            </a:r>
            <a:endParaRPr lang="zh-CN" altLang="en-US" sz="3600" dirty="0">
              <a:latin typeface="+mn-ea"/>
              <a:ea typeface="+mn-ea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25962" y="3501008"/>
            <a:ext cx="3653950" cy="2363724"/>
          </a:xfrm>
          <a:prstGeom prst="rect">
            <a:avLst/>
          </a:prstGeom>
          <a:solidFill>
            <a:schemeClr val="bg1"/>
          </a:solidFill>
          <a:ln w="5715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CN" b="1" dirty="0" smtClean="0">
                <a:cs typeface="宋体" charset="0"/>
              </a:rPr>
              <a:t>CM workflow</a:t>
            </a:r>
          </a:p>
          <a:p>
            <a:pPr marL="0" lvl="1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b="1" dirty="0">
                <a:solidFill>
                  <a:schemeClr val="bg1">
                    <a:lumMod val="75000"/>
                  </a:schemeClr>
                </a:solidFill>
                <a:cs typeface="宋体" charset="0"/>
              </a:rPr>
              <a:t>①③ </a:t>
            </a:r>
            <a:r>
              <a:rPr lang="en-US" altLang="zh-CN" b="1" dirty="0" smtClean="0">
                <a:solidFill>
                  <a:schemeClr val="bg1">
                    <a:lumMod val="75000"/>
                  </a:schemeClr>
                </a:solidFill>
                <a:cs typeface="宋体" charset="0"/>
              </a:rPr>
              <a:t>Storage (1d)</a:t>
            </a:r>
            <a:endParaRPr lang="en-US" altLang="zh-CN" b="1" dirty="0">
              <a:solidFill>
                <a:schemeClr val="bg1">
                  <a:lumMod val="75000"/>
                </a:schemeClr>
              </a:solidFill>
              <a:cs typeface="宋体" charset="0"/>
            </a:endParaRPr>
          </a:p>
          <a:p>
            <a:pPr marL="0" lvl="1"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CN" b="1" dirty="0">
                <a:solidFill>
                  <a:schemeClr val="bg1">
                    <a:lumMod val="75000"/>
                  </a:schemeClr>
                </a:solidFill>
              </a:rPr>
              <a:t>⑦ Cold mass </a:t>
            </a:r>
            <a:r>
              <a:rPr lang="en-US" altLang="zh-CN" b="1" dirty="0" smtClean="0">
                <a:solidFill>
                  <a:schemeClr val="bg1">
                    <a:lumMod val="75000"/>
                  </a:schemeClr>
                </a:solidFill>
              </a:rPr>
              <a:t>assembly (15d)</a:t>
            </a:r>
            <a:endParaRPr lang="en-US" altLang="zh-CN" b="1" dirty="0">
              <a:solidFill>
                <a:schemeClr val="bg1">
                  <a:lumMod val="75000"/>
                </a:schemeClr>
              </a:solidFill>
            </a:endParaRPr>
          </a:p>
          <a:p>
            <a:pPr marL="0" lvl="1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b="1" dirty="0">
                <a:solidFill>
                  <a:schemeClr val="bg1">
                    <a:lumMod val="75000"/>
                  </a:schemeClr>
                </a:solidFill>
              </a:rPr>
              <a:t>④ </a:t>
            </a:r>
            <a:r>
              <a:rPr lang="en-US" altLang="zh-CN" b="1" dirty="0">
                <a:solidFill>
                  <a:schemeClr val="bg1">
                    <a:lumMod val="75000"/>
                  </a:schemeClr>
                </a:solidFill>
              </a:rPr>
              <a:t>CM </a:t>
            </a:r>
            <a:r>
              <a:rPr lang="en-US" altLang="zh-CN" b="1" dirty="0" smtClean="0">
                <a:solidFill>
                  <a:schemeClr val="bg1">
                    <a:lumMod val="75000"/>
                  </a:schemeClr>
                </a:solidFill>
              </a:rPr>
              <a:t>assembly (9d)</a:t>
            </a:r>
            <a:endParaRPr lang="en-US" altLang="zh-CN" b="1" dirty="0">
              <a:solidFill>
                <a:schemeClr val="bg1">
                  <a:lumMod val="75000"/>
                </a:schemeClr>
              </a:solidFill>
            </a:endParaRPr>
          </a:p>
          <a:p>
            <a:pPr marL="0" lvl="1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b="1" dirty="0" smtClean="0">
                <a:solidFill>
                  <a:schemeClr val="bg1">
                    <a:lumMod val="75000"/>
                  </a:schemeClr>
                </a:solidFill>
              </a:rPr>
              <a:t>⑤⑥ </a:t>
            </a:r>
            <a:r>
              <a:rPr lang="en-US" altLang="zh-CN" b="1" dirty="0" smtClean="0">
                <a:solidFill>
                  <a:schemeClr val="bg1">
                    <a:lumMod val="75000"/>
                  </a:schemeClr>
                </a:solidFill>
              </a:rPr>
              <a:t>HT preparation, cool (10d)</a:t>
            </a:r>
          </a:p>
          <a:p>
            <a:pPr marL="0" lvl="1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b="1" dirty="0">
                <a:solidFill>
                  <a:schemeClr val="bg1">
                    <a:lumMod val="75000"/>
                  </a:schemeClr>
                </a:solidFill>
              </a:rPr>
              <a:t>⑥ </a:t>
            </a:r>
            <a:r>
              <a:rPr lang="en-US" altLang="zh-CN" b="1" dirty="0" smtClean="0">
                <a:solidFill>
                  <a:schemeClr val="bg1">
                    <a:lumMod val="75000"/>
                  </a:schemeClr>
                </a:solidFill>
              </a:rPr>
              <a:t>HT, warm (10d)</a:t>
            </a:r>
            <a:endParaRPr lang="en-US" altLang="zh-CN" b="1" dirty="0">
              <a:solidFill>
                <a:schemeClr val="bg1">
                  <a:lumMod val="75000"/>
                </a:schemeClr>
              </a:solidFill>
            </a:endParaRPr>
          </a:p>
          <a:p>
            <a:pPr marL="0" lvl="1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b="1" dirty="0" smtClean="0">
                <a:solidFill>
                  <a:srgbClr val="FF0000"/>
                </a:solidFill>
                <a:cs typeface="宋体" charset="0"/>
              </a:rPr>
              <a:t>①</a:t>
            </a:r>
            <a:r>
              <a:rPr lang="en-US" altLang="zh-CN" b="1" dirty="0" smtClean="0">
                <a:cs typeface="宋体" charset="0"/>
              </a:rPr>
              <a:t>or</a:t>
            </a:r>
            <a:r>
              <a:rPr lang="zh-CN" altLang="en-US" b="1" dirty="0" smtClean="0">
                <a:solidFill>
                  <a:srgbClr val="FF0000"/>
                </a:solidFill>
                <a:cs typeface="宋体" charset="0"/>
              </a:rPr>
              <a:t>③</a:t>
            </a:r>
            <a:r>
              <a:rPr lang="zh-CN" altLang="en-US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zh-CN" b="1" dirty="0" smtClean="0"/>
              <a:t>Shipment or storage (1d)</a:t>
            </a:r>
            <a:endParaRPr lang="en-US" altLang="zh-CN" b="1" dirty="0"/>
          </a:p>
        </p:txBody>
      </p:sp>
      <p:sp>
        <p:nvSpPr>
          <p:cNvPr id="19" name="椭圆 18"/>
          <p:cNvSpPr/>
          <p:nvPr/>
        </p:nvSpPr>
        <p:spPr>
          <a:xfrm rot="20503941">
            <a:off x="6042722" y="2393615"/>
            <a:ext cx="502261" cy="3032422"/>
          </a:xfrm>
          <a:prstGeom prst="ellipse">
            <a:avLst/>
          </a:prstGeom>
          <a:noFill/>
          <a:ln w="76200">
            <a:solidFill>
              <a:srgbClr val="CC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511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+mj-lt"/>
              </a:rPr>
              <a:t>Outline</a:t>
            </a:r>
            <a:endParaRPr lang="zh-CN" altLang="en-US" dirty="0">
              <a:latin typeface="+mj-lt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 smtClean="0">
                <a:solidFill>
                  <a:schemeClr val="bg1">
                    <a:lumMod val="75000"/>
                  </a:schemeClr>
                </a:solidFill>
              </a:rPr>
              <a:t>Background</a:t>
            </a:r>
          </a:p>
          <a:p>
            <a:pPr lvl="1"/>
            <a:r>
              <a:rPr lang="en-US" altLang="zh-CN" sz="3000" dirty="0" smtClean="0">
                <a:solidFill>
                  <a:schemeClr val="bg1">
                    <a:lumMod val="75000"/>
                  </a:schemeClr>
                </a:solidFill>
              </a:rPr>
              <a:t>Brief introduction to the PAPS project</a:t>
            </a:r>
          </a:p>
          <a:p>
            <a:pPr lvl="1"/>
            <a:r>
              <a:rPr lang="en-US" altLang="zh-CN" sz="3000" dirty="0">
                <a:solidFill>
                  <a:schemeClr val="bg1">
                    <a:lumMod val="75000"/>
                  </a:schemeClr>
                </a:solidFill>
              </a:rPr>
              <a:t>Future project that may need PAPS</a:t>
            </a:r>
          </a:p>
          <a:p>
            <a:r>
              <a:rPr lang="en-US" altLang="zh-CN" sz="3200" dirty="0" smtClean="0"/>
              <a:t>The SRF facility</a:t>
            </a:r>
          </a:p>
          <a:p>
            <a:pPr lvl="1"/>
            <a:r>
              <a:rPr lang="en-US" altLang="zh-CN" sz="2800" dirty="0">
                <a:solidFill>
                  <a:schemeClr val="bg1">
                    <a:lumMod val="75000"/>
                  </a:schemeClr>
                </a:solidFill>
              </a:rPr>
              <a:t>Layout and workflow</a:t>
            </a:r>
          </a:p>
          <a:p>
            <a:pPr lvl="1"/>
            <a:r>
              <a:rPr lang="en-US" altLang="zh-CN" sz="2800" dirty="0"/>
              <a:t>Labs for R&amp;D purpose</a:t>
            </a:r>
          </a:p>
          <a:p>
            <a:pPr lvl="1"/>
            <a:r>
              <a:rPr lang="en-US" altLang="zh-CN" sz="2800" dirty="0"/>
              <a:t>Cryogenic system</a:t>
            </a:r>
          </a:p>
          <a:p>
            <a:pPr lvl="1"/>
            <a:r>
              <a:rPr lang="en-US" altLang="zh-CN" sz="2800" dirty="0"/>
              <a:t>Public service facilities</a:t>
            </a:r>
          </a:p>
        </p:txBody>
      </p:sp>
    </p:spTree>
    <p:extLst>
      <p:ext uri="{BB962C8B-B14F-4D97-AF65-F5344CB8AC3E}">
        <p14:creationId xmlns:p14="http://schemas.microsoft.com/office/powerpoint/2010/main" val="3713334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Labs for R&amp;D purpose</a:t>
            </a:r>
            <a:endParaRPr lang="zh-CN" altLang="en-US" sz="3600" dirty="0">
              <a:latin typeface="+mn-ea"/>
              <a:ea typeface="+mn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1354581"/>
            <a:ext cx="8784976" cy="58908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 smtClean="0"/>
              <a:t>Inspection and measurement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</a:pPr>
            <a:r>
              <a:rPr lang="en-US" altLang="zh-CN" sz="2400" dirty="0" smtClean="0">
                <a:ea typeface="宋体" pitchFamily="2" charset="-122"/>
                <a:cs typeface="宋体" charset="0"/>
              </a:rPr>
              <a:t>Optical inspection and grinding</a:t>
            </a:r>
            <a:endParaRPr lang="en-US" altLang="zh-CN" sz="2400" dirty="0">
              <a:ea typeface="宋体" pitchFamily="2" charset="-122"/>
              <a:cs typeface="宋体" charset="0"/>
            </a:endParaRP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</a:pPr>
            <a:r>
              <a:rPr lang="en-US" altLang="zh-CN" sz="2400" dirty="0" smtClean="0">
                <a:ea typeface="宋体" pitchFamily="2" charset="-122"/>
                <a:cs typeface="宋体" charset="0"/>
              </a:rPr>
              <a:t>Pre-tuning machine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 smtClean="0"/>
              <a:t>New material and technology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</a:pPr>
            <a:r>
              <a:rPr lang="en-US" altLang="zh-CN" sz="2400" dirty="0" smtClean="0">
                <a:ea typeface="宋体" pitchFamily="2" charset="-122"/>
                <a:cs typeface="宋体" charset="0"/>
              </a:rPr>
              <a:t>Oven for high baking and N-infusion</a:t>
            </a:r>
            <a:endParaRPr lang="en-US" altLang="zh-CN" sz="2400" dirty="0">
              <a:ea typeface="宋体" pitchFamily="2" charset="-122"/>
              <a:cs typeface="宋体" charset="0"/>
            </a:endParaRP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</a:pPr>
            <a:r>
              <a:rPr lang="en-US" altLang="zh-CN" sz="2400" dirty="0" smtClean="0">
                <a:ea typeface="宋体" pitchFamily="2" charset="-122"/>
                <a:cs typeface="宋体" charset="0"/>
              </a:rPr>
              <a:t>Oven for Nb</a:t>
            </a:r>
            <a:r>
              <a:rPr lang="en-US" altLang="zh-CN" sz="2400" baseline="-25000" dirty="0" smtClean="0">
                <a:ea typeface="宋体" pitchFamily="2" charset="-122"/>
                <a:cs typeface="宋体" charset="0"/>
              </a:rPr>
              <a:t>3</a:t>
            </a:r>
            <a:r>
              <a:rPr lang="en-US" altLang="zh-CN" sz="2400" dirty="0" smtClean="0">
                <a:ea typeface="宋体" pitchFamily="2" charset="-122"/>
                <a:cs typeface="宋体" charset="0"/>
              </a:rPr>
              <a:t>Sn treatment</a:t>
            </a:r>
            <a:endParaRPr lang="en-US" altLang="zh-CN" sz="2400" dirty="0">
              <a:ea typeface="宋体" pitchFamily="2" charset="-122"/>
              <a:cs typeface="宋体" charset="0"/>
            </a:endParaRP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</a:pPr>
            <a:r>
              <a:rPr lang="en-US" altLang="zh-CN" sz="2400" dirty="0" err="1" smtClean="0">
                <a:ea typeface="宋体" pitchFamily="2" charset="-122"/>
                <a:cs typeface="宋体" charset="0"/>
              </a:rPr>
              <a:t>Nb</a:t>
            </a:r>
            <a:r>
              <a:rPr lang="en-US" altLang="zh-CN" sz="2400" dirty="0" smtClean="0">
                <a:ea typeface="宋体" pitchFamily="2" charset="-122"/>
                <a:cs typeface="宋体" charset="0"/>
              </a:rPr>
              <a:t>-Su sputtering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 smtClean="0"/>
              <a:t>High precision measurement</a:t>
            </a:r>
            <a:endParaRPr lang="en-US" altLang="zh-CN" sz="2800" dirty="0"/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</a:pPr>
            <a:r>
              <a:rPr lang="en-US" altLang="zh-CN" sz="2400" dirty="0" smtClean="0">
                <a:ea typeface="宋体" pitchFamily="2" charset="-122"/>
                <a:cs typeface="宋体" charset="0"/>
              </a:rPr>
              <a:t>T-mapping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</a:pPr>
            <a:r>
              <a:rPr lang="en-US" altLang="zh-CN" sz="2400" dirty="0" smtClean="0">
                <a:ea typeface="宋体" pitchFamily="2" charset="-122"/>
                <a:cs typeface="宋体" charset="0"/>
              </a:rPr>
              <a:t>Second sound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</a:pPr>
            <a:r>
              <a:rPr lang="en-US" altLang="zh-CN" sz="2400" dirty="0" smtClean="0">
                <a:ea typeface="宋体" pitchFamily="2" charset="-122"/>
                <a:cs typeface="宋体" charset="0"/>
              </a:rPr>
              <a:t>Vibration analysis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</a:pPr>
            <a:r>
              <a:rPr lang="en-US" altLang="zh-CN" sz="2400" dirty="0">
                <a:ea typeface="宋体" pitchFamily="2" charset="-122"/>
                <a:cs typeface="宋体" charset="0"/>
              </a:rPr>
              <a:t>……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</a:pPr>
            <a:endParaRPr lang="en-US" altLang="zh-CN" sz="2800" dirty="0" smtClean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12160" y="1485344"/>
            <a:ext cx="2654467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843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The cryogenic system</a:t>
            </a:r>
            <a:endParaRPr lang="zh-CN" altLang="en-US" sz="3600" dirty="0">
              <a:latin typeface="+mn-ea"/>
              <a:ea typeface="+mn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4" y="1636111"/>
            <a:ext cx="3924436" cy="334245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3200" dirty="0" smtClean="0"/>
              <a:t>Cryogenic system </a:t>
            </a:r>
            <a:endParaRPr lang="zh-CN" altLang="en-US" sz="3200" dirty="0"/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</a:pPr>
            <a:r>
              <a:rPr lang="en-US" altLang="zh-CN" sz="2800" dirty="0" smtClean="0">
                <a:ea typeface="宋体" pitchFamily="2" charset="-122"/>
                <a:cs typeface="宋体" charset="0"/>
              </a:rPr>
              <a:t>2.5KW@4.5K</a:t>
            </a:r>
            <a:r>
              <a:rPr lang="zh-CN" altLang="en-US" sz="2800" dirty="0">
                <a:ea typeface="宋体" pitchFamily="2" charset="-122"/>
                <a:cs typeface="宋体" charset="0"/>
              </a:rPr>
              <a:t> </a:t>
            </a:r>
            <a:r>
              <a:rPr lang="en-US" altLang="zh-CN" sz="2800" dirty="0" smtClean="0">
                <a:ea typeface="宋体" pitchFamily="2" charset="-122"/>
                <a:cs typeface="宋体" charset="0"/>
              </a:rPr>
              <a:t>and 300W@2K LHe system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</a:pPr>
            <a:r>
              <a:rPr lang="en-US" altLang="zh-CN" sz="2800" dirty="0" smtClean="0">
                <a:ea typeface="宋体" pitchFamily="2" charset="-122"/>
                <a:cs typeface="宋体" charset="0"/>
              </a:rPr>
              <a:t>210m</a:t>
            </a:r>
            <a:r>
              <a:rPr lang="en-US" altLang="zh-CN" sz="2800" baseline="30000" dirty="0" smtClean="0">
                <a:ea typeface="宋体" pitchFamily="2" charset="-122"/>
                <a:cs typeface="宋体" charset="0"/>
              </a:rPr>
              <a:t>3</a:t>
            </a:r>
            <a:r>
              <a:rPr lang="en-US" altLang="zh-CN" sz="2800" dirty="0" smtClean="0">
                <a:ea typeface="宋体" pitchFamily="2" charset="-122"/>
                <a:cs typeface="宋体" charset="0"/>
              </a:rPr>
              <a:t>/h</a:t>
            </a:r>
            <a:r>
              <a:rPr lang="zh-CN" altLang="en-US" sz="2800" dirty="0" smtClean="0">
                <a:ea typeface="宋体" pitchFamily="2" charset="-122"/>
                <a:cs typeface="宋体" charset="0"/>
              </a:rPr>
              <a:t> </a:t>
            </a:r>
            <a:r>
              <a:rPr lang="en-US" altLang="zh-CN" sz="2800" dirty="0" smtClean="0">
                <a:ea typeface="宋体" pitchFamily="2" charset="-122"/>
                <a:cs typeface="宋体" charset="0"/>
              </a:rPr>
              <a:t>gas recycle and 100m</a:t>
            </a:r>
            <a:r>
              <a:rPr lang="en-US" altLang="zh-CN" sz="2800" baseline="30000" dirty="0" smtClean="0">
                <a:ea typeface="宋体" pitchFamily="2" charset="-122"/>
                <a:cs typeface="宋体" charset="0"/>
              </a:rPr>
              <a:t>3</a:t>
            </a:r>
            <a:r>
              <a:rPr lang="en-US" altLang="zh-CN" sz="2800" dirty="0" smtClean="0">
                <a:ea typeface="宋体" pitchFamily="2" charset="-122"/>
                <a:cs typeface="宋体" charset="0"/>
              </a:rPr>
              <a:t>/h gas purify capability</a:t>
            </a:r>
            <a:endParaRPr lang="zh-CN" altLang="en-US" sz="2800" dirty="0">
              <a:ea typeface="宋体" pitchFamily="2" charset="-122"/>
              <a:cs typeface="宋体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58"/>
          <a:stretch/>
        </p:blipFill>
        <p:spPr>
          <a:xfrm>
            <a:off x="4067944" y="2016229"/>
            <a:ext cx="5012616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162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Function of the </a:t>
            </a:r>
            <a:r>
              <a:rPr lang="en-US" altLang="zh-CN" dirty="0">
                <a:solidFill>
                  <a:prstClr val="black">
                    <a:lumMod val="75000"/>
                    <a:lumOff val="25000"/>
                  </a:prstClr>
                </a:solidFill>
              </a:rPr>
              <a:t>cryogenic </a:t>
            </a:r>
            <a:r>
              <a:rPr lang="en-US" altLang="zh-CN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system</a:t>
            </a:r>
            <a:endParaRPr lang="zh-CN" altLang="en-US" sz="3600" dirty="0">
              <a:latin typeface="+mn-ea"/>
              <a:ea typeface="+mn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4" y="1255400"/>
            <a:ext cx="8856984" cy="267765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 smtClean="0"/>
              <a:t>VT </a:t>
            </a:r>
            <a:r>
              <a:rPr lang="en-US" altLang="zh-CN" sz="2800" dirty="0" err="1" smtClean="0"/>
              <a:t>dewars</a:t>
            </a:r>
            <a:r>
              <a:rPr lang="en-US" altLang="zh-CN" sz="2800" dirty="0" smtClean="0"/>
              <a:t> and HT CMs could be cooled, warmed, or tested separately. Cooling capacity is 100W for each.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 smtClean="0"/>
              <a:t>Every two of the three VT </a:t>
            </a:r>
            <a:r>
              <a:rPr lang="en-US" altLang="zh-CN" sz="2800" dirty="0" err="1" smtClean="0"/>
              <a:t>dewars</a:t>
            </a:r>
            <a:r>
              <a:rPr lang="en-US" altLang="zh-CN" sz="2800" dirty="0" smtClean="0"/>
              <a:t> could be cooled or warmed at the same time; single test at the same time.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 smtClean="0"/>
              <a:t>Each of the two HT CMs could be cooled or warmed at the same time; single test at the same time.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149080"/>
            <a:ext cx="9144000" cy="1854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511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Compressed air and N</a:t>
            </a:r>
            <a:r>
              <a:rPr lang="en-US" altLang="zh-CN" baseline="-25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2</a:t>
            </a:r>
            <a:r>
              <a:rPr lang="en-US" altLang="zh-CN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gas</a:t>
            </a:r>
            <a:endParaRPr lang="zh-CN" altLang="en-US" sz="3600" dirty="0">
              <a:latin typeface="+mn-ea"/>
              <a:ea typeface="+mn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1268760"/>
            <a:ext cx="8676964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5 bar compressed air for valve, gauges, </a:t>
            </a:r>
            <a:r>
              <a:rPr lang="en-US" altLang="zh-CN" sz="2400" dirty="0"/>
              <a:t>pneumatic </a:t>
            </a:r>
            <a:r>
              <a:rPr lang="en-US" altLang="zh-CN" sz="2400" dirty="0" smtClean="0"/>
              <a:t>tool, blow.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5 bar N2 from LN, 0.5um pp filter to remove particles, </a:t>
            </a:r>
            <a:r>
              <a:rPr lang="en-US" altLang="zh-CN" sz="2400" dirty="0"/>
              <a:t>0.1um </a:t>
            </a:r>
            <a:r>
              <a:rPr lang="en-US" altLang="zh-CN" sz="2400" dirty="0" smtClean="0"/>
              <a:t>fiberglass filter to remove moisture.</a:t>
            </a:r>
            <a:endParaRPr lang="zh-CN" altLang="en-US" sz="2400" dirty="0" smtClean="0"/>
          </a:p>
        </p:txBody>
      </p:sp>
      <p:grpSp>
        <p:nvGrpSpPr>
          <p:cNvPr id="7" name="组合 6"/>
          <p:cNvGrpSpPr/>
          <p:nvPr/>
        </p:nvGrpSpPr>
        <p:grpSpPr>
          <a:xfrm>
            <a:off x="827584" y="2332500"/>
            <a:ext cx="8114734" cy="4408868"/>
            <a:chOff x="3095836" y="2440432"/>
            <a:chExt cx="8114734" cy="4408868"/>
          </a:xfrm>
        </p:grpSpPr>
        <p:grpSp>
          <p:nvGrpSpPr>
            <p:cNvPr id="8" name="组合 7"/>
            <p:cNvGrpSpPr/>
            <p:nvPr/>
          </p:nvGrpSpPr>
          <p:grpSpPr>
            <a:xfrm>
              <a:off x="3095836" y="2440432"/>
              <a:ext cx="8114734" cy="4408868"/>
              <a:chOff x="2715977" y="2512040"/>
              <a:chExt cx="8114734" cy="4408868"/>
            </a:xfrm>
          </p:grpSpPr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715977" y="2600908"/>
                <a:ext cx="7133153" cy="4320000"/>
              </a:xfrm>
              <a:prstGeom prst="rect">
                <a:avLst/>
              </a:prstGeom>
            </p:spPr>
          </p:pic>
          <p:sp>
            <p:nvSpPr>
              <p:cNvPr id="14" name="流程图: 合并 13"/>
              <p:cNvSpPr/>
              <p:nvPr/>
            </p:nvSpPr>
            <p:spPr>
              <a:xfrm>
                <a:off x="2885736" y="5527343"/>
                <a:ext cx="144000" cy="144000"/>
              </a:xfrm>
              <a:prstGeom prst="flowChartMerge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等腰三角形 14"/>
              <p:cNvSpPr/>
              <p:nvPr/>
            </p:nvSpPr>
            <p:spPr>
              <a:xfrm>
                <a:off x="2935746" y="3407002"/>
                <a:ext cx="144000" cy="144000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等腰三角形 15"/>
              <p:cNvSpPr/>
              <p:nvPr/>
            </p:nvSpPr>
            <p:spPr>
              <a:xfrm>
                <a:off x="2951828" y="4231793"/>
                <a:ext cx="144000" cy="144000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等腰三角形 16"/>
              <p:cNvSpPr/>
              <p:nvPr/>
            </p:nvSpPr>
            <p:spPr>
              <a:xfrm>
                <a:off x="4027050" y="3593346"/>
                <a:ext cx="144000" cy="144000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等腰三角形 17"/>
              <p:cNvSpPr/>
              <p:nvPr/>
            </p:nvSpPr>
            <p:spPr>
              <a:xfrm>
                <a:off x="3999021" y="4239639"/>
                <a:ext cx="144000" cy="144000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等腰三角形 18"/>
              <p:cNvSpPr/>
              <p:nvPr/>
            </p:nvSpPr>
            <p:spPr>
              <a:xfrm>
                <a:off x="4027050" y="6250704"/>
                <a:ext cx="144000" cy="144000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等腰三角形 19"/>
              <p:cNvSpPr/>
              <p:nvPr/>
            </p:nvSpPr>
            <p:spPr>
              <a:xfrm>
                <a:off x="4035029" y="5300141"/>
                <a:ext cx="144000" cy="144000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等腰三角形 20"/>
              <p:cNvSpPr/>
              <p:nvPr/>
            </p:nvSpPr>
            <p:spPr>
              <a:xfrm>
                <a:off x="6560988" y="6413132"/>
                <a:ext cx="144000" cy="144000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等腰三角形 21"/>
              <p:cNvSpPr/>
              <p:nvPr/>
            </p:nvSpPr>
            <p:spPr>
              <a:xfrm>
                <a:off x="8141805" y="5610926"/>
                <a:ext cx="144000" cy="144000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等腰三角形 22"/>
              <p:cNvSpPr/>
              <p:nvPr/>
            </p:nvSpPr>
            <p:spPr>
              <a:xfrm>
                <a:off x="7380312" y="6394704"/>
                <a:ext cx="144000" cy="144000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流程图: 合并 23"/>
              <p:cNvSpPr/>
              <p:nvPr/>
            </p:nvSpPr>
            <p:spPr>
              <a:xfrm>
                <a:off x="4027050" y="6466728"/>
                <a:ext cx="144000" cy="144000"/>
              </a:xfrm>
              <a:prstGeom prst="flowChartMerge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流程图: 合并 24"/>
              <p:cNvSpPr/>
              <p:nvPr/>
            </p:nvSpPr>
            <p:spPr>
              <a:xfrm>
                <a:off x="4035009" y="5516165"/>
                <a:ext cx="144000" cy="144000"/>
              </a:xfrm>
              <a:prstGeom prst="flowChartMerge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流程图: 合并 25"/>
              <p:cNvSpPr/>
              <p:nvPr/>
            </p:nvSpPr>
            <p:spPr>
              <a:xfrm>
                <a:off x="4107029" y="4239635"/>
                <a:ext cx="144000" cy="144000"/>
              </a:xfrm>
              <a:prstGeom prst="flowChartMerge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流程图: 合并 26"/>
              <p:cNvSpPr/>
              <p:nvPr/>
            </p:nvSpPr>
            <p:spPr>
              <a:xfrm>
                <a:off x="4135058" y="3593346"/>
                <a:ext cx="144000" cy="144000"/>
              </a:xfrm>
              <a:prstGeom prst="flowChartMerge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流程图: 合并 27"/>
              <p:cNvSpPr/>
              <p:nvPr/>
            </p:nvSpPr>
            <p:spPr>
              <a:xfrm>
                <a:off x="7488340" y="3804730"/>
                <a:ext cx="144000" cy="144000"/>
              </a:xfrm>
              <a:prstGeom prst="flowChartMerge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流程图: 合并 28"/>
              <p:cNvSpPr/>
              <p:nvPr/>
            </p:nvSpPr>
            <p:spPr>
              <a:xfrm>
                <a:off x="5174920" y="3177553"/>
                <a:ext cx="144000" cy="144000"/>
              </a:xfrm>
              <a:prstGeom prst="flowChartMerge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流程图: 合并 29"/>
              <p:cNvSpPr/>
              <p:nvPr/>
            </p:nvSpPr>
            <p:spPr>
              <a:xfrm>
                <a:off x="7079367" y="6413132"/>
                <a:ext cx="144000" cy="144000"/>
              </a:xfrm>
              <a:prstGeom prst="flowChartMerge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流程图: 合并 30"/>
              <p:cNvSpPr/>
              <p:nvPr/>
            </p:nvSpPr>
            <p:spPr>
              <a:xfrm>
                <a:off x="8141805" y="5768468"/>
                <a:ext cx="144000" cy="144000"/>
              </a:xfrm>
              <a:prstGeom prst="flowChartMerge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流程图: 合并 31"/>
              <p:cNvSpPr/>
              <p:nvPr/>
            </p:nvSpPr>
            <p:spPr>
              <a:xfrm>
                <a:off x="8147918" y="6092520"/>
                <a:ext cx="144000" cy="144000"/>
              </a:xfrm>
              <a:prstGeom prst="flowChartMerge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33" name="组合 32"/>
              <p:cNvGrpSpPr/>
              <p:nvPr/>
            </p:nvGrpSpPr>
            <p:grpSpPr>
              <a:xfrm>
                <a:off x="8886122" y="2512040"/>
                <a:ext cx="1944589" cy="307777"/>
                <a:chOff x="9318883" y="1935976"/>
                <a:chExt cx="1944589" cy="307777"/>
              </a:xfrm>
            </p:grpSpPr>
            <p:sp>
              <p:nvSpPr>
                <p:cNvPr id="45" name="等腰三角形 44"/>
                <p:cNvSpPr/>
                <p:nvPr/>
              </p:nvSpPr>
              <p:spPr>
                <a:xfrm>
                  <a:off x="9318883" y="2007984"/>
                  <a:ext cx="144000" cy="144000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CN" altLang="en-US" dirty="0" smtClean="0"/>
                    <a:t> 是</a:t>
                  </a:r>
                  <a:endParaRPr lang="zh-CN" altLang="en-US" dirty="0"/>
                </a:p>
              </p:txBody>
            </p:sp>
            <p:sp>
              <p:nvSpPr>
                <p:cNvPr id="46" name="文本框 45"/>
                <p:cNvSpPr txBox="1"/>
                <p:nvPr/>
              </p:nvSpPr>
              <p:spPr>
                <a:xfrm>
                  <a:off x="9426879" y="1935976"/>
                  <a:ext cx="1836593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400" dirty="0" smtClean="0"/>
                    <a:t>Compressed air supply</a:t>
                  </a:r>
                  <a:endParaRPr lang="zh-CN" altLang="en-US" sz="1400" dirty="0"/>
                </a:p>
              </p:txBody>
            </p:sp>
          </p:grpSp>
          <p:grpSp>
            <p:nvGrpSpPr>
              <p:cNvPr id="34" name="组合 33"/>
              <p:cNvGrpSpPr/>
              <p:nvPr/>
            </p:nvGrpSpPr>
            <p:grpSpPr>
              <a:xfrm>
                <a:off x="8886106" y="2836265"/>
                <a:ext cx="1466076" cy="307777"/>
                <a:chOff x="9318867" y="2168259"/>
                <a:chExt cx="1466076" cy="307777"/>
              </a:xfrm>
            </p:grpSpPr>
            <p:sp>
              <p:nvSpPr>
                <p:cNvPr id="43" name="流程图: 合并 42"/>
                <p:cNvSpPr/>
                <p:nvPr/>
              </p:nvSpPr>
              <p:spPr>
                <a:xfrm>
                  <a:off x="9318867" y="2260028"/>
                  <a:ext cx="144000" cy="144000"/>
                </a:xfrm>
                <a:prstGeom prst="flowChartMerg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4" name="文本框 43"/>
                <p:cNvSpPr txBox="1"/>
                <p:nvPr/>
              </p:nvSpPr>
              <p:spPr>
                <a:xfrm>
                  <a:off x="9426879" y="2168259"/>
                  <a:ext cx="135806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400" dirty="0" smtClean="0"/>
                    <a:t>Clean N2 supply</a:t>
                  </a:r>
                  <a:endParaRPr lang="zh-CN" altLang="en-US" sz="1400" dirty="0"/>
                </a:p>
              </p:txBody>
            </p:sp>
          </p:grpSp>
          <p:grpSp>
            <p:nvGrpSpPr>
              <p:cNvPr id="35" name="组合 34"/>
              <p:cNvGrpSpPr/>
              <p:nvPr/>
            </p:nvGrpSpPr>
            <p:grpSpPr>
              <a:xfrm>
                <a:off x="8886106" y="2672916"/>
                <a:ext cx="1786307" cy="307777"/>
                <a:chOff x="9318867" y="2168860"/>
                <a:chExt cx="1786307" cy="307777"/>
              </a:xfrm>
            </p:grpSpPr>
            <p:sp>
              <p:nvSpPr>
                <p:cNvPr id="41" name="椭圆 40"/>
                <p:cNvSpPr/>
                <p:nvPr/>
              </p:nvSpPr>
              <p:spPr>
                <a:xfrm>
                  <a:off x="9318867" y="2260028"/>
                  <a:ext cx="144000" cy="144000"/>
                </a:xfrm>
                <a:prstGeom prst="ellipse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2" name="文本框 41"/>
                <p:cNvSpPr txBox="1"/>
                <p:nvPr/>
              </p:nvSpPr>
              <p:spPr>
                <a:xfrm>
                  <a:off x="9424649" y="2168860"/>
                  <a:ext cx="1680525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400" dirty="0" smtClean="0"/>
                    <a:t>Compressed air tank</a:t>
                  </a:r>
                  <a:endParaRPr lang="zh-CN" altLang="en-US" sz="1400" dirty="0"/>
                </a:p>
              </p:txBody>
            </p:sp>
          </p:grpSp>
          <p:sp>
            <p:nvSpPr>
              <p:cNvPr id="36" name="流程图: 合并 35"/>
              <p:cNvSpPr/>
              <p:nvPr/>
            </p:nvSpPr>
            <p:spPr>
              <a:xfrm>
                <a:off x="7488340" y="6394704"/>
                <a:ext cx="144000" cy="144000"/>
              </a:xfrm>
              <a:prstGeom prst="flowChartMerge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" name="等腰三角形 36"/>
              <p:cNvSpPr/>
              <p:nvPr/>
            </p:nvSpPr>
            <p:spPr>
              <a:xfrm>
                <a:off x="6930096" y="6404253"/>
                <a:ext cx="144000" cy="144000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" name="等腰三角形 37"/>
              <p:cNvSpPr/>
              <p:nvPr/>
            </p:nvSpPr>
            <p:spPr>
              <a:xfrm>
                <a:off x="8141805" y="5929857"/>
                <a:ext cx="144000" cy="144000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" name="椭圆 38"/>
              <p:cNvSpPr/>
              <p:nvPr/>
            </p:nvSpPr>
            <p:spPr>
              <a:xfrm>
                <a:off x="8624994" y="3300800"/>
                <a:ext cx="144000" cy="144000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" name="等腰三角形 39"/>
              <p:cNvSpPr/>
              <p:nvPr/>
            </p:nvSpPr>
            <p:spPr>
              <a:xfrm>
                <a:off x="8161482" y="6397562"/>
                <a:ext cx="144000" cy="144000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" name="等腰三角形 8"/>
            <p:cNvSpPr/>
            <p:nvPr/>
          </p:nvSpPr>
          <p:spPr>
            <a:xfrm>
              <a:off x="6063172" y="4601507"/>
              <a:ext cx="144000" cy="144000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等腰三角形 9"/>
            <p:cNvSpPr/>
            <p:nvPr/>
          </p:nvSpPr>
          <p:spPr>
            <a:xfrm>
              <a:off x="6279196" y="4599154"/>
              <a:ext cx="144000" cy="144000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等腰三角形 10"/>
            <p:cNvSpPr/>
            <p:nvPr/>
          </p:nvSpPr>
          <p:spPr>
            <a:xfrm>
              <a:off x="6491772" y="4599154"/>
              <a:ext cx="144000" cy="144000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等腰三角形 11"/>
            <p:cNvSpPr/>
            <p:nvPr/>
          </p:nvSpPr>
          <p:spPr>
            <a:xfrm>
              <a:off x="5542947" y="4601925"/>
              <a:ext cx="144000" cy="144000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712540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512" y="-171400"/>
            <a:ext cx="9073008" cy="1340768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RF and vacuum equipment for general purpose</a:t>
            </a:r>
            <a:endParaRPr lang="zh-CN" altLang="en-US" sz="3600" dirty="0">
              <a:latin typeface="+mn-ea"/>
              <a:ea typeface="+mn-ea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7907211"/>
              </p:ext>
            </p:extLst>
          </p:nvPr>
        </p:nvGraphicFramePr>
        <p:xfrm>
          <a:off x="300405" y="1412776"/>
          <a:ext cx="5184576" cy="3122295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380697"/>
                <a:gridCol w="909202"/>
                <a:gridCol w="1894677"/>
              </a:tblGrid>
              <a:tr h="6553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800" u="none" strike="noStrike" dirty="0" smtClean="0">
                          <a:effectLst/>
                        </a:rPr>
                        <a:t>RF </a:t>
                      </a:r>
                      <a:r>
                        <a:rPr lang="en-US" altLang="zh-CN" sz="1800" u="none" strike="noStrike" dirty="0" err="1" smtClean="0">
                          <a:effectLst/>
                        </a:rPr>
                        <a:t>equipments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800" u="none" strike="noStrike" dirty="0" smtClean="0">
                          <a:effectLst/>
                        </a:rPr>
                        <a:t>Quantity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 smtClean="0">
                          <a:effectLst/>
                        </a:rPr>
                        <a:t>Note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800" u="none" strike="noStrike" dirty="0" smtClean="0">
                          <a:effectLst/>
                        </a:rPr>
                        <a:t>Signal generator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800" u="none" strike="noStrike" dirty="0" smtClean="0">
                          <a:effectLst/>
                        </a:rPr>
                        <a:t>2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9K--</a:t>
                      </a:r>
                      <a:r>
                        <a:rPr lang="en-US" sz="1800" u="none" strike="noStrike" dirty="0" smtClean="0">
                          <a:effectLst/>
                        </a:rPr>
                        <a:t>3GHz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800" u="none" strike="noStrike" dirty="0" smtClean="0">
                          <a:effectLst/>
                        </a:rPr>
                        <a:t>Power meter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800" u="none" strike="noStrike" dirty="0">
                          <a:effectLst/>
                        </a:rPr>
                        <a:t>2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800" u="none" strike="noStrike" dirty="0" smtClean="0">
                          <a:effectLst/>
                        </a:rPr>
                        <a:t>Dual channels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800" u="none" strike="noStrike" dirty="0" smtClean="0">
                          <a:effectLst/>
                        </a:rPr>
                        <a:t>Power meter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800" u="none" strike="noStrike" dirty="0" smtClean="0">
                          <a:effectLst/>
                        </a:rPr>
                        <a:t>1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800" u="none" strike="noStrike" dirty="0" smtClean="0">
                          <a:effectLst/>
                        </a:rPr>
                        <a:t>Handheld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800" u="none" strike="noStrike" dirty="0" smtClean="0">
                          <a:effectLst/>
                        </a:rPr>
                        <a:t>Oscilloscope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800" u="none" strike="noStrike" dirty="0">
                          <a:effectLst/>
                        </a:rPr>
                        <a:t>1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800" u="none" strike="noStrike" dirty="0" smtClean="0">
                          <a:effectLst/>
                        </a:rPr>
                        <a:t>1.5GHz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800" u="none" strike="noStrike" dirty="0" smtClean="0">
                          <a:effectLst/>
                        </a:rPr>
                        <a:t>Oscilloscope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800" u="none" strike="noStrike" dirty="0">
                          <a:effectLst/>
                        </a:rPr>
                        <a:t>2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 smtClean="0">
                          <a:effectLst/>
                        </a:rPr>
                        <a:t>100M,4</a:t>
                      </a:r>
                      <a:r>
                        <a:rPr lang="zh-CN" altLang="en-US" sz="18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altLang="zh-CN" sz="1800" u="none" strike="noStrike" baseline="0" dirty="0" smtClean="0">
                          <a:effectLst/>
                        </a:rPr>
                        <a:t>channels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800" u="none" strike="noStrike" dirty="0" smtClean="0">
                          <a:effectLst/>
                        </a:rPr>
                        <a:t>Vector network analyzer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800" u="none" strike="noStrike" dirty="0">
                          <a:effectLst/>
                        </a:rPr>
                        <a:t>1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2Hz--20GHz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u="none" strike="noStrike" dirty="0" smtClean="0">
                          <a:effectLst/>
                        </a:rPr>
                        <a:t>Vector network analyzer</a:t>
                      </a:r>
                      <a:endParaRPr lang="zh-CN" altLang="en-US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800" u="none" strike="noStrike">
                          <a:effectLst/>
                        </a:rPr>
                        <a:t>1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800" u="none" strike="noStrike" dirty="0" smtClean="0">
                          <a:effectLst/>
                        </a:rPr>
                        <a:t>Handheld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800" u="none" strike="noStrike" dirty="0" smtClean="0">
                          <a:effectLst/>
                        </a:rPr>
                        <a:t>Arbitrary wave generator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800" u="none" strike="noStrike" dirty="0">
                          <a:effectLst/>
                        </a:rPr>
                        <a:t>3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30MHz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800" u="none" strike="noStrike" dirty="0" smtClean="0">
                          <a:effectLst/>
                        </a:rPr>
                        <a:t>Frequency counter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800" u="none" strike="noStrike" dirty="0">
                          <a:effectLst/>
                        </a:rPr>
                        <a:t>1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800" u="none" strike="noStrike" dirty="0" smtClean="0">
                          <a:effectLst/>
                        </a:rPr>
                        <a:t>1.5GHz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800" u="none" strike="noStrike" dirty="0" smtClean="0">
                          <a:effectLst/>
                        </a:rPr>
                        <a:t>Spectrum analyzer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800" u="none" strike="noStrike" dirty="0" smtClean="0">
                          <a:effectLst/>
                        </a:rPr>
                        <a:t>1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800" u="none" strike="noStrike" dirty="0" smtClean="0">
                          <a:effectLst/>
                        </a:rPr>
                        <a:t>2Hz--6GHz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47" name="表格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9010925"/>
              </p:ext>
            </p:extLst>
          </p:nvPr>
        </p:nvGraphicFramePr>
        <p:xfrm>
          <a:off x="300405" y="4581128"/>
          <a:ext cx="5207699" cy="1986915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413762"/>
                <a:gridCol w="921830"/>
                <a:gridCol w="1872107"/>
              </a:tblGrid>
              <a:tr h="6553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800" u="none" strike="noStrike" dirty="0" smtClean="0">
                          <a:effectLst/>
                        </a:rPr>
                        <a:t>Vacuum </a:t>
                      </a:r>
                      <a:r>
                        <a:rPr lang="en-US" altLang="zh-CN" sz="1800" u="none" strike="noStrike" dirty="0" err="1" smtClean="0">
                          <a:effectLst/>
                        </a:rPr>
                        <a:t>equipments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800" u="none" strike="noStrike" dirty="0" smtClean="0">
                          <a:effectLst/>
                        </a:rPr>
                        <a:t>Quantity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 smtClean="0">
                          <a:effectLst/>
                        </a:rPr>
                        <a:t>Note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800" u="none" strike="noStrike" dirty="0" smtClean="0">
                          <a:effectLst/>
                        </a:rPr>
                        <a:t>Molecular pump unit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</a:rPr>
                        <a:t>1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 smtClean="0">
                          <a:effectLst/>
                        </a:rPr>
                        <a:t>Oil-free,</a:t>
                      </a:r>
                      <a:r>
                        <a:rPr lang="en-US" sz="1800" u="none" strike="noStrike" baseline="0" dirty="0" smtClean="0">
                          <a:effectLst/>
                        </a:rPr>
                        <a:t> with </a:t>
                      </a:r>
                      <a:r>
                        <a:rPr lang="en-US" sz="1800" u="none" strike="noStrike" baseline="0" dirty="0" err="1" smtClean="0">
                          <a:effectLst/>
                        </a:rPr>
                        <a:t>garge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800" u="none" strike="noStrike" dirty="0" smtClean="0">
                          <a:effectLst/>
                        </a:rPr>
                        <a:t>Leak detector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800" u="none" strike="noStrike" dirty="0" smtClean="0">
                          <a:effectLst/>
                        </a:rPr>
                        <a:t>2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</a:rPr>
                        <a:t>One</a:t>
                      </a:r>
                      <a:r>
                        <a:rPr lang="en-US" altLang="zh-CN" sz="18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</a:rPr>
                        <a:t> for oil-free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800" u="none" strike="noStrike" dirty="0" smtClean="0">
                          <a:effectLst/>
                        </a:rPr>
                        <a:t>Scroll pump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800" u="none" strike="noStrike" dirty="0" smtClean="0">
                          <a:effectLst/>
                        </a:rPr>
                        <a:t>1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800" u="none" strike="noStrike" dirty="0" smtClean="0">
                          <a:effectLst/>
                        </a:rPr>
                        <a:t>Oil-free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800" u="none" strike="noStrike" dirty="0" smtClean="0">
                          <a:effectLst/>
                        </a:rPr>
                        <a:t>SPSV unit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800" u="none" strike="noStrike" dirty="0">
                          <a:effectLst/>
                        </a:rPr>
                        <a:t>1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800" u="none" strike="noStrike" dirty="0" smtClean="0">
                          <a:effectLst/>
                        </a:rPr>
                        <a:t>MFC,</a:t>
                      </a:r>
                      <a:r>
                        <a:rPr lang="en-US" altLang="zh-CN" sz="1800" u="none" strike="noStrike" baseline="0" dirty="0" smtClean="0">
                          <a:effectLst/>
                        </a:rPr>
                        <a:t> 0.03um filter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800" u="none" strike="noStrike" dirty="0" smtClean="0">
                          <a:effectLst/>
                        </a:rPr>
                        <a:t>PID Baking Controller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800" u="none" strike="noStrike" dirty="0">
                          <a:effectLst/>
                        </a:rPr>
                        <a:t>2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 smtClean="0">
                          <a:effectLst/>
                        </a:rPr>
                        <a:t>Up to 200C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</a:rPr>
                        <a:t>RGA set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800" u="none" strike="noStrike" dirty="0">
                          <a:effectLst/>
                        </a:rPr>
                        <a:t>1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 smtClean="0">
                          <a:effectLst/>
                        </a:rPr>
                        <a:t>1e-5 Pa to 1bar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87" name="图片 8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2953" y="1484784"/>
            <a:ext cx="3127519" cy="354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12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Public service facilities (2)</a:t>
            </a:r>
            <a:endParaRPr lang="zh-CN" altLang="en-US" sz="3600" dirty="0">
              <a:latin typeface="+mn-ea"/>
              <a:ea typeface="+mn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1340768"/>
            <a:ext cx="8676964" cy="267765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 smtClean="0"/>
              <a:t>30 tons cranes to cover the whole hall, including the passageway of the second floor.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 smtClean="0"/>
              <a:t>Gantry crane and manual </a:t>
            </a:r>
            <a:r>
              <a:rPr lang="en-US" altLang="zh-CN" sz="2800" dirty="0" err="1" smtClean="0"/>
              <a:t>folklift</a:t>
            </a:r>
            <a:r>
              <a:rPr lang="en-US" altLang="zh-CN" sz="2800" dirty="0" smtClean="0"/>
              <a:t> for light-weight pieces.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 smtClean="0"/>
              <a:t>Total electric power about 800kW, with plugs and power and distribution ready; separate </a:t>
            </a:r>
            <a:r>
              <a:rPr lang="en-US" altLang="zh-CN" sz="2800" dirty="0" err="1" smtClean="0"/>
              <a:t>gound</a:t>
            </a:r>
            <a:r>
              <a:rPr lang="en-US" altLang="zh-CN" sz="2800" dirty="0" smtClean="0"/>
              <a:t> for control and high power</a:t>
            </a:r>
          </a:p>
        </p:txBody>
      </p:sp>
      <p:pic>
        <p:nvPicPr>
          <p:cNvPr id="112" name="图片 1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55976" y="4020180"/>
            <a:ext cx="4598307" cy="2592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9512" y="4017117"/>
            <a:ext cx="4101266" cy="25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55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827584" y="2636912"/>
            <a:ext cx="8147248" cy="5005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5400" dirty="0"/>
              <a:t>Thanks for your attention!</a:t>
            </a:r>
            <a:endParaRPr lang="zh-CN" altLang="en-US" sz="5400" dirty="0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384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+mj-lt"/>
              </a:rPr>
              <a:t>PAPS-RF system</a:t>
            </a:r>
            <a:endParaRPr lang="zh-CN" altLang="en-US" dirty="0">
              <a:latin typeface="+mj-lt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395536" y="1412776"/>
            <a:ext cx="8291264" cy="5005536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dirty="0" smtClean="0"/>
              <a:t>The PAPS-RF system has two targets :</a:t>
            </a:r>
          </a:p>
          <a:p>
            <a:pPr lvl="1"/>
            <a:r>
              <a:rPr lang="en-US" altLang="zh-CN" dirty="0" smtClean="0"/>
              <a:t>Build a SRF facility</a:t>
            </a:r>
          </a:p>
          <a:p>
            <a:pPr lvl="1"/>
            <a:r>
              <a:rPr lang="en-US" altLang="zh-CN" dirty="0" smtClean="0"/>
              <a:t>Conduct R&amp;D on cavities and ancillaries</a:t>
            </a:r>
          </a:p>
          <a:p>
            <a:r>
              <a:rPr lang="en-US" altLang="zh-CN" dirty="0" smtClean="0"/>
              <a:t>The SRF facility is biased on mass production for SRF projects</a:t>
            </a:r>
          </a:p>
          <a:p>
            <a:pPr lvl="1"/>
            <a:r>
              <a:rPr lang="en-US" altLang="zh-CN" dirty="0"/>
              <a:t>P</a:t>
            </a:r>
            <a:r>
              <a:rPr lang="en-US" altLang="zh-CN" dirty="0" smtClean="0"/>
              <a:t>ost-processing, clean assembly, VT/HT/conditioning of cavities, couplers, and </a:t>
            </a:r>
            <a:r>
              <a:rPr lang="en-US" altLang="zh-CN" dirty="0" err="1" smtClean="0"/>
              <a:t>cryomodules</a:t>
            </a:r>
            <a:r>
              <a:rPr lang="en-US" altLang="zh-CN" dirty="0" smtClean="0"/>
              <a:t>.</a:t>
            </a:r>
          </a:p>
          <a:p>
            <a:pPr lvl="1"/>
            <a:r>
              <a:rPr lang="en-US" altLang="zh-CN" dirty="0" smtClean="0"/>
              <a:t>Compatible of 166MHz, 325MHz, 500MHz, 650MHz, and 1.3GHz</a:t>
            </a:r>
          </a:p>
          <a:p>
            <a:pPr lvl="1"/>
            <a:r>
              <a:rPr lang="en-US" altLang="zh-CN" dirty="0" smtClean="0"/>
              <a:t>200-400 cavities (couplers) per year</a:t>
            </a:r>
          </a:p>
          <a:p>
            <a:pPr lvl="1"/>
            <a:r>
              <a:rPr lang="en-US" altLang="zh-CN" dirty="0" smtClean="0"/>
              <a:t>~20 </a:t>
            </a:r>
            <a:r>
              <a:rPr lang="en-US" altLang="zh-CN" dirty="0" err="1" smtClean="0"/>
              <a:t>cryomodules</a:t>
            </a:r>
            <a:r>
              <a:rPr lang="en-US" altLang="zh-CN" dirty="0" smtClean="0"/>
              <a:t> per year</a:t>
            </a:r>
          </a:p>
          <a:p>
            <a:pPr lvl="1"/>
            <a:r>
              <a:rPr lang="en-US" altLang="zh-CN" dirty="0" smtClean="0"/>
              <a:t>Support R&amp;D on new material</a:t>
            </a:r>
          </a:p>
          <a:p>
            <a:pPr marL="274320" lvl="1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and new technology</a:t>
            </a:r>
          </a:p>
          <a:p>
            <a:pPr lvl="1"/>
            <a:r>
              <a:rPr lang="en-US" altLang="zh-CN" dirty="0" smtClean="0"/>
              <a:t>Total area of 4500 m</a:t>
            </a:r>
            <a:r>
              <a:rPr lang="en-US" altLang="zh-CN" baseline="30000" dirty="0" smtClean="0"/>
              <a:t>2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Cryogenic system: </a:t>
            </a:r>
          </a:p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300W @ 2K</a:t>
            </a:r>
            <a:endParaRPr lang="zh-CN" altLang="en-US" dirty="0"/>
          </a:p>
        </p:txBody>
      </p:sp>
      <p:graphicFrame>
        <p:nvGraphicFramePr>
          <p:cNvPr id="5" name="图示 4"/>
          <p:cNvGraphicFramePr/>
          <p:nvPr>
            <p:extLst>
              <p:ext uri="{D42A27DB-BD31-4B8C-83A1-F6EECF244321}">
                <p14:modId xmlns:p14="http://schemas.microsoft.com/office/powerpoint/2010/main" val="3028993097"/>
              </p:ext>
            </p:extLst>
          </p:nvPr>
        </p:nvGraphicFramePr>
        <p:xfrm>
          <a:off x="4139952" y="3789040"/>
          <a:ext cx="4859434" cy="28443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75243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+mj-lt"/>
              </a:rPr>
              <a:t>Outline</a:t>
            </a:r>
            <a:endParaRPr lang="zh-CN" altLang="en-US" dirty="0">
              <a:latin typeface="+mj-lt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 smtClean="0"/>
              <a:t>Background</a:t>
            </a:r>
          </a:p>
          <a:p>
            <a:pPr lvl="1"/>
            <a:r>
              <a:rPr lang="en-US" altLang="zh-CN" sz="3000" dirty="0" smtClean="0">
                <a:solidFill>
                  <a:schemeClr val="bg1">
                    <a:lumMod val="75000"/>
                  </a:schemeClr>
                </a:solidFill>
              </a:rPr>
              <a:t>Brief introduction to the PAPS project</a:t>
            </a:r>
          </a:p>
          <a:p>
            <a:pPr lvl="1"/>
            <a:r>
              <a:rPr lang="en-US" altLang="zh-CN" sz="3000" dirty="0"/>
              <a:t>Future project that may need PAPS</a:t>
            </a:r>
          </a:p>
          <a:p>
            <a:r>
              <a:rPr lang="en-US" altLang="zh-CN" sz="3200" dirty="0" smtClean="0">
                <a:solidFill>
                  <a:schemeClr val="bg1">
                    <a:lumMod val="75000"/>
                  </a:schemeClr>
                </a:solidFill>
              </a:rPr>
              <a:t>The SRF facility</a:t>
            </a:r>
          </a:p>
          <a:p>
            <a:pPr lvl="1"/>
            <a:r>
              <a:rPr lang="en-US" altLang="zh-CN" sz="2800" dirty="0">
                <a:solidFill>
                  <a:schemeClr val="bg1">
                    <a:lumMod val="75000"/>
                  </a:schemeClr>
                </a:solidFill>
              </a:rPr>
              <a:t>Layout and workflow</a:t>
            </a:r>
          </a:p>
          <a:p>
            <a:pPr lvl="1"/>
            <a:r>
              <a:rPr lang="en-US" altLang="zh-CN" sz="2800" dirty="0">
                <a:solidFill>
                  <a:schemeClr val="bg1">
                    <a:lumMod val="75000"/>
                  </a:schemeClr>
                </a:solidFill>
              </a:rPr>
              <a:t>Labs for R&amp;D purpose</a:t>
            </a:r>
          </a:p>
          <a:p>
            <a:pPr lvl="1"/>
            <a:r>
              <a:rPr lang="en-US" altLang="zh-CN" sz="2800" dirty="0">
                <a:solidFill>
                  <a:schemeClr val="bg1">
                    <a:lumMod val="75000"/>
                  </a:schemeClr>
                </a:solidFill>
              </a:rPr>
              <a:t>Cryogenic system</a:t>
            </a:r>
          </a:p>
          <a:p>
            <a:pPr lvl="1"/>
            <a:r>
              <a:rPr lang="en-US" altLang="zh-CN" sz="2800" dirty="0">
                <a:solidFill>
                  <a:schemeClr val="bg1">
                    <a:lumMod val="75000"/>
                  </a:schemeClr>
                </a:solidFill>
              </a:rPr>
              <a:t>Public service facilities</a:t>
            </a:r>
          </a:p>
        </p:txBody>
      </p:sp>
    </p:spTree>
    <p:extLst>
      <p:ext uri="{BB962C8B-B14F-4D97-AF65-F5344CB8AC3E}">
        <p14:creationId xmlns:p14="http://schemas.microsoft.com/office/powerpoint/2010/main" val="2538313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+mj-lt"/>
              </a:rPr>
              <a:t>Future project: HEPS</a:t>
            </a:r>
            <a:endParaRPr lang="zh-CN" altLang="en-US" dirty="0">
              <a:latin typeface="+mj-lt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395536" y="1412776"/>
            <a:ext cx="8291264" cy="5005536"/>
          </a:xfrm>
        </p:spPr>
        <p:txBody>
          <a:bodyPr>
            <a:normAutofit/>
          </a:bodyPr>
          <a:lstStyle/>
          <a:p>
            <a:r>
              <a:rPr lang="en-US" altLang="zh-CN" sz="2800" dirty="0" smtClean="0"/>
              <a:t>High Energy Photon Source will be built in Beijing by IHEP from 2018 to 2024</a:t>
            </a:r>
          </a:p>
          <a:p>
            <a:r>
              <a:rPr lang="en-US" altLang="zh-CN" sz="2800" dirty="0" smtClean="0"/>
              <a:t>Budget: 4.8B CNY</a:t>
            </a:r>
            <a:endParaRPr lang="zh-CN" altLang="en-US" sz="2800" dirty="0"/>
          </a:p>
        </p:txBody>
      </p:sp>
      <p:pic>
        <p:nvPicPr>
          <p:cNvPr id="5" name="内容占位符 5" descr="yx-16111901wxy-nkg(1)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508" y="2997352"/>
            <a:ext cx="5962816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5" b="4619"/>
          <a:stretch/>
        </p:blipFill>
        <p:spPr>
          <a:xfrm>
            <a:off x="5769377" y="2997352"/>
            <a:ext cx="3374623" cy="1800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1" b="3925"/>
          <a:stretch/>
        </p:blipFill>
        <p:spPr>
          <a:xfrm>
            <a:off x="5769375" y="4797352"/>
            <a:ext cx="3374625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371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+mj-lt"/>
              </a:rPr>
              <a:t>Future project: HEPS (2)</a:t>
            </a:r>
            <a:endParaRPr lang="zh-CN" altLang="en-US" dirty="0">
              <a:latin typeface="+mj-lt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762805" y="5229200"/>
            <a:ext cx="4201683" cy="1224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000" b="1" dirty="0"/>
              <a:t>Solid-state amplifier</a:t>
            </a:r>
            <a:r>
              <a:rPr lang="en-US" altLang="zh-CN" sz="2000" dirty="0"/>
              <a:t>: 166MHz, 200kW</a:t>
            </a:r>
          </a:p>
          <a:p>
            <a:pPr marL="0" indent="0">
              <a:buNone/>
            </a:pPr>
            <a:r>
              <a:rPr lang="en-US" altLang="zh-CN" sz="2000" dirty="0"/>
              <a:t>		        500MHz, 75kW</a:t>
            </a:r>
          </a:p>
          <a:p>
            <a:pPr marL="0" indent="0">
              <a:buNone/>
            </a:pPr>
            <a:r>
              <a:rPr lang="en-US" altLang="zh-CN" sz="2000" b="1" dirty="0"/>
              <a:t>                      Klystron</a:t>
            </a:r>
            <a:r>
              <a:rPr lang="en-US" altLang="zh-CN" sz="2000" dirty="0"/>
              <a:t>: 500MHz, 250kW 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4385727" cy="5220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473739"/>
            <a:ext cx="4316342" cy="3755461"/>
          </a:xfrm>
          <a:prstGeom prst="rect">
            <a:avLst/>
          </a:prstGeom>
        </p:spPr>
      </p:pic>
      <p:pic>
        <p:nvPicPr>
          <p:cNvPr id="6" name="图片 5" descr="Autodesk Inventor Professional 2015 - [Cavity.iam]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22289" y="548800"/>
            <a:ext cx="1814207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362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+mj-lt"/>
              </a:rPr>
              <a:t>Future project: CIADS</a:t>
            </a:r>
            <a:endParaRPr lang="zh-CN" altLang="en-US" dirty="0">
              <a:latin typeface="+mj-lt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570384" y="1268760"/>
            <a:ext cx="8003232" cy="5005536"/>
          </a:xfrm>
        </p:spPr>
        <p:txBody>
          <a:bodyPr/>
          <a:lstStyle/>
          <a:p>
            <a:r>
              <a:rPr lang="en-US" altLang="zh-CN" dirty="0" smtClean="0"/>
              <a:t>Approved by Chinese government in Dec. 2015</a:t>
            </a:r>
          </a:p>
          <a:p>
            <a:r>
              <a:rPr lang="en-US" altLang="zh-CN" dirty="0" smtClean="0"/>
              <a:t>Budget: &gt;1.8B CNY</a:t>
            </a:r>
          </a:p>
          <a:p>
            <a:r>
              <a:rPr lang="en-US" altLang="zh-CN" dirty="0" smtClean="0"/>
              <a:t>Proton CW </a:t>
            </a:r>
            <a:r>
              <a:rPr lang="en-US" altLang="zh-CN" dirty="0" err="1" smtClean="0"/>
              <a:t>linac</a:t>
            </a:r>
            <a:r>
              <a:rPr lang="en-US" altLang="zh-CN" dirty="0" smtClean="0"/>
              <a:t> &gt; 250MeV</a:t>
            </a:r>
          </a:p>
          <a:p>
            <a:r>
              <a:rPr lang="en-US" altLang="zh-CN" dirty="0" smtClean="0"/>
              <a:t>In collaboration of IMP, IHEP, and many other institutes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3651" y="3573016"/>
            <a:ext cx="8010525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567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+mj-lt"/>
              </a:rPr>
              <a:t>Future project: CIADS (2)</a:t>
            </a:r>
            <a:endParaRPr lang="zh-CN" altLang="en-US" dirty="0">
              <a:latin typeface="+mj-lt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4834880" cy="1944216"/>
          </a:xfrm>
        </p:spPr>
        <p:txBody>
          <a:bodyPr/>
          <a:lstStyle/>
          <a:p>
            <a:r>
              <a:rPr lang="en-US" altLang="zh-CN" dirty="0" smtClean="0"/>
              <a:t>Current optics design:</a:t>
            </a:r>
          </a:p>
          <a:p>
            <a:pPr lvl="1"/>
            <a:r>
              <a:rPr lang="en-US" altLang="zh-CN" dirty="0" smtClean="0"/>
              <a:t>HWR009</a:t>
            </a:r>
          </a:p>
          <a:p>
            <a:pPr lvl="1"/>
            <a:r>
              <a:rPr lang="en-US" altLang="zh-CN" dirty="0" smtClean="0"/>
              <a:t>HWR019</a:t>
            </a:r>
          </a:p>
          <a:p>
            <a:pPr lvl="1"/>
            <a:r>
              <a:rPr lang="en-US" altLang="zh-CN" dirty="0" smtClean="0"/>
              <a:t> 56 of Double spoke </a:t>
            </a:r>
            <a:r>
              <a:rPr lang="el-GR" altLang="zh-CN" dirty="0" smtClean="0"/>
              <a:t>β</a:t>
            </a:r>
            <a:r>
              <a:rPr lang="en-US" altLang="zh-CN" baseline="-25000" dirty="0" smtClean="0"/>
              <a:t>0</a:t>
            </a:r>
            <a:r>
              <a:rPr lang="en-US" altLang="zh-CN" dirty="0" smtClean="0"/>
              <a:t>=0.42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92080" y="1485344"/>
            <a:ext cx="1872208" cy="504000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" r="-49"/>
          <a:stretch/>
        </p:blipFill>
        <p:spPr bwMode="auto">
          <a:xfrm>
            <a:off x="504056" y="3356992"/>
            <a:ext cx="4572000" cy="3118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467832"/>
            <a:ext cx="1526539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084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平衡">
  <a:themeElements>
    <a:clrScheme name="平衡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平衡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30847</TotalTime>
  <Words>2112</Words>
  <Application>Microsoft Office PowerPoint</Application>
  <PresentationFormat>全屏显示(4:3)</PresentationFormat>
  <Paragraphs>519</Paragraphs>
  <Slides>38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38</vt:i4>
      </vt:variant>
    </vt:vector>
  </HeadingPairs>
  <TitlesOfParts>
    <vt:vector size="47" baseType="lpstr">
      <vt:lpstr>仿宋_GB2312</vt:lpstr>
      <vt:lpstr>隶书</vt:lpstr>
      <vt:lpstr>宋体</vt:lpstr>
      <vt:lpstr>微软雅黑</vt:lpstr>
      <vt:lpstr>Arial</vt:lpstr>
      <vt:lpstr>Calibri</vt:lpstr>
      <vt:lpstr>Wingdings</vt:lpstr>
      <vt:lpstr>Wingdings 2</vt:lpstr>
      <vt:lpstr>平衡</vt:lpstr>
      <vt:lpstr>IHEP PAPS SRF facility layout design</vt:lpstr>
      <vt:lpstr>Outline</vt:lpstr>
      <vt:lpstr>PAPS project overview</vt:lpstr>
      <vt:lpstr>PAPS-RF system</vt:lpstr>
      <vt:lpstr>Outline</vt:lpstr>
      <vt:lpstr>Future project: HEPS</vt:lpstr>
      <vt:lpstr>Future project: HEPS (2)</vt:lpstr>
      <vt:lpstr>Future project: CIADS</vt:lpstr>
      <vt:lpstr>Future project: CIADS (2)</vt:lpstr>
      <vt:lpstr>Future project: Shanghai-XFEL</vt:lpstr>
      <vt:lpstr>Future project: CEPC</vt:lpstr>
      <vt:lpstr>Future project: CEPC (2)</vt:lpstr>
      <vt:lpstr>Outline</vt:lpstr>
      <vt:lpstr>Layout of the SRF facility</vt:lpstr>
      <vt:lpstr>Workflow for vertical test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Workflow for FPC conditioning</vt:lpstr>
      <vt:lpstr>PowerPoint 演示文稿</vt:lpstr>
      <vt:lpstr>PowerPoint 演示文稿</vt:lpstr>
      <vt:lpstr>PowerPoint 演示文稿</vt:lpstr>
      <vt:lpstr>Workflow for CM assembly and test</vt:lpstr>
      <vt:lpstr>PowerPoint 演示文稿</vt:lpstr>
      <vt:lpstr>PowerPoint 演示文稿</vt:lpstr>
      <vt:lpstr>PowerPoint 演示文稿</vt:lpstr>
      <vt:lpstr>垂直测试动线</vt:lpstr>
      <vt:lpstr>垂直测试动线</vt:lpstr>
      <vt:lpstr>Outline</vt:lpstr>
      <vt:lpstr>Labs for R&amp;D purpose</vt:lpstr>
      <vt:lpstr>The cryogenic system</vt:lpstr>
      <vt:lpstr>Function of the cryogenic system</vt:lpstr>
      <vt:lpstr>Compressed air and N2 gas</vt:lpstr>
      <vt:lpstr>RF and vacuum equipment for general purpose</vt:lpstr>
      <vt:lpstr>Public service facilities (2)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</dc:title>
  <dc:creator>herphase</dc:creator>
  <cp:lastModifiedBy>herphase</cp:lastModifiedBy>
  <cp:revision>959</cp:revision>
  <dcterms:created xsi:type="dcterms:W3CDTF">2014-04-17T12:13:52Z</dcterms:created>
  <dcterms:modified xsi:type="dcterms:W3CDTF">2017-07-13T22:34:59Z</dcterms:modified>
</cp:coreProperties>
</file>